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tl="1" embedTrueTypeFonts="1" saveSubsetFonts="1">
  <p:sldMasterIdLst>
    <p:sldMasterId id="2147483960" r:id="rId1"/>
    <p:sldMasterId id="2147483984" r:id="rId2"/>
  </p:sldMasterIdLst>
  <p:notesMasterIdLst>
    <p:notesMasterId r:id="rId156"/>
  </p:notesMasterIdLst>
  <p:handoutMasterIdLst>
    <p:handoutMasterId r:id="rId157"/>
  </p:handoutMasterIdLst>
  <p:sldIdLst>
    <p:sldId id="1117" r:id="rId3"/>
    <p:sldId id="798" r:id="rId4"/>
    <p:sldId id="1010" r:id="rId5"/>
    <p:sldId id="1133" r:id="rId6"/>
    <p:sldId id="1130" r:id="rId7"/>
    <p:sldId id="1131" r:id="rId8"/>
    <p:sldId id="1134" r:id="rId9"/>
    <p:sldId id="1049" r:id="rId10"/>
    <p:sldId id="875" r:id="rId11"/>
    <p:sldId id="733" r:id="rId12"/>
    <p:sldId id="787" r:id="rId13"/>
    <p:sldId id="1003" r:id="rId14"/>
    <p:sldId id="779" r:id="rId15"/>
    <p:sldId id="1001" r:id="rId16"/>
    <p:sldId id="1041" r:id="rId17"/>
    <p:sldId id="1102" r:id="rId18"/>
    <p:sldId id="1103" r:id="rId19"/>
    <p:sldId id="1086" r:id="rId20"/>
    <p:sldId id="946" r:id="rId21"/>
    <p:sldId id="1109" r:id="rId22"/>
    <p:sldId id="1110" r:id="rId23"/>
    <p:sldId id="1050" r:id="rId24"/>
    <p:sldId id="1036" r:id="rId25"/>
    <p:sldId id="1062" r:id="rId26"/>
    <p:sldId id="1063" r:id="rId27"/>
    <p:sldId id="818" r:id="rId28"/>
    <p:sldId id="1005" r:id="rId29"/>
    <p:sldId id="819" r:id="rId30"/>
    <p:sldId id="820" r:id="rId31"/>
    <p:sldId id="821" r:id="rId32"/>
    <p:sldId id="1007" r:id="rId33"/>
    <p:sldId id="822" r:id="rId34"/>
    <p:sldId id="823" r:id="rId35"/>
    <p:sldId id="824" r:id="rId36"/>
    <p:sldId id="825" r:id="rId37"/>
    <p:sldId id="826" r:id="rId38"/>
    <p:sldId id="827" r:id="rId39"/>
    <p:sldId id="828" r:id="rId40"/>
    <p:sldId id="829" r:id="rId41"/>
    <p:sldId id="830" r:id="rId42"/>
    <p:sldId id="831" r:id="rId43"/>
    <p:sldId id="832" r:id="rId44"/>
    <p:sldId id="833" r:id="rId45"/>
    <p:sldId id="1051" r:id="rId46"/>
    <p:sldId id="878" r:id="rId47"/>
    <p:sldId id="623" r:id="rId48"/>
    <p:sldId id="710" r:id="rId49"/>
    <p:sldId id="624" r:id="rId50"/>
    <p:sldId id="550" r:id="rId51"/>
    <p:sldId id="693" r:id="rId52"/>
    <p:sldId id="838" r:id="rId53"/>
    <p:sldId id="552" r:id="rId54"/>
    <p:sldId id="553" r:id="rId55"/>
    <p:sldId id="839" r:id="rId56"/>
    <p:sldId id="554" r:id="rId57"/>
    <p:sldId id="1052" r:id="rId58"/>
    <p:sldId id="1037" r:id="rId59"/>
    <p:sldId id="679" r:id="rId60"/>
    <p:sldId id="625" r:id="rId61"/>
    <p:sldId id="853" r:id="rId62"/>
    <p:sldId id="626" r:id="rId63"/>
    <p:sldId id="620" r:id="rId64"/>
    <p:sldId id="854" r:id="rId65"/>
    <p:sldId id="1096" r:id="rId66"/>
    <p:sldId id="997" r:id="rId67"/>
    <p:sldId id="1058" r:id="rId68"/>
    <p:sldId id="1059" r:id="rId69"/>
    <p:sldId id="1031" r:id="rId70"/>
    <p:sldId id="1032" r:id="rId71"/>
    <p:sldId id="1033" r:id="rId72"/>
    <p:sldId id="1034" r:id="rId73"/>
    <p:sldId id="1053" r:id="rId74"/>
    <p:sldId id="1038" r:id="rId75"/>
    <p:sldId id="862" r:id="rId76"/>
    <p:sldId id="863" r:id="rId77"/>
    <p:sldId id="610" r:id="rId78"/>
    <p:sldId id="864" r:id="rId79"/>
    <p:sldId id="598" r:id="rId80"/>
    <p:sldId id="699" r:id="rId81"/>
    <p:sldId id="1113" r:id="rId82"/>
    <p:sldId id="1114" r:id="rId83"/>
    <p:sldId id="866" r:id="rId84"/>
    <p:sldId id="714" r:id="rId85"/>
    <p:sldId id="568" r:id="rId86"/>
    <p:sldId id="867" r:id="rId87"/>
    <p:sldId id="569" r:id="rId88"/>
    <p:sldId id="869" r:id="rId89"/>
    <p:sldId id="570" r:id="rId90"/>
    <p:sldId id="870" r:id="rId91"/>
    <p:sldId id="989" r:id="rId92"/>
    <p:sldId id="992" r:id="rId93"/>
    <p:sldId id="990" r:id="rId94"/>
    <p:sldId id="991" r:id="rId95"/>
    <p:sldId id="894" r:id="rId96"/>
    <p:sldId id="881" r:id="rId97"/>
    <p:sldId id="993" r:id="rId98"/>
    <p:sldId id="965" r:id="rId99"/>
    <p:sldId id="956" r:id="rId100"/>
    <p:sldId id="957" r:id="rId101"/>
    <p:sldId id="882" r:id="rId102"/>
    <p:sldId id="883" r:id="rId103"/>
    <p:sldId id="884" r:id="rId104"/>
    <p:sldId id="885" r:id="rId105"/>
    <p:sldId id="1000" r:id="rId106"/>
    <p:sldId id="1097" r:id="rId107"/>
    <p:sldId id="1054" r:id="rId108"/>
    <p:sldId id="1040" r:id="rId109"/>
    <p:sldId id="721" r:id="rId110"/>
    <p:sldId id="901" r:id="rId111"/>
    <p:sldId id="722" r:id="rId112"/>
    <p:sldId id="902" r:id="rId113"/>
    <p:sldId id="914" r:id="rId114"/>
    <p:sldId id="915" r:id="rId115"/>
    <p:sldId id="726" r:id="rId116"/>
    <p:sldId id="903" r:id="rId117"/>
    <p:sldId id="727" r:id="rId118"/>
    <p:sldId id="920" r:id="rId119"/>
    <p:sldId id="1104" r:id="rId120"/>
    <p:sldId id="1105" r:id="rId121"/>
    <p:sldId id="919" r:id="rId122"/>
    <p:sldId id="582" r:id="rId123"/>
    <p:sldId id="583" r:id="rId124"/>
    <p:sldId id="581" r:id="rId125"/>
    <p:sldId id="468" r:id="rId126"/>
    <p:sldId id="931" r:id="rId127"/>
    <p:sldId id="930" r:id="rId128"/>
    <p:sldId id="463" r:id="rId129"/>
    <p:sldId id="923" r:id="rId130"/>
    <p:sldId id="921" r:id="rId131"/>
    <p:sldId id="1065" r:id="rId132"/>
    <p:sldId id="1064" r:id="rId133"/>
    <p:sldId id="926" r:id="rId134"/>
    <p:sldId id="973" r:id="rId135"/>
    <p:sldId id="407" r:id="rId136"/>
    <p:sldId id="715" r:id="rId137"/>
    <p:sldId id="716" r:id="rId138"/>
    <p:sldId id="717" r:id="rId139"/>
    <p:sldId id="409" r:id="rId140"/>
    <p:sldId id="974" r:id="rId141"/>
    <p:sldId id="1047" r:id="rId142"/>
    <p:sldId id="1057" r:id="rId143"/>
    <p:sldId id="1072" r:id="rId144"/>
    <p:sldId id="1073" r:id="rId145"/>
    <p:sldId id="1074" r:id="rId146"/>
    <p:sldId id="1071" r:id="rId147"/>
    <p:sldId id="1075" r:id="rId148"/>
    <p:sldId id="1014" r:id="rId149"/>
    <p:sldId id="1016" r:id="rId150"/>
    <p:sldId id="1098" r:id="rId151"/>
    <p:sldId id="1120" r:id="rId152"/>
    <p:sldId id="1124" r:id="rId153"/>
    <p:sldId id="1129" r:id="rId154"/>
    <p:sldId id="1100" r:id="rId155"/>
  </p:sldIdLst>
  <p:sldSz cx="6858000" cy="9144000" type="screen4x3"/>
  <p:notesSz cx="6858000" cy="9144000"/>
  <p:embeddedFontLst>
    <p:embeddedFont>
      <p:font typeface="Calibri" panose="020F0502020204030204" pitchFamily="34" charset="0"/>
      <p:regular r:id="rId158"/>
      <p:bold r:id="rId159"/>
      <p:italic r:id="rId160"/>
      <p:boldItalic r:id="rId161"/>
    </p:embeddedFont>
    <p:embeddedFont>
      <p:font typeface="Tahoma" panose="020B0604030504040204" pitchFamily="34" charset="0"/>
      <p:regular r:id="rId162"/>
      <p:bold r:id="rId163"/>
    </p:embeddedFont>
    <p:embeddedFont>
      <p:font typeface="Aharoni" panose="02010803020104030203" pitchFamily="2" charset="-79"/>
      <p:bold r:id="rId164"/>
    </p:embeddedFont>
    <p:embeddedFont>
      <p:font typeface="Guttman Hatzvi" panose="02010401010101010101" pitchFamily="2" charset="-79"/>
      <p:regular r:id="rId165"/>
      <p:bold r:id="rId166"/>
    </p:embeddedFont>
    <p:embeddedFont>
      <p:font typeface="Guttman Drogolin" panose="02010401010101010101" pitchFamily="2" charset="-79"/>
      <p:regular r:id="rId167"/>
      <p:bold r:id="rId168"/>
    </p:embeddedFont>
    <p:embeddedFont>
      <p:font typeface="David" panose="020E0502060401010101" pitchFamily="34" charset="-79"/>
      <p:regular r:id="rId169"/>
      <p:bold r:id="rId170"/>
    </p:embeddedFont>
    <p:embeddedFont>
      <p:font typeface="Guttman Hodes" panose="02010401010101010101" pitchFamily="2" charset="-79"/>
      <p:regular r:id="rId171"/>
      <p:bold r:id="rId172"/>
    </p:embeddedFont>
    <p:embeddedFont>
      <p:font typeface="Guttman David" panose="02010401010101010101" pitchFamily="2" charset="-79"/>
      <p:regular r:id="rId173"/>
      <p:bold r:id="rId174"/>
    </p:embeddedFont>
  </p:embeddedFontLst>
  <p:defaultTextStyle>
    <a:defPPr>
      <a:defRPr lang="he-IL"/>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מקטע ברירת מחדל" id="{35B6CE6A-88F7-4FAF-9756-24D658AEFBD1}">
          <p14:sldIdLst>
            <p14:sldId id="1117"/>
            <p14:sldId id="798"/>
            <p14:sldId id="1010"/>
            <p14:sldId id="1133"/>
            <p14:sldId id="1130"/>
            <p14:sldId id="1131"/>
            <p14:sldId id="1134"/>
            <p14:sldId id="1049"/>
            <p14:sldId id="875"/>
            <p14:sldId id="733"/>
            <p14:sldId id="787"/>
            <p14:sldId id="1003"/>
            <p14:sldId id="779"/>
            <p14:sldId id="1001"/>
            <p14:sldId id="1041"/>
            <p14:sldId id="1102"/>
            <p14:sldId id="1103"/>
            <p14:sldId id="1086"/>
            <p14:sldId id="946"/>
            <p14:sldId id="1109"/>
            <p14:sldId id="1110"/>
            <p14:sldId id="1050"/>
            <p14:sldId id="1036"/>
            <p14:sldId id="1062"/>
            <p14:sldId id="1063"/>
            <p14:sldId id="818"/>
            <p14:sldId id="1005"/>
            <p14:sldId id="819"/>
            <p14:sldId id="820"/>
            <p14:sldId id="821"/>
            <p14:sldId id="1007"/>
            <p14:sldId id="822"/>
            <p14:sldId id="823"/>
            <p14:sldId id="824"/>
            <p14:sldId id="825"/>
            <p14:sldId id="826"/>
            <p14:sldId id="827"/>
            <p14:sldId id="828"/>
            <p14:sldId id="829"/>
            <p14:sldId id="830"/>
            <p14:sldId id="831"/>
            <p14:sldId id="832"/>
            <p14:sldId id="833"/>
            <p14:sldId id="1051"/>
            <p14:sldId id="878"/>
            <p14:sldId id="623"/>
            <p14:sldId id="710"/>
            <p14:sldId id="624"/>
            <p14:sldId id="550"/>
            <p14:sldId id="693"/>
            <p14:sldId id="838"/>
            <p14:sldId id="552"/>
            <p14:sldId id="553"/>
            <p14:sldId id="839"/>
            <p14:sldId id="554"/>
            <p14:sldId id="1052"/>
            <p14:sldId id="1037"/>
            <p14:sldId id="679"/>
            <p14:sldId id="625"/>
            <p14:sldId id="853"/>
            <p14:sldId id="626"/>
            <p14:sldId id="620"/>
            <p14:sldId id="854"/>
            <p14:sldId id="1096"/>
            <p14:sldId id="997"/>
            <p14:sldId id="1058"/>
            <p14:sldId id="1059"/>
            <p14:sldId id="1031"/>
            <p14:sldId id="1032"/>
            <p14:sldId id="1033"/>
            <p14:sldId id="1034"/>
            <p14:sldId id="1053"/>
            <p14:sldId id="1038"/>
            <p14:sldId id="862"/>
            <p14:sldId id="863"/>
            <p14:sldId id="610"/>
            <p14:sldId id="864"/>
            <p14:sldId id="598"/>
            <p14:sldId id="699"/>
            <p14:sldId id="1113"/>
            <p14:sldId id="1114"/>
            <p14:sldId id="866"/>
            <p14:sldId id="714"/>
            <p14:sldId id="568"/>
            <p14:sldId id="867"/>
            <p14:sldId id="569"/>
            <p14:sldId id="869"/>
            <p14:sldId id="570"/>
            <p14:sldId id="870"/>
            <p14:sldId id="989"/>
            <p14:sldId id="992"/>
            <p14:sldId id="990"/>
            <p14:sldId id="991"/>
            <p14:sldId id="894"/>
            <p14:sldId id="881"/>
            <p14:sldId id="993"/>
            <p14:sldId id="965"/>
            <p14:sldId id="956"/>
            <p14:sldId id="957"/>
            <p14:sldId id="882"/>
            <p14:sldId id="883"/>
            <p14:sldId id="884"/>
            <p14:sldId id="885"/>
            <p14:sldId id="1000"/>
            <p14:sldId id="1097"/>
            <p14:sldId id="1054"/>
            <p14:sldId id="1040"/>
            <p14:sldId id="721"/>
            <p14:sldId id="901"/>
            <p14:sldId id="722"/>
            <p14:sldId id="902"/>
            <p14:sldId id="914"/>
            <p14:sldId id="915"/>
            <p14:sldId id="726"/>
            <p14:sldId id="903"/>
            <p14:sldId id="727"/>
            <p14:sldId id="920"/>
            <p14:sldId id="1104"/>
            <p14:sldId id="1105"/>
            <p14:sldId id="919"/>
            <p14:sldId id="582"/>
            <p14:sldId id="583"/>
            <p14:sldId id="581"/>
            <p14:sldId id="468"/>
            <p14:sldId id="931"/>
            <p14:sldId id="930"/>
            <p14:sldId id="463"/>
            <p14:sldId id="923"/>
            <p14:sldId id="921"/>
            <p14:sldId id="1065"/>
            <p14:sldId id="1064"/>
            <p14:sldId id="926"/>
            <p14:sldId id="973"/>
            <p14:sldId id="407"/>
            <p14:sldId id="715"/>
            <p14:sldId id="716"/>
            <p14:sldId id="717"/>
            <p14:sldId id="409"/>
            <p14:sldId id="974"/>
            <p14:sldId id="1047"/>
            <p14:sldId id="1057"/>
            <p14:sldId id="1072"/>
            <p14:sldId id="1073"/>
            <p14:sldId id="1074"/>
            <p14:sldId id="1071"/>
            <p14:sldId id="1075"/>
            <p14:sldId id="1014"/>
            <p14:sldId id="1016"/>
            <p14:sldId id="1098"/>
            <p14:sldId id="1120"/>
            <p14:sldId id="1124"/>
            <p14:sldId id="1129"/>
            <p14:sldId id="1100"/>
          </p14:sldIdLst>
        </p14:section>
      </p14:sectionLst>
    </p:ex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63" clrIdx="0">
    <p:extLst/>
  </p:cmAuthor>
  <p:cmAuthor id="2" name="IRIT" initials="I" lastIdx="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A8667"/>
    <a:srgbClr val="990000"/>
    <a:srgbClr val="003300"/>
    <a:srgbClr val="CC3300"/>
    <a:srgbClr val="993300"/>
    <a:srgbClr val="00518E"/>
    <a:srgbClr val="CC3100"/>
    <a:srgbClr val="F23A00"/>
    <a:srgbClr val="FF7043"/>
    <a:srgbClr val="FF4D1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סגנון ביניים 2 - הדגשה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7647" autoAdjust="0"/>
    <p:restoredTop sz="96113" autoAdjust="0"/>
  </p:normalViewPr>
  <p:slideViewPr>
    <p:cSldViewPr>
      <p:cViewPr>
        <p:scale>
          <a:sx n="50" d="100"/>
          <a:sy n="50" d="100"/>
        </p:scale>
        <p:origin x="-2364" y="-96"/>
      </p:cViewPr>
      <p:guideLst>
        <p:guide orient="horz" pos="2880"/>
        <p:guide pos="2160"/>
      </p:guideLst>
    </p:cSldViewPr>
  </p:slideViewPr>
  <p:outlineViewPr>
    <p:cViewPr>
      <p:scale>
        <a:sx n="20" d="100"/>
        <a:sy n="20" d="100"/>
      </p:scale>
      <p:origin x="0" y="10452"/>
    </p:cViewPr>
  </p:outlineViewPr>
  <p:notesTextViewPr>
    <p:cViewPr>
      <p:scale>
        <a:sx n="1" d="1"/>
        <a:sy n="1" d="1"/>
      </p:scale>
      <p:origin x="0" y="0"/>
    </p:cViewPr>
  </p:notesTextViewPr>
  <p:sorterViewPr>
    <p:cViewPr>
      <p:scale>
        <a:sx n="200" d="100"/>
        <a:sy n="200" d="100"/>
      </p:scale>
      <p:origin x="0" y="6204"/>
    </p:cViewPr>
  </p:sorterViewPr>
  <p:notesViewPr>
    <p:cSldViewPr>
      <p:cViewPr varScale="1">
        <p:scale>
          <a:sx n="56" d="100"/>
          <a:sy n="56" d="100"/>
        </p:scale>
        <p:origin x="-2886"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slide" Target="slides/slide110.xml"/><Relationship Id="rId133" Type="http://schemas.openxmlformats.org/officeDocument/2006/relationships/slide" Target="slides/slide131.xml"/><Relationship Id="rId138" Type="http://schemas.openxmlformats.org/officeDocument/2006/relationships/slide" Target="slides/slide136.xml"/><Relationship Id="rId154" Type="http://schemas.openxmlformats.org/officeDocument/2006/relationships/slide" Target="slides/slide152.xml"/><Relationship Id="rId159" Type="http://schemas.openxmlformats.org/officeDocument/2006/relationships/font" Target="fonts/font2.fntdata"/><Relationship Id="rId175" Type="http://schemas.openxmlformats.org/officeDocument/2006/relationships/commentAuthors" Target="commentAuthors.xml"/><Relationship Id="rId170" Type="http://schemas.openxmlformats.org/officeDocument/2006/relationships/font" Target="fonts/font13.fntdata"/><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28" Type="http://schemas.openxmlformats.org/officeDocument/2006/relationships/slide" Target="slides/slide126.xml"/><Relationship Id="rId144" Type="http://schemas.openxmlformats.org/officeDocument/2006/relationships/slide" Target="slides/slide142.xml"/><Relationship Id="rId149" Type="http://schemas.openxmlformats.org/officeDocument/2006/relationships/slide" Target="slides/slide147.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160" Type="http://schemas.openxmlformats.org/officeDocument/2006/relationships/font" Target="fonts/font3.fntdata"/><Relationship Id="rId165" Type="http://schemas.openxmlformats.org/officeDocument/2006/relationships/font" Target="fonts/font8.fntdata"/><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113" Type="http://schemas.openxmlformats.org/officeDocument/2006/relationships/slide" Target="slides/slide111.xml"/><Relationship Id="rId118" Type="http://schemas.openxmlformats.org/officeDocument/2006/relationships/slide" Target="slides/slide116.xml"/><Relationship Id="rId134" Type="http://schemas.openxmlformats.org/officeDocument/2006/relationships/slide" Target="slides/slide132.xml"/><Relationship Id="rId139" Type="http://schemas.openxmlformats.org/officeDocument/2006/relationships/slide" Target="slides/slide137.xml"/><Relationship Id="rId80" Type="http://schemas.openxmlformats.org/officeDocument/2006/relationships/slide" Target="slides/slide78.xml"/><Relationship Id="rId85" Type="http://schemas.openxmlformats.org/officeDocument/2006/relationships/slide" Target="slides/slide83.xml"/><Relationship Id="rId150" Type="http://schemas.openxmlformats.org/officeDocument/2006/relationships/slide" Target="slides/slide148.xml"/><Relationship Id="rId155" Type="http://schemas.openxmlformats.org/officeDocument/2006/relationships/slide" Target="slides/slide153.xml"/><Relationship Id="rId171" Type="http://schemas.openxmlformats.org/officeDocument/2006/relationships/font" Target="fonts/font14.fntdata"/><Relationship Id="rId176" Type="http://schemas.openxmlformats.org/officeDocument/2006/relationships/presProps" Target="presProps.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08" Type="http://schemas.openxmlformats.org/officeDocument/2006/relationships/slide" Target="slides/slide106.xml"/><Relationship Id="rId124" Type="http://schemas.openxmlformats.org/officeDocument/2006/relationships/slide" Target="slides/slide122.xml"/><Relationship Id="rId129" Type="http://schemas.openxmlformats.org/officeDocument/2006/relationships/slide" Target="slides/slide127.xml"/><Relationship Id="rId54" Type="http://schemas.openxmlformats.org/officeDocument/2006/relationships/slide" Target="slides/slide52.xml"/><Relationship Id="rId70" Type="http://schemas.openxmlformats.org/officeDocument/2006/relationships/slide" Target="slides/slide68.xml"/><Relationship Id="rId75" Type="http://schemas.openxmlformats.org/officeDocument/2006/relationships/slide" Target="slides/slide73.xml"/><Relationship Id="rId91" Type="http://schemas.openxmlformats.org/officeDocument/2006/relationships/slide" Target="slides/slide89.xml"/><Relationship Id="rId96" Type="http://schemas.openxmlformats.org/officeDocument/2006/relationships/slide" Target="slides/slide94.xml"/><Relationship Id="rId140" Type="http://schemas.openxmlformats.org/officeDocument/2006/relationships/slide" Target="slides/slide138.xml"/><Relationship Id="rId145" Type="http://schemas.openxmlformats.org/officeDocument/2006/relationships/slide" Target="slides/slide143.xml"/><Relationship Id="rId161" Type="http://schemas.openxmlformats.org/officeDocument/2006/relationships/font" Target="fonts/font4.fntdata"/><Relationship Id="rId166" Type="http://schemas.openxmlformats.org/officeDocument/2006/relationships/font" Target="fonts/font9.fntdata"/><Relationship Id="rId1" Type="http://schemas.openxmlformats.org/officeDocument/2006/relationships/slideMaster" Target="slideMasters/slideMaster1.xml"/><Relationship Id="rId6" Type="http://schemas.openxmlformats.org/officeDocument/2006/relationships/slide" Target="slides/slide4.xml"/><Relationship Id="rId23" Type="http://schemas.openxmlformats.org/officeDocument/2006/relationships/slide" Target="slides/slide21.xml"/><Relationship Id="rId28" Type="http://schemas.openxmlformats.org/officeDocument/2006/relationships/slide" Target="slides/slide26.xml"/><Relationship Id="rId49" Type="http://schemas.openxmlformats.org/officeDocument/2006/relationships/slide" Target="slides/slide47.xml"/><Relationship Id="rId114" Type="http://schemas.openxmlformats.org/officeDocument/2006/relationships/slide" Target="slides/slide112.xml"/><Relationship Id="rId119" Type="http://schemas.openxmlformats.org/officeDocument/2006/relationships/slide" Target="slides/slide117.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130" Type="http://schemas.openxmlformats.org/officeDocument/2006/relationships/slide" Target="slides/slide128.xml"/><Relationship Id="rId135" Type="http://schemas.openxmlformats.org/officeDocument/2006/relationships/slide" Target="slides/slide133.xml"/><Relationship Id="rId143" Type="http://schemas.openxmlformats.org/officeDocument/2006/relationships/slide" Target="slides/slide141.xml"/><Relationship Id="rId148" Type="http://schemas.openxmlformats.org/officeDocument/2006/relationships/slide" Target="slides/slide146.xml"/><Relationship Id="rId151" Type="http://schemas.openxmlformats.org/officeDocument/2006/relationships/slide" Target="slides/slide149.xml"/><Relationship Id="rId156" Type="http://schemas.openxmlformats.org/officeDocument/2006/relationships/notesMaster" Target="notesMasters/notesMaster1.xml"/><Relationship Id="rId164" Type="http://schemas.openxmlformats.org/officeDocument/2006/relationships/font" Target="fonts/font7.fntdata"/><Relationship Id="rId169" Type="http://schemas.openxmlformats.org/officeDocument/2006/relationships/font" Target="fonts/font12.fntdata"/><Relationship Id="rId177"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72" Type="http://schemas.openxmlformats.org/officeDocument/2006/relationships/font" Target="fonts/font15.fntdata"/><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slide" Target="slides/slide118.xml"/><Relationship Id="rId125" Type="http://schemas.openxmlformats.org/officeDocument/2006/relationships/slide" Target="slides/slide123.xml"/><Relationship Id="rId141" Type="http://schemas.openxmlformats.org/officeDocument/2006/relationships/slide" Target="slides/slide139.xml"/><Relationship Id="rId146" Type="http://schemas.openxmlformats.org/officeDocument/2006/relationships/slide" Target="slides/slide144.xml"/><Relationship Id="rId167" Type="http://schemas.openxmlformats.org/officeDocument/2006/relationships/font" Target="fonts/font10.fntdata"/><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162" Type="http://schemas.openxmlformats.org/officeDocument/2006/relationships/font" Target="fonts/font5.fntdata"/><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131" Type="http://schemas.openxmlformats.org/officeDocument/2006/relationships/slide" Target="slides/slide129.xml"/><Relationship Id="rId136" Type="http://schemas.openxmlformats.org/officeDocument/2006/relationships/slide" Target="slides/slide134.xml"/><Relationship Id="rId157" Type="http://schemas.openxmlformats.org/officeDocument/2006/relationships/handoutMaster" Target="handoutMasters/handoutMaster1.xml"/><Relationship Id="rId178" Type="http://schemas.openxmlformats.org/officeDocument/2006/relationships/theme" Target="theme/theme1.xml"/><Relationship Id="rId61" Type="http://schemas.openxmlformats.org/officeDocument/2006/relationships/slide" Target="slides/slide59.xml"/><Relationship Id="rId82" Type="http://schemas.openxmlformats.org/officeDocument/2006/relationships/slide" Target="slides/slide80.xml"/><Relationship Id="rId152" Type="http://schemas.openxmlformats.org/officeDocument/2006/relationships/slide" Target="slides/slide150.xml"/><Relationship Id="rId173" Type="http://schemas.openxmlformats.org/officeDocument/2006/relationships/font" Target="fonts/font16.fntdata"/><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26" Type="http://schemas.openxmlformats.org/officeDocument/2006/relationships/slide" Target="slides/slide124.xml"/><Relationship Id="rId147" Type="http://schemas.openxmlformats.org/officeDocument/2006/relationships/slide" Target="slides/slide145.xml"/><Relationship Id="rId168" Type="http://schemas.openxmlformats.org/officeDocument/2006/relationships/font" Target="fonts/font11.fntdata"/><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142" Type="http://schemas.openxmlformats.org/officeDocument/2006/relationships/slide" Target="slides/slide140.xml"/><Relationship Id="rId163" Type="http://schemas.openxmlformats.org/officeDocument/2006/relationships/font" Target="fonts/font6.fntdata"/><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116" Type="http://schemas.openxmlformats.org/officeDocument/2006/relationships/slide" Target="slides/slide114.xml"/><Relationship Id="rId137" Type="http://schemas.openxmlformats.org/officeDocument/2006/relationships/slide" Target="slides/slide135.xml"/><Relationship Id="rId158" Type="http://schemas.openxmlformats.org/officeDocument/2006/relationships/font" Target="fonts/font1.fntdata"/><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 Id="rId111" Type="http://schemas.openxmlformats.org/officeDocument/2006/relationships/slide" Target="slides/slide109.xml"/><Relationship Id="rId132" Type="http://schemas.openxmlformats.org/officeDocument/2006/relationships/slide" Target="slides/slide130.xml"/><Relationship Id="rId153" Type="http://schemas.openxmlformats.org/officeDocument/2006/relationships/slide" Target="slides/slide151.xml"/><Relationship Id="rId174" Type="http://schemas.openxmlformats.org/officeDocument/2006/relationships/font" Target="fonts/font17.fntdata"/><Relationship Id="rId179" Type="http://schemas.openxmlformats.org/officeDocument/2006/relationships/tableStyles" Target="tableStyles.xml"/><Relationship Id="rId15" Type="http://schemas.openxmlformats.org/officeDocument/2006/relationships/slide" Target="slides/slide13.xml"/><Relationship Id="rId36" Type="http://schemas.openxmlformats.org/officeDocument/2006/relationships/slide" Target="slides/slide34.xml"/><Relationship Id="rId57" Type="http://schemas.openxmlformats.org/officeDocument/2006/relationships/slide" Target="slides/slide55.xml"/><Relationship Id="rId106" Type="http://schemas.openxmlformats.org/officeDocument/2006/relationships/slide" Target="slides/slide104.xml"/><Relationship Id="rId127" Type="http://schemas.openxmlformats.org/officeDocument/2006/relationships/slide" Target="slides/slide12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מציין מיקום של כותרת עליונה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he-IL"/>
          </a:p>
        </p:txBody>
      </p:sp>
      <p:sp>
        <p:nvSpPr>
          <p:cNvPr id="3" name="מציין מיקום של תאריך 2"/>
          <p:cNvSpPr>
            <a:spLocks noGrp="1"/>
          </p:cNvSpPr>
          <p:nvPr>
            <p:ph type="dt" sz="quarter" idx="1"/>
          </p:nvPr>
        </p:nvSpPr>
        <p:spPr>
          <a:xfrm>
            <a:off x="1588" y="0"/>
            <a:ext cx="2971800" cy="457200"/>
          </a:xfrm>
          <a:prstGeom prst="rect">
            <a:avLst/>
          </a:prstGeom>
        </p:spPr>
        <p:txBody>
          <a:bodyPr vert="horz" lIns="91440" tIns="45720" rIns="91440" bIns="45720" rtlCol="1"/>
          <a:lstStyle>
            <a:lvl1pPr algn="l">
              <a:defRPr sz="1200"/>
            </a:lvl1pPr>
          </a:lstStyle>
          <a:p>
            <a:fld id="{2E2E2714-A515-47D1-8F9F-DD1F22CE5E4F}" type="datetimeFigureOut">
              <a:rPr lang="he-IL" smtClean="0"/>
              <a:t>ב'/אייר/תשפ"א</a:t>
            </a:fld>
            <a:endParaRPr lang="he-IL"/>
          </a:p>
        </p:txBody>
      </p:sp>
      <p:sp>
        <p:nvSpPr>
          <p:cNvPr id="4" name="מציין מיקום של כותרת תחתונה 3"/>
          <p:cNvSpPr>
            <a:spLocks noGrp="1"/>
          </p:cNvSpPr>
          <p:nvPr>
            <p:ph type="ftr" sz="quarter" idx="2"/>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he-IL"/>
          </a:p>
        </p:txBody>
      </p:sp>
      <p:sp>
        <p:nvSpPr>
          <p:cNvPr id="5" name="מציין מיקום של מספר שקופית 4"/>
          <p:cNvSpPr>
            <a:spLocks noGrp="1"/>
          </p:cNvSpPr>
          <p:nvPr>
            <p:ph type="sldNum" sz="quarter" idx="3"/>
          </p:nvPr>
        </p:nvSpPr>
        <p:spPr>
          <a:xfrm>
            <a:off x="1588" y="8685213"/>
            <a:ext cx="2971800" cy="457200"/>
          </a:xfrm>
          <a:prstGeom prst="rect">
            <a:avLst/>
          </a:prstGeom>
        </p:spPr>
        <p:txBody>
          <a:bodyPr vert="horz" lIns="91440" tIns="45720" rIns="91440" bIns="45720" rtlCol="1" anchor="b"/>
          <a:lstStyle>
            <a:lvl1pPr algn="l">
              <a:defRPr sz="1200"/>
            </a:lvl1pPr>
          </a:lstStyle>
          <a:p>
            <a:fld id="{8F32C104-F483-498B-ABF6-8221178AB152}" type="slidenum">
              <a:rPr lang="he-IL" smtClean="0"/>
              <a:t>‹#›</a:t>
            </a:fld>
            <a:endParaRPr lang="he-IL"/>
          </a:p>
        </p:txBody>
      </p:sp>
    </p:spTree>
    <p:extLst>
      <p:ext uri="{BB962C8B-B14F-4D97-AF65-F5344CB8AC3E}">
        <p14:creationId xmlns:p14="http://schemas.microsoft.com/office/powerpoint/2010/main" val="166145669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מציין מיקום של כותרת עליונה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he-IL"/>
          </a:p>
        </p:txBody>
      </p:sp>
      <p:sp>
        <p:nvSpPr>
          <p:cNvPr id="3" name="מציין מיקום של תאריך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742604D5-E82E-4B50-8525-547A4956BBD3}" type="datetimeFigureOut">
              <a:rPr lang="he-IL" smtClean="0"/>
              <a:t>ב'/אייר/תשפ"א</a:t>
            </a:fld>
            <a:endParaRPr lang="he-IL"/>
          </a:p>
        </p:txBody>
      </p:sp>
      <p:sp>
        <p:nvSpPr>
          <p:cNvPr id="4" name="מציין מיקום של תמונת שקופית 3"/>
          <p:cNvSpPr>
            <a:spLocks noGrp="1" noRot="1" noChangeAspect="1"/>
          </p:cNvSpPr>
          <p:nvPr>
            <p:ph type="sldImg" idx="2"/>
          </p:nvPr>
        </p:nvSpPr>
        <p:spPr>
          <a:xfrm>
            <a:off x="2143125" y="685800"/>
            <a:ext cx="2571750" cy="3429000"/>
          </a:xfrm>
          <a:prstGeom prst="rect">
            <a:avLst/>
          </a:prstGeom>
          <a:noFill/>
          <a:ln w="12700">
            <a:solidFill>
              <a:prstClr val="black"/>
            </a:solidFill>
          </a:ln>
        </p:spPr>
        <p:txBody>
          <a:bodyPr vert="horz" lIns="91440" tIns="45720" rIns="91440" bIns="45720" rtlCol="1" anchor="ctr"/>
          <a:lstStyle/>
          <a:p>
            <a:endParaRPr lang="he-IL"/>
          </a:p>
        </p:txBody>
      </p:sp>
      <p:sp>
        <p:nvSpPr>
          <p:cNvPr id="5" name="מציין מיקום של הערות 4"/>
          <p:cNvSpPr>
            <a:spLocks noGrp="1"/>
          </p:cNvSpPr>
          <p:nvPr>
            <p:ph type="body" sz="quarter" idx="3"/>
          </p:nvPr>
        </p:nvSpPr>
        <p:spPr>
          <a:xfrm>
            <a:off x="685800" y="4343400"/>
            <a:ext cx="5486400" cy="4114800"/>
          </a:xfrm>
          <a:prstGeom prst="rect">
            <a:avLst/>
          </a:prstGeom>
        </p:spPr>
        <p:txBody>
          <a:bodyPr vert="horz" lIns="91440" tIns="45720" rIns="91440" bIns="45720" rtlCol="1"/>
          <a:lstStyle/>
          <a:p>
            <a:pPr lvl="0"/>
            <a:r>
              <a:rPr lang="he-IL" smtClean="0"/>
              <a:t>לחץ כדי לערוך סגנונות טקסט של תבנית בסיס</a:t>
            </a:r>
          </a:p>
          <a:p>
            <a:pPr lvl="1"/>
            <a:r>
              <a:rPr lang="he-IL" smtClean="0"/>
              <a:t>רמה שנייה</a:t>
            </a:r>
          </a:p>
          <a:p>
            <a:pPr lvl="2"/>
            <a:r>
              <a:rPr lang="he-IL" smtClean="0"/>
              <a:t>רמה שלישית</a:t>
            </a:r>
          </a:p>
          <a:p>
            <a:pPr lvl="3"/>
            <a:r>
              <a:rPr lang="he-IL" smtClean="0"/>
              <a:t>רמה רביעית</a:t>
            </a:r>
          </a:p>
          <a:p>
            <a:pPr lvl="4"/>
            <a:r>
              <a:rPr lang="he-IL" smtClean="0"/>
              <a:t>רמה חמישית</a:t>
            </a:r>
            <a:endParaRPr lang="he-IL"/>
          </a:p>
        </p:txBody>
      </p:sp>
      <p:sp>
        <p:nvSpPr>
          <p:cNvPr id="6" name="מציין מיקום של כותרת תחתונה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he-IL"/>
          </a:p>
        </p:txBody>
      </p:sp>
      <p:sp>
        <p:nvSpPr>
          <p:cNvPr id="7" name="מציין מיקום של מספר שקופית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3F7BCB01-5E79-4504-895E-0485306E7FD4}" type="slidenum">
              <a:rPr lang="he-IL" smtClean="0"/>
              <a:t>‹#›</a:t>
            </a:fld>
            <a:endParaRPr lang="he-IL"/>
          </a:p>
        </p:txBody>
      </p:sp>
    </p:spTree>
    <p:extLst>
      <p:ext uri="{BB962C8B-B14F-4D97-AF65-F5344CB8AC3E}">
        <p14:creationId xmlns:p14="http://schemas.microsoft.com/office/powerpoint/2010/main" val="2557217700"/>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a:xfrm>
            <a:off x="2143125" y="685800"/>
            <a:ext cx="2571750" cy="3429000"/>
          </a:xfrm>
        </p:spPr>
      </p:sp>
      <p:sp>
        <p:nvSpPr>
          <p:cNvPr id="3" name="מציין מיקום של הערות 2"/>
          <p:cNvSpPr>
            <a:spLocks noGrp="1"/>
          </p:cNvSpPr>
          <p:nvPr>
            <p:ph type="body" idx="1"/>
          </p:nvPr>
        </p:nvSpPr>
        <p:spPr/>
        <p:txBody>
          <a:bodyPr/>
          <a:lstStyle/>
          <a:p>
            <a:r>
              <a:rPr lang="en-US" dirty="0" smtClean="0"/>
              <a:t>;</a:t>
            </a:r>
            <a:endParaRPr lang="he-IL" dirty="0"/>
          </a:p>
        </p:txBody>
      </p:sp>
      <p:sp>
        <p:nvSpPr>
          <p:cNvPr id="4" name="מציין מיקום של מספר שקופית 3"/>
          <p:cNvSpPr>
            <a:spLocks noGrp="1"/>
          </p:cNvSpPr>
          <p:nvPr>
            <p:ph type="sldNum" sz="quarter" idx="10"/>
          </p:nvPr>
        </p:nvSpPr>
        <p:spPr/>
        <p:txBody>
          <a:bodyPr/>
          <a:lstStyle/>
          <a:p>
            <a:fld id="{3F7BCB01-5E79-4504-895E-0485306E7FD4}" type="slidenum">
              <a:rPr lang="he-IL" smtClean="0"/>
              <a:t>1</a:t>
            </a:fld>
            <a:endParaRPr lang="he-IL"/>
          </a:p>
        </p:txBody>
      </p:sp>
    </p:spTree>
    <p:extLst>
      <p:ext uri="{BB962C8B-B14F-4D97-AF65-F5344CB8AC3E}">
        <p14:creationId xmlns:p14="http://schemas.microsoft.com/office/powerpoint/2010/main" val="7177291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a:xfrm>
            <a:off x="2143125" y="685800"/>
            <a:ext cx="2571750" cy="3429000"/>
          </a:xfrm>
        </p:spPr>
      </p:sp>
      <p:sp>
        <p:nvSpPr>
          <p:cNvPr id="3" name="מציין מיקום של הערות 2"/>
          <p:cNvSpPr>
            <a:spLocks noGrp="1"/>
          </p:cNvSpPr>
          <p:nvPr>
            <p:ph type="body" idx="1"/>
          </p:nvPr>
        </p:nvSpPr>
        <p:spPr/>
        <p:txBody>
          <a:bodyPr/>
          <a:lstStyle/>
          <a:p>
            <a:endParaRPr lang="he-IL" dirty="0"/>
          </a:p>
        </p:txBody>
      </p:sp>
      <p:sp>
        <p:nvSpPr>
          <p:cNvPr id="4" name="מציין מיקום של מספר שקופית 3"/>
          <p:cNvSpPr>
            <a:spLocks noGrp="1"/>
          </p:cNvSpPr>
          <p:nvPr>
            <p:ph type="sldNum" sz="quarter" idx="10"/>
          </p:nvPr>
        </p:nvSpPr>
        <p:spPr/>
        <p:txBody>
          <a:bodyPr/>
          <a:lstStyle/>
          <a:p>
            <a:fld id="{3F7BCB01-5E79-4504-895E-0485306E7FD4}" type="slidenum">
              <a:rPr lang="he-IL" smtClean="0"/>
              <a:t>30</a:t>
            </a:fld>
            <a:endParaRPr lang="he-IL"/>
          </a:p>
        </p:txBody>
      </p:sp>
    </p:spTree>
    <p:extLst>
      <p:ext uri="{BB962C8B-B14F-4D97-AF65-F5344CB8AC3E}">
        <p14:creationId xmlns:p14="http://schemas.microsoft.com/office/powerpoint/2010/main" val="24601588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a:xfrm>
            <a:off x="2143125" y="685800"/>
            <a:ext cx="2571750" cy="3429000"/>
          </a:xfrm>
        </p:spPr>
      </p:sp>
      <p:sp>
        <p:nvSpPr>
          <p:cNvPr id="3" name="מציין מיקום של הערות 2"/>
          <p:cNvSpPr>
            <a:spLocks noGrp="1"/>
          </p:cNvSpPr>
          <p:nvPr>
            <p:ph type="body" idx="1"/>
          </p:nvPr>
        </p:nvSpPr>
        <p:spPr/>
        <p:txBody>
          <a:bodyPr/>
          <a:lstStyle/>
          <a:p>
            <a:endParaRPr lang="he-IL" dirty="0"/>
          </a:p>
        </p:txBody>
      </p:sp>
      <p:sp>
        <p:nvSpPr>
          <p:cNvPr id="4" name="מציין מיקום של מספר שקופית 3"/>
          <p:cNvSpPr>
            <a:spLocks noGrp="1"/>
          </p:cNvSpPr>
          <p:nvPr>
            <p:ph type="sldNum" sz="quarter" idx="10"/>
          </p:nvPr>
        </p:nvSpPr>
        <p:spPr/>
        <p:txBody>
          <a:bodyPr/>
          <a:lstStyle/>
          <a:p>
            <a:fld id="{3F7BCB01-5E79-4504-895E-0485306E7FD4}" type="slidenum">
              <a:rPr lang="he-IL" smtClean="0"/>
              <a:t>31</a:t>
            </a:fld>
            <a:endParaRPr lang="he-IL"/>
          </a:p>
        </p:txBody>
      </p:sp>
    </p:spTree>
    <p:extLst>
      <p:ext uri="{BB962C8B-B14F-4D97-AF65-F5344CB8AC3E}">
        <p14:creationId xmlns:p14="http://schemas.microsoft.com/office/powerpoint/2010/main" val="24601588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a:xfrm>
            <a:off x="2143125" y="685800"/>
            <a:ext cx="2571750" cy="3429000"/>
          </a:xfrm>
        </p:spPr>
      </p:sp>
      <p:sp>
        <p:nvSpPr>
          <p:cNvPr id="3" name="מציין מיקום של הערות 2"/>
          <p:cNvSpPr>
            <a:spLocks noGrp="1"/>
          </p:cNvSpPr>
          <p:nvPr>
            <p:ph type="body" idx="1"/>
          </p:nvPr>
        </p:nvSpPr>
        <p:spPr/>
        <p:txBody>
          <a:bodyPr/>
          <a:lstStyle/>
          <a:p>
            <a:endParaRPr lang="he-IL" dirty="0"/>
          </a:p>
        </p:txBody>
      </p:sp>
      <p:sp>
        <p:nvSpPr>
          <p:cNvPr id="4" name="מציין מיקום של מספר שקופית 3"/>
          <p:cNvSpPr>
            <a:spLocks noGrp="1"/>
          </p:cNvSpPr>
          <p:nvPr>
            <p:ph type="sldNum" sz="quarter" idx="10"/>
          </p:nvPr>
        </p:nvSpPr>
        <p:spPr/>
        <p:txBody>
          <a:bodyPr/>
          <a:lstStyle/>
          <a:p>
            <a:fld id="{3F7BCB01-5E79-4504-895E-0485306E7FD4}" type="slidenum">
              <a:rPr lang="he-IL" smtClean="0"/>
              <a:t>32</a:t>
            </a:fld>
            <a:endParaRPr lang="he-IL"/>
          </a:p>
        </p:txBody>
      </p:sp>
    </p:spTree>
    <p:extLst>
      <p:ext uri="{BB962C8B-B14F-4D97-AF65-F5344CB8AC3E}">
        <p14:creationId xmlns:p14="http://schemas.microsoft.com/office/powerpoint/2010/main" val="24601588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a:xfrm>
            <a:off x="2143125" y="685800"/>
            <a:ext cx="2571750" cy="3429000"/>
          </a:xfrm>
        </p:spPr>
      </p:sp>
      <p:sp>
        <p:nvSpPr>
          <p:cNvPr id="3" name="מציין מיקום של הערות 2"/>
          <p:cNvSpPr>
            <a:spLocks noGrp="1"/>
          </p:cNvSpPr>
          <p:nvPr>
            <p:ph type="body" idx="1"/>
          </p:nvPr>
        </p:nvSpPr>
        <p:spPr/>
        <p:txBody>
          <a:bodyPr/>
          <a:lstStyle/>
          <a:p>
            <a:endParaRPr lang="he-IL" dirty="0"/>
          </a:p>
        </p:txBody>
      </p:sp>
      <p:sp>
        <p:nvSpPr>
          <p:cNvPr id="4" name="מציין מיקום של מספר שקופית 3"/>
          <p:cNvSpPr>
            <a:spLocks noGrp="1"/>
          </p:cNvSpPr>
          <p:nvPr>
            <p:ph type="sldNum" sz="quarter" idx="10"/>
          </p:nvPr>
        </p:nvSpPr>
        <p:spPr/>
        <p:txBody>
          <a:bodyPr/>
          <a:lstStyle/>
          <a:p>
            <a:fld id="{3F7BCB01-5E79-4504-895E-0485306E7FD4}" type="slidenum">
              <a:rPr lang="he-IL" smtClean="0"/>
              <a:t>33</a:t>
            </a:fld>
            <a:endParaRPr lang="he-IL"/>
          </a:p>
        </p:txBody>
      </p:sp>
    </p:spTree>
    <p:extLst>
      <p:ext uri="{BB962C8B-B14F-4D97-AF65-F5344CB8AC3E}">
        <p14:creationId xmlns:p14="http://schemas.microsoft.com/office/powerpoint/2010/main" val="24601588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a:xfrm>
            <a:off x="2143125" y="685800"/>
            <a:ext cx="2571750" cy="3429000"/>
          </a:xfrm>
        </p:spPr>
      </p:sp>
      <p:sp>
        <p:nvSpPr>
          <p:cNvPr id="3" name="מציין מיקום של הערות 2"/>
          <p:cNvSpPr>
            <a:spLocks noGrp="1"/>
          </p:cNvSpPr>
          <p:nvPr>
            <p:ph type="body" idx="1"/>
          </p:nvPr>
        </p:nvSpPr>
        <p:spPr/>
        <p:txBody>
          <a:bodyPr/>
          <a:lstStyle/>
          <a:p>
            <a:endParaRPr lang="he-IL" dirty="0"/>
          </a:p>
        </p:txBody>
      </p:sp>
      <p:sp>
        <p:nvSpPr>
          <p:cNvPr id="4" name="מציין מיקום של מספר שקופית 3"/>
          <p:cNvSpPr>
            <a:spLocks noGrp="1"/>
          </p:cNvSpPr>
          <p:nvPr>
            <p:ph type="sldNum" sz="quarter" idx="10"/>
          </p:nvPr>
        </p:nvSpPr>
        <p:spPr/>
        <p:txBody>
          <a:bodyPr/>
          <a:lstStyle/>
          <a:p>
            <a:fld id="{3F7BCB01-5E79-4504-895E-0485306E7FD4}" type="slidenum">
              <a:rPr lang="he-IL" smtClean="0"/>
              <a:t>38</a:t>
            </a:fld>
            <a:endParaRPr lang="he-IL"/>
          </a:p>
        </p:txBody>
      </p:sp>
    </p:spTree>
    <p:extLst>
      <p:ext uri="{BB962C8B-B14F-4D97-AF65-F5344CB8AC3E}">
        <p14:creationId xmlns:p14="http://schemas.microsoft.com/office/powerpoint/2010/main" val="26365672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a:xfrm>
            <a:off x="2143125" y="685800"/>
            <a:ext cx="2571750" cy="3429000"/>
          </a:xfrm>
        </p:spPr>
      </p:sp>
      <p:sp>
        <p:nvSpPr>
          <p:cNvPr id="3" name="מציין מיקום של הערות 2"/>
          <p:cNvSpPr>
            <a:spLocks noGrp="1"/>
          </p:cNvSpPr>
          <p:nvPr>
            <p:ph type="body" idx="1"/>
          </p:nvPr>
        </p:nvSpPr>
        <p:spPr/>
        <p:txBody>
          <a:bodyPr/>
          <a:lstStyle/>
          <a:p>
            <a:endParaRPr lang="he-IL" dirty="0"/>
          </a:p>
        </p:txBody>
      </p:sp>
      <p:sp>
        <p:nvSpPr>
          <p:cNvPr id="4" name="מציין מיקום של מספר שקופית 3"/>
          <p:cNvSpPr>
            <a:spLocks noGrp="1"/>
          </p:cNvSpPr>
          <p:nvPr>
            <p:ph type="sldNum" sz="quarter" idx="10"/>
          </p:nvPr>
        </p:nvSpPr>
        <p:spPr/>
        <p:txBody>
          <a:bodyPr/>
          <a:lstStyle/>
          <a:p>
            <a:fld id="{3F7BCB01-5E79-4504-895E-0485306E7FD4}" type="slidenum">
              <a:rPr lang="he-IL" smtClean="0"/>
              <a:t>46</a:t>
            </a:fld>
            <a:endParaRPr lang="he-IL"/>
          </a:p>
        </p:txBody>
      </p:sp>
    </p:spTree>
    <p:extLst>
      <p:ext uri="{BB962C8B-B14F-4D97-AF65-F5344CB8AC3E}">
        <p14:creationId xmlns:p14="http://schemas.microsoft.com/office/powerpoint/2010/main" val="359156053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a:xfrm>
            <a:off x="2143125" y="685800"/>
            <a:ext cx="2571750" cy="3429000"/>
          </a:xfrm>
        </p:spPr>
      </p:sp>
      <p:sp>
        <p:nvSpPr>
          <p:cNvPr id="3" name="מציין מיקום של הערות 2"/>
          <p:cNvSpPr>
            <a:spLocks noGrp="1"/>
          </p:cNvSpPr>
          <p:nvPr>
            <p:ph type="body" idx="1"/>
          </p:nvPr>
        </p:nvSpPr>
        <p:spPr/>
        <p:txBody>
          <a:bodyPr/>
          <a:lstStyle/>
          <a:p>
            <a:endParaRPr lang="he-IL" dirty="0"/>
          </a:p>
        </p:txBody>
      </p:sp>
      <p:sp>
        <p:nvSpPr>
          <p:cNvPr id="4" name="מציין מיקום של מספר שקופית 3"/>
          <p:cNvSpPr>
            <a:spLocks noGrp="1"/>
          </p:cNvSpPr>
          <p:nvPr>
            <p:ph type="sldNum" sz="quarter" idx="10"/>
          </p:nvPr>
        </p:nvSpPr>
        <p:spPr/>
        <p:txBody>
          <a:bodyPr/>
          <a:lstStyle/>
          <a:p>
            <a:fld id="{3F7BCB01-5E79-4504-895E-0485306E7FD4}" type="slidenum">
              <a:rPr lang="he-IL" smtClean="0"/>
              <a:t>47</a:t>
            </a:fld>
            <a:endParaRPr lang="he-IL"/>
          </a:p>
        </p:txBody>
      </p:sp>
    </p:spTree>
    <p:extLst>
      <p:ext uri="{BB962C8B-B14F-4D97-AF65-F5344CB8AC3E}">
        <p14:creationId xmlns:p14="http://schemas.microsoft.com/office/powerpoint/2010/main" val="35915605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a:xfrm>
            <a:off x="2143125" y="685800"/>
            <a:ext cx="2571750" cy="3429000"/>
          </a:xfrm>
        </p:spPr>
      </p:sp>
      <p:sp>
        <p:nvSpPr>
          <p:cNvPr id="3" name="מציין מיקום של הערות 2"/>
          <p:cNvSpPr>
            <a:spLocks noGrp="1"/>
          </p:cNvSpPr>
          <p:nvPr>
            <p:ph type="body" idx="1"/>
          </p:nvPr>
        </p:nvSpPr>
        <p:spPr/>
        <p:txBody>
          <a:bodyPr/>
          <a:lstStyle/>
          <a:p>
            <a:endParaRPr lang="he-IL" dirty="0"/>
          </a:p>
        </p:txBody>
      </p:sp>
      <p:sp>
        <p:nvSpPr>
          <p:cNvPr id="4" name="מציין מיקום של מספר שקופית 3"/>
          <p:cNvSpPr>
            <a:spLocks noGrp="1"/>
          </p:cNvSpPr>
          <p:nvPr>
            <p:ph type="sldNum" sz="quarter" idx="10"/>
          </p:nvPr>
        </p:nvSpPr>
        <p:spPr/>
        <p:txBody>
          <a:bodyPr/>
          <a:lstStyle/>
          <a:p>
            <a:fld id="{3F7BCB01-5E79-4504-895E-0485306E7FD4}" type="slidenum">
              <a:rPr lang="he-IL" smtClean="0"/>
              <a:t>49</a:t>
            </a:fld>
            <a:endParaRPr lang="he-IL"/>
          </a:p>
        </p:txBody>
      </p:sp>
    </p:spTree>
    <p:extLst>
      <p:ext uri="{BB962C8B-B14F-4D97-AF65-F5344CB8AC3E}">
        <p14:creationId xmlns:p14="http://schemas.microsoft.com/office/powerpoint/2010/main" val="24624117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a:xfrm>
            <a:off x="2143125" y="685800"/>
            <a:ext cx="2571750" cy="3429000"/>
          </a:xfrm>
        </p:spPr>
      </p:sp>
      <p:sp>
        <p:nvSpPr>
          <p:cNvPr id="3" name="מציין מיקום של הערות 2"/>
          <p:cNvSpPr>
            <a:spLocks noGrp="1"/>
          </p:cNvSpPr>
          <p:nvPr>
            <p:ph type="body" idx="1"/>
          </p:nvPr>
        </p:nvSpPr>
        <p:spPr/>
        <p:txBody>
          <a:bodyPr/>
          <a:lstStyle/>
          <a:p>
            <a:endParaRPr lang="he-IL" dirty="0"/>
          </a:p>
        </p:txBody>
      </p:sp>
      <p:sp>
        <p:nvSpPr>
          <p:cNvPr id="4" name="מציין מיקום של מספר שקופית 3"/>
          <p:cNvSpPr>
            <a:spLocks noGrp="1"/>
          </p:cNvSpPr>
          <p:nvPr>
            <p:ph type="sldNum" sz="quarter" idx="10"/>
          </p:nvPr>
        </p:nvSpPr>
        <p:spPr/>
        <p:txBody>
          <a:bodyPr/>
          <a:lstStyle/>
          <a:p>
            <a:fld id="{3F7BCB01-5E79-4504-895E-0485306E7FD4}" type="slidenum">
              <a:rPr lang="he-IL" smtClean="0"/>
              <a:t>58</a:t>
            </a:fld>
            <a:endParaRPr lang="he-IL"/>
          </a:p>
        </p:txBody>
      </p:sp>
    </p:spTree>
    <p:extLst>
      <p:ext uri="{BB962C8B-B14F-4D97-AF65-F5344CB8AC3E}">
        <p14:creationId xmlns:p14="http://schemas.microsoft.com/office/powerpoint/2010/main" val="27683249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a:xfrm>
            <a:off x="2143125" y="685800"/>
            <a:ext cx="2571750" cy="3429000"/>
          </a:xfrm>
        </p:spPr>
      </p:sp>
      <p:sp>
        <p:nvSpPr>
          <p:cNvPr id="3" name="מציין מיקום של הערות 2"/>
          <p:cNvSpPr>
            <a:spLocks noGrp="1"/>
          </p:cNvSpPr>
          <p:nvPr>
            <p:ph type="body" idx="1"/>
          </p:nvPr>
        </p:nvSpPr>
        <p:spPr/>
        <p:txBody>
          <a:bodyPr/>
          <a:lstStyle/>
          <a:p>
            <a:endParaRPr lang="he-IL" dirty="0"/>
          </a:p>
        </p:txBody>
      </p:sp>
      <p:sp>
        <p:nvSpPr>
          <p:cNvPr id="4" name="מציין מיקום של מספר שקופית 3"/>
          <p:cNvSpPr>
            <a:spLocks noGrp="1"/>
          </p:cNvSpPr>
          <p:nvPr>
            <p:ph type="sldNum" sz="quarter" idx="10"/>
          </p:nvPr>
        </p:nvSpPr>
        <p:spPr/>
        <p:txBody>
          <a:bodyPr/>
          <a:lstStyle/>
          <a:p>
            <a:fld id="{3F7BCB01-5E79-4504-895E-0485306E7FD4}" type="slidenum">
              <a:rPr lang="he-IL" smtClean="0"/>
              <a:t>59</a:t>
            </a:fld>
            <a:endParaRPr lang="he-IL"/>
          </a:p>
        </p:txBody>
      </p:sp>
    </p:spTree>
    <p:extLst>
      <p:ext uri="{BB962C8B-B14F-4D97-AF65-F5344CB8AC3E}">
        <p14:creationId xmlns:p14="http://schemas.microsoft.com/office/powerpoint/2010/main" val="2768324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a:xfrm>
            <a:off x="2143125" y="685800"/>
            <a:ext cx="2571750" cy="3429000"/>
          </a:xfrm>
        </p:spPr>
      </p:sp>
      <p:sp>
        <p:nvSpPr>
          <p:cNvPr id="3" name="מציין מיקום של הערות 2"/>
          <p:cNvSpPr>
            <a:spLocks noGrp="1"/>
          </p:cNvSpPr>
          <p:nvPr>
            <p:ph type="body" idx="1"/>
          </p:nvPr>
        </p:nvSpPr>
        <p:spPr/>
        <p:txBody>
          <a:bodyPr/>
          <a:lstStyle/>
          <a:p>
            <a:endParaRPr lang="he-IL" dirty="0"/>
          </a:p>
        </p:txBody>
      </p:sp>
      <p:sp>
        <p:nvSpPr>
          <p:cNvPr id="4" name="מציין מיקום של מספר שקופית 3"/>
          <p:cNvSpPr>
            <a:spLocks noGrp="1"/>
          </p:cNvSpPr>
          <p:nvPr>
            <p:ph type="sldNum" sz="quarter" idx="10"/>
          </p:nvPr>
        </p:nvSpPr>
        <p:spPr/>
        <p:txBody>
          <a:bodyPr/>
          <a:lstStyle/>
          <a:p>
            <a:fld id="{3F7BCB01-5E79-4504-895E-0485306E7FD4}" type="slidenum">
              <a:rPr lang="he-IL" smtClean="0"/>
              <a:t>17</a:t>
            </a:fld>
            <a:endParaRPr lang="he-IL"/>
          </a:p>
        </p:txBody>
      </p:sp>
    </p:spTree>
    <p:extLst>
      <p:ext uri="{BB962C8B-B14F-4D97-AF65-F5344CB8AC3E}">
        <p14:creationId xmlns:p14="http://schemas.microsoft.com/office/powerpoint/2010/main" val="292712353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a:xfrm>
            <a:off x="2143125" y="685800"/>
            <a:ext cx="2571750" cy="3429000"/>
          </a:xfrm>
        </p:spPr>
      </p:sp>
      <p:sp>
        <p:nvSpPr>
          <p:cNvPr id="3" name="מציין מיקום של הערות 2"/>
          <p:cNvSpPr>
            <a:spLocks noGrp="1"/>
          </p:cNvSpPr>
          <p:nvPr>
            <p:ph type="body" idx="1"/>
          </p:nvPr>
        </p:nvSpPr>
        <p:spPr/>
        <p:txBody>
          <a:bodyPr/>
          <a:lstStyle/>
          <a:p>
            <a:endParaRPr lang="he-IL" dirty="0"/>
          </a:p>
        </p:txBody>
      </p:sp>
      <p:sp>
        <p:nvSpPr>
          <p:cNvPr id="4" name="מציין מיקום של מספר שקופית 3"/>
          <p:cNvSpPr>
            <a:spLocks noGrp="1"/>
          </p:cNvSpPr>
          <p:nvPr>
            <p:ph type="sldNum" sz="quarter" idx="10"/>
          </p:nvPr>
        </p:nvSpPr>
        <p:spPr/>
        <p:txBody>
          <a:bodyPr/>
          <a:lstStyle/>
          <a:p>
            <a:fld id="{3F7BCB01-5E79-4504-895E-0485306E7FD4}" type="slidenum">
              <a:rPr lang="he-IL" smtClean="0"/>
              <a:t>60</a:t>
            </a:fld>
            <a:endParaRPr lang="he-IL"/>
          </a:p>
        </p:txBody>
      </p:sp>
    </p:spTree>
    <p:extLst>
      <p:ext uri="{BB962C8B-B14F-4D97-AF65-F5344CB8AC3E}">
        <p14:creationId xmlns:p14="http://schemas.microsoft.com/office/powerpoint/2010/main" val="27683249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a:xfrm>
            <a:off x="2143125" y="685800"/>
            <a:ext cx="2571750" cy="3429000"/>
          </a:xfrm>
        </p:spPr>
      </p:sp>
      <p:sp>
        <p:nvSpPr>
          <p:cNvPr id="3" name="מציין מיקום של הערות 2"/>
          <p:cNvSpPr>
            <a:spLocks noGrp="1"/>
          </p:cNvSpPr>
          <p:nvPr>
            <p:ph type="body" idx="1"/>
          </p:nvPr>
        </p:nvSpPr>
        <p:spPr/>
        <p:txBody>
          <a:bodyPr/>
          <a:lstStyle/>
          <a:p>
            <a:endParaRPr lang="he-IL" dirty="0"/>
          </a:p>
        </p:txBody>
      </p:sp>
      <p:sp>
        <p:nvSpPr>
          <p:cNvPr id="4" name="מציין מיקום של מספר שקופית 3"/>
          <p:cNvSpPr>
            <a:spLocks noGrp="1"/>
          </p:cNvSpPr>
          <p:nvPr>
            <p:ph type="sldNum" sz="quarter" idx="10"/>
          </p:nvPr>
        </p:nvSpPr>
        <p:spPr/>
        <p:txBody>
          <a:bodyPr/>
          <a:lstStyle/>
          <a:p>
            <a:fld id="{3F7BCB01-5E79-4504-895E-0485306E7FD4}" type="slidenum">
              <a:rPr lang="he-IL" smtClean="0"/>
              <a:t>61</a:t>
            </a:fld>
            <a:endParaRPr lang="he-IL"/>
          </a:p>
        </p:txBody>
      </p:sp>
    </p:spTree>
    <p:extLst>
      <p:ext uri="{BB962C8B-B14F-4D97-AF65-F5344CB8AC3E}">
        <p14:creationId xmlns:p14="http://schemas.microsoft.com/office/powerpoint/2010/main" val="27683249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a:xfrm>
            <a:off x="2143125" y="685800"/>
            <a:ext cx="2571750" cy="3429000"/>
          </a:xfrm>
        </p:spPr>
      </p:sp>
      <p:sp>
        <p:nvSpPr>
          <p:cNvPr id="3" name="מציין מיקום של הערות 2"/>
          <p:cNvSpPr>
            <a:spLocks noGrp="1"/>
          </p:cNvSpPr>
          <p:nvPr>
            <p:ph type="body" idx="1"/>
          </p:nvPr>
        </p:nvSpPr>
        <p:spPr/>
        <p:txBody>
          <a:bodyPr/>
          <a:lstStyle/>
          <a:p>
            <a:endParaRPr lang="he-IL" dirty="0"/>
          </a:p>
        </p:txBody>
      </p:sp>
      <p:sp>
        <p:nvSpPr>
          <p:cNvPr id="4" name="מציין מיקום של מספר שקופית 3"/>
          <p:cNvSpPr>
            <a:spLocks noGrp="1"/>
          </p:cNvSpPr>
          <p:nvPr>
            <p:ph type="sldNum" sz="quarter" idx="10"/>
          </p:nvPr>
        </p:nvSpPr>
        <p:spPr/>
        <p:txBody>
          <a:bodyPr/>
          <a:lstStyle/>
          <a:p>
            <a:fld id="{3F7BCB01-5E79-4504-895E-0485306E7FD4}" type="slidenum">
              <a:rPr lang="he-IL" smtClean="0"/>
              <a:t>62</a:t>
            </a:fld>
            <a:endParaRPr lang="he-IL"/>
          </a:p>
        </p:txBody>
      </p:sp>
    </p:spTree>
    <p:extLst>
      <p:ext uri="{BB962C8B-B14F-4D97-AF65-F5344CB8AC3E}">
        <p14:creationId xmlns:p14="http://schemas.microsoft.com/office/powerpoint/2010/main" val="27683249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a:xfrm>
            <a:off x="2143125" y="685800"/>
            <a:ext cx="2571750" cy="3429000"/>
          </a:xfrm>
        </p:spPr>
      </p:sp>
      <p:sp>
        <p:nvSpPr>
          <p:cNvPr id="3" name="מציין מיקום של הערות 2"/>
          <p:cNvSpPr>
            <a:spLocks noGrp="1"/>
          </p:cNvSpPr>
          <p:nvPr>
            <p:ph type="body" idx="1"/>
          </p:nvPr>
        </p:nvSpPr>
        <p:spPr/>
        <p:txBody>
          <a:bodyPr/>
          <a:lstStyle/>
          <a:p>
            <a:endParaRPr lang="he-IL" dirty="0"/>
          </a:p>
        </p:txBody>
      </p:sp>
      <p:sp>
        <p:nvSpPr>
          <p:cNvPr id="4" name="מציין מיקום של מספר שקופית 3"/>
          <p:cNvSpPr>
            <a:spLocks noGrp="1"/>
          </p:cNvSpPr>
          <p:nvPr>
            <p:ph type="sldNum" sz="quarter" idx="10"/>
          </p:nvPr>
        </p:nvSpPr>
        <p:spPr/>
        <p:txBody>
          <a:bodyPr/>
          <a:lstStyle/>
          <a:p>
            <a:fld id="{3F7BCB01-5E79-4504-895E-0485306E7FD4}" type="slidenum">
              <a:rPr lang="he-IL" smtClean="0"/>
              <a:t>64</a:t>
            </a:fld>
            <a:endParaRPr lang="he-IL"/>
          </a:p>
        </p:txBody>
      </p:sp>
    </p:spTree>
    <p:extLst>
      <p:ext uri="{BB962C8B-B14F-4D97-AF65-F5344CB8AC3E}">
        <p14:creationId xmlns:p14="http://schemas.microsoft.com/office/powerpoint/2010/main" val="159299534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a:xfrm>
            <a:off x="2143125" y="685800"/>
            <a:ext cx="2571750" cy="3429000"/>
          </a:xfrm>
        </p:spPr>
      </p:sp>
      <p:sp>
        <p:nvSpPr>
          <p:cNvPr id="3" name="מציין מיקום של הערות 2"/>
          <p:cNvSpPr>
            <a:spLocks noGrp="1"/>
          </p:cNvSpPr>
          <p:nvPr>
            <p:ph type="body" idx="1"/>
          </p:nvPr>
        </p:nvSpPr>
        <p:spPr/>
        <p:txBody>
          <a:bodyPr/>
          <a:lstStyle/>
          <a:p>
            <a:endParaRPr lang="he-IL" dirty="0"/>
          </a:p>
        </p:txBody>
      </p:sp>
      <p:sp>
        <p:nvSpPr>
          <p:cNvPr id="4" name="מציין מיקום של מספר שקופית 3"/>
          <p:cNvSpPr>
            <a:spLocks noGrp="1"/>
          </p:cNvSpPr>
          <p:nvPr>
            <p:ph type="sldNum" sz="quarter" idx="10"/>
          </p:nvPr>
        </p:nvSpPr>
        <p:spPr/>
        <p:txBody>
          <a:bodyPr/>
          <a:lstStyle/>
          <a:p>
            <a:fld id="{3F7BCB01-5E79-4504-895E-0485306E7FD4}" type="slidenum">
              <a:rPr lang="he-IL" smtClean="0"/>
              <a:t>65</a:t>
            </a:fld>
            <a:endParaRPr lang="he-IL"/>
          </a:p>
        </p:txBody>
      </p:sp>
    </p:spTree>
    <p:extLst>
      <p:ext uri="{BB962C8B-B14F-4D97-AF65-F5344CB8AC3E}">
        <p14:creationId xmlns:p14="http://schemas.microsoft.com/office/powerpoint/2010/main" val="292712353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a:xfrm>
            <a:off x="2143125" y="685800"/>
            <a:ext cx="2571750" cy="3429000"/>
          </a:xfrm>
        </p:spPr>
      </p:sp>
      <p:sp>
        <p:nvSpPr>
          <p:cNvPr id="3" name="מציין מיקום של הערות 2"/>
          <p:cNvSpPr>
            <a:spLocks noGrp="1"/>
          </p:cNvSpPr>
          <p:nvPr>
            <p:ph type="body" idx="1"/>
          </p:nvPr>
        </p:nvSpPr>
        <p:spPr/>
        <p:txBody>
          <a:bodyPr/>
          <a:lstStyle/>
          <a:p>
            <a:endParaRPr lang="he-IL" dirty="0"/>
          </a:p>
        </p:txBody>
      </p:sp>
      <p:sp>
        <p:nvSpPr>
          <p:cNvPr id="4" name="מציין מיקום של מספר שקופית 3"/>
          <p:cNvSpPr>
            <a:spLocks noGrp="1"/>
          </p:cNvSpPr>
          <p:nvPr>
            <p:ph type="sldNum" sz="quarter" idx="10"/>
          </p:nvPr>
        </p:nvSpPr>
        <p:spPr/>
        <p:txBody>
          <a:bodyPr/>
          <a:lstStyle/>
          <a:p>
            <a:fld id="{3F7BCB01-5E79-4504-895E-0485306E7FD4}" type="slidenum">
              <a:rPr lang="he-IL" smtClean="0"/>
              <a:t>74</a:t>
            </a:fld>
            <a:endParaRPr lang="he-IL"/>
          </a:p>
        </p:txBody>
      </p:sp>
    </p:spTree>
    <p:extLst>
      <p:ext uri="{BB962C8B-B14F-4D97-AF65-F5344CB8AC3E}">
        <p14:creationId xmlns:p14="http://schemas.microsoft.com/office/powerpoint/2010/main" val="27683249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a:xfrm>
            <a:off x="2143125" y="685800"/>
            <a:ext cx="2571750" cy="3429000"/>
          </a:xfrm>
        </p:spPr>
      </p:sp>
      <p:sp>
        <p:nvSpPr>
          <p:cNvPr id="3" name="מציין מיקום של הערות 2"/>
          <p:cNvSpPr>
            <a:spLocks noGrp="1"/>
          </p:cNvSpPr>
          <p:nvPr>
            <p:ph type="body" idx="1"/>
          </p:nvPr>
        </p:nvSpPr>
        <p:spPr/>
        <p:txBody>
          <a:bodyPr/>
          <a:lstStyle/>
          <a:p>
            <a:endParaRPr lang="he-IL" dirty="0"/>
          </a:p>
        </p:txBody>
      </p:sp>
      <p:sp>
        <p:nvSpPr>
          <p:cNvPr id="4" name="מציין מיקום של מספר שקופית 3"/>
          <p:cNvSpPr>
            <a:spLocks noGrp="1"/>
          </p:cNvSpPr>
          <p:nvPr>
            <p:ph type="sldNum" sz="quarter" idx="10"/>
          </p:nvPr>
        </p:nvSpPr>
        <p:spPr/>
        <p:txBody>
          <a:bodyPr/>
          <a:lstStyle/>
          <a:p>
            <a:fld id="{3F7BCB01-5E79-4504-895E-0485306E7FD4}" type="slidenum">
              <a:rPr lang="he-IL" smtClean="0"/>
              <a:t>75</a:t>
            </a:fld>
            <a:endParaRPr lang="he-IL"/>
          </a:p>
        </p:txBody>
      </p:sp>
    </p:spTree>
    <p:extLst>
      <p:ext uri="{BB962C8B-B14F-4D97-AF65-F5344CB8AC3E}">
        <p14:creationId xmlns:p14="http://schemas.microsoft.com/office/powerpoint/2010/main" val="27683249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a:xfrm>
            <a:off x="2143125" y="685800"/>
            <a:ext cx="2571750" cy="3429000"/>
          </a:xfrm>
        </p:spPr>
      </p:sp>
      <p:sp>
        <p:nvSpPr>
          <p:cNvPr id="3" name="מציין מיקום של הערות 2"/>
          <p:cNvSpPr>
            <a:spLocks noGrp="1"/>
          </p:cNvSpPr>
          <p:nvPr>
            <p:ph type="body" idx="1"/>
          </p:nvPr>
        </p:nvSpPr>
        <p:spPr/>
        <p:txBody>
          <a:bodyPr/>
          <a:lstStyle/>
          <a:p>
            <a:endParaRPr lang="he-IL" dirty="0"/>
          </a:p>
        </p:txBody>
      </p:sp>
      <p:sp>
        <p:nvSpPr>
          <p:cNvPr id="4" name="מציין מיקום של מספר שקופית 3"/>
          <p:cNvSpPr>
            <a:spLocks noGrp="1"/>
          </p:cNvSpPr>
          <p:nvPr>
            <p:ph type="sldNum" sz="quarter" idx="10"/>
          </p:nvPr>
        </p:nvSpPr>
        <p:spPr/>
        <p:txBody>
          <a:bodyPr/>
          <a:lstStyle/>
          <a:p>
            <a:fld id="{3F7BCB01-5E79-4504-895E-0485306E7FD4}" type="slidenum">
              <a:rPr lang="he-IL" smtClean="0"/>
              <a:t>76</a:t>
            </a:fld>
            <a:endParaRPr lang="he-IL"/>
          </a:p>
        </p:txBody>
      </p:sp>
    </p:spTree>
    <p:extLst>
      <p:ext uri="{BB962C8B-B14F-4D97-AF65-F5344CB8AC3E}">
        <p14:creationId xmlns:p14="http://schemas.microsoft.com/office/powerpoint/2010/main" val="27683249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a:xfrm>
            <a:off x="2143125" y="685800"/>
            <a:ext cx="2571750" cy="3429000"/>
          </a:xfrm>
        </p:spPr>
      </p:sp>
      <p:sp>
        <p:nvSpPr>
          <p:cNvPr id="3" name="מציין מיקום של הערות 2"/>
          <p:cNvSpPr>
            <a:spLocks noGrp="1"/>
          </p:cNvSpPr>
          <p:nvPr>
            <p:ph type="body" idx="1"/>
          </p:nvPr>
        </p:nvSpPr>
        <p:spPr/>
        <p:txBody>
          <a:bodyPr/>
          <a:lstStyle/>
          <a:p>
            <a:endParaRPr lang="he-IL" dirty="0"/>
          </a:p>
        </p:txBody>
      </p:sp>
      <p:sp>
        <p:nvSpPr>
          <p:cNvPr id="4" name="מציין מיקום של מספר שקופית 3"/>
          <p:cNvSpPr>
            <a:spLocks noGrp="1"/>
          </p:cNvSpPr>
          <p:nvPr>
            <p:ph type="sldNum" sz="quarter" idx="10"/>
          </p:nvPr>
        </p:nvSpPr>
        <p:spPr/>
        <p:txBody>
          <a:bodyPr/>
          <a:lstStyle/>
          <a:p>
            <a:fld id="{3F7BCB01-5E79-4504-895E-0485306E7FD4}" type="slidenum">
              <a:rPr lang="he-IL" smtClean="0"/>
              <a:t>77</a:t>
            </a:fld>
            <a:endParaRPr lang="he-IL"/>
          </a:p>
        </p:txBody>
      </p:sp>
    </p:spTree>
    <p:extLst>
      <p:ext uri="{BB962C8B-B14F-4D97-AF65-F5344CB8AC3E}">
        <p14:creationId xmlns:p14="http://schemas.microsoft.com/office/powerpoint/2010/main" val="27683249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a:xfrm>
            <a:off x="2143125" y="685800"/>
            <a:ext cx="2571750" cy="3429000"/>
          </a:xfrm>
        </p:spPr>
      </p:sp>
      <p:sp>
        <p:nvSpPr>
          <p:cNvPr id="3" name="מציין מיקום של הערות 2"/>
          <p:cNvSpPr>
            <a:spLocks noGrp="1"/>
          </p:cNvSpPr>
          <p:nvPr>
            <p:ph type="body" idx="1"/>
          </p:nvPr>
        </p:nvSpPr>
        <p:spPr/>
        <p:txBody>
          <a:bodyPr/>
          <a:lstStyle/>
          <a:p>
            <a:endParaRPr lang="he-IL" dirty="0"/>
          </a:p>
        </p:txBody>
      </p:sp>
      <p:sp>
        <p:nvSpPr>
          <p:cNvPr id="4" name="מציין מיקום של מספר שקופית 3"/>
          <p:cNvSpPr>
            <a:spLocks noGrp="1"/>
          </p:cNvSpPr>
          <p:nvPr>
            <p:ph type="sldNum" sz="quarter" idx="10"/>
          </p:nvPr>
        </p:nvSpPr>
        <p:spPr/>
        <p:txBody>
          <a:bodyPr/>
          <a:lstStyle/>
          <a:p>
            <a:fld id="{3F7BCB01-5E79-4504-895E-0485306E7FD4}" type="slidenum">
              <a:rPr lang="he-IL" smtClean="0"/>
              <a:t>78</a:t>
            </a:fld>
            <a:endParaRPr lang="he-IL"/>
          </a:p>
        </p:txBody>
      </p:sp>
    </p:spTree>
    <p:extLst>
      <p:ext uri="{BB962C8B-B14F-4D97-AF65-F5344CB8AC3E}">
        <p14:creationId xmlns:p14="http://schemas.microsoft.com/office/powerpoint/2010/main" val="2768324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a:xfrm>
            <a:off x="2143125" y="685800"/>
            <a:ext cx="2571750" cy="3429000"/>
          </a:xfrm>
        </p:spPr>
      </p:sp>
      <p:sp>
        <p:nvSpPr>
          <p:cNvPr id="3" name="מציין מיקום של הערות 2"/>
          <p:cNvSpPr>
            <a:spLocks noGrp="1"/>
          </p:cNvSpPr>
          <p:nvPr>
            <p:ph type="body" idx="1"/>
          </p:nvPr>
        </p:nvSpPr>
        <p:spPr/>
        <p:txBody>
          <a:bodyPr/>
          <a:lstStyle/>
          <a:p>
            <a:endParaRPr lang="he-IL" dirty="0"/>
          </a:p>
        </p:txBody>
      </p:sp>
      <p:sp>
        <p:nvSpPr>
          <p:cNvPr id="4" name="מציין מיקום של מספר שקופית 3"/>
          <p:cNvSpPr>
            <a:spLocks noGrp="1"/>
          </p:cNvSpPr>
          <p:nvPr>
            <p:ph type="sldNum" sz="quarter" idx="10"/>
          </p:nvPr>
        </p:nvSpPr>
        <p:spPr/>
        <p:txBody>
          <a:bodyPr/>
          <a:lstStyle/>
          <a:p>
            <a:fld id="{3F7BCB01-5E79-4504-895E-0485306E7FD4}" type="slidenum">
              <a:rPr lang="he-IL" smtClean="0"/>
              <a:t>18</a:t>
            </a:fld>
            <a:endParaRPr lang="he-IL"/>
          </a:p>
        </p:txBody>
      </p:sp>
    </p:spTree>
    <p:extLst>
      <p:ext uri="{BB962C8B-B14F-4D97-AF65-F5344CB8AC3E}">
        <p14:creationId xmlns:p14="http://schemas.microsoft.com/office/powerpoint/2010/main" val="159299534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a:xfrm>
            <a:off x="2143125" y="685800"/>
            <a:ext cx="2571750" cy="3429000"/>
          </a:xfrm>
        </p:spPr>
      </p:sp>
      <p:sp>
        <p:nvSpPr>
          <p:cNvPr id="3" name="מציין מיקום של הערות 2"/>
          <p:cNvSpPr>
            <a:spLocks noGrp="1"/>
          </p:cNvSpPr>
          <p:nvPr>
            <p:ph type="body" idx="1"/>
          </p:nvPr>
        </p:nvSpPr>
        <p:spPr/>
        <p:txBody>
          <a:bodyPr/>
          <a:lstStyle/>
          <a:p>
            <a:endParaRPr lang="he-IL" dirty="0"/>
          </a:p>
        </p:txBody>
      </p:sp>
      <p:sp>
        <p:nvSpPr>
          <p:cNvPr id="4" name="מציין מיקום של מספר שקופית 3"/>
          <p:cNvSpPr>
            <a:spLocks noGrp="1"/>
          </p:cNvSpPr>
          <p:nvPr>
            <p:ph type="sldNum" sz="quarter" idx="10"/>
          </p:nvPr>
        </p:nvSpPr>
        <p:spPr/>
        <p:txBody>
          <a:bodyPr/>
          <a:lstStyle/>
          <a:p>
            <a:fld id="{3F7BCB01-5E79-4504-895E-0485306E7FD4}" type="slidenum">
              <a:rPr lang="he-IL" smtClean="0"/>
              <a:t>79</a:t>
            </a:fld>
            <a:endParaRPr lang="he-IL"/>
          </a:p>
        </p:txBody>
      </p:sp>
    </p:spTree>
    <p:extLst>
      <p:ext uri="{BB962C8B-B14F-4D97-AF65-F5344CB8AC3E}">
        <p14:creationId xmlns:p14="http://schemas.microsoft.com/office/powerpoint/2010/main" val="27683249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a:xfrm>
            <a:off x="2143125" y="685800"/>
            <a:ext cx="2571750" cy="3429000"/>
          </a:xfrm>
        </p:spPr>
      </p:sp>
      <p:sp>
        <p:nvSpPr>
          <p:cNvPr id="3" name="מציין מיקום של הערות 2"/>
          <p:cNvSpPr>
            <a:spLocks noGrp="1"/>
          </p:cNvSpPr>
          <p:nvPr>
            <p:ph type="body" idx="1"/>
          </p:nvPr>
        </p:nvSpPr>
        <p:spPr/>
        <p:txBody>
          <a:bodyPr/>
          <a:lstStyle/>
          <a:p>
            <a:endParaRPr lang="he-IL" dirty="0"/>
          </a:p>
        </p:txBody>
      </p:sp>
      <p:sp>
        <p:nvSpPr>
          <p:cNvPr id="4" name="מציין מיקום של מספר שקופית 3"/>
          <p:cNvSpPr>
            <a:spLocks noGrp="1"/>
          </p:cNvSpPr>
          <p:nvPr>
            <p:ph type="sldNum" sz="quarter" idx="10"/>
          </p:nvPr>
        </p:nvSpPr>
        <p:spPr/>
        <p:txBody>
          <a:bodyPr/>
          <a:lstStyle/>
          <a:p>
            <a:fld id="{3F7BCB01-5E79-4504-895E-0485306E7FD4}" type="slidenum">
              <a:rPr lang="he-IL" smtClean="0"/>
              <a:t>83</a:t>
            </a:fld>
            <a:endParaRPr lang="he-IL"/>
          </a:p>
        </p:txBody>
      </p:sp>
    </p:spTree>
    <p:extLst>
      <p:ext uri="{BB962C8B-B14F-4D97-AF65-F5344CB8AC3E}">
        <p14:creationId xmlns:p14="http://schemas.microsoft.com/office/powerpoint/2010/main" val="220074372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a:xfrm>
            <a:off x="2143125" y="685800"/>
            <a:ext cx="2571750" cy="3429000"/>
          </a:xfrm>
        </p:spPr>
      </p:sp>
      <p:sp>
        <p:nvSpPr>
          <p:cNvPr id="3" name="מציין מיקום של הערות 2"/>
          <p:cNvSpPr>
            <a:spLocks noGrp="1"/>
          </p:cNvSpPr>
          <p:nvPr>
            <p:ph type="body" idx="1"/>
          </p:nvPr>
        </p:nvSpPr>
        <p:spPr/>
        <p:txBody>
          <a:bodyPr/>
          <a:lstStyle/>
          <a:p>
            <a:endParaRPr lang="he-IL"/>
          </a:p>
        </p:txBody>
      </p:sp>
      <p:sp>
        <p:nvSpPr>
          <p:cNvPr id="4" name="מציין מיקום של מספר שקופית 3"/>
          <p:cNvSpPr>
            <a:spLocks noGrp="1"/>
          </p:cNvSpPr>
          <p:nvPr>
            <p:ph type="sldNum" sz="quarter" idx="10"/>
          </p:nvPr>
        </p:nvSpPr>
        <p:spPr/>
        <p:txBody>
          <a:bodyPr/>
          <a:lstStyle/>
          <a:p>
            <a:fld id="{3F7BCB01-5E79-4504-895E-0485306E7FD4}" type="slidenum">
              <a:rPr lang="he-IL" smtClean="0"/>
              <a:t>88</a:t>
            </a:fld>
            <a:endParaRPr lang="he-IL"/>
          </a:p>
        </p:txBody>
      </p:sp>
    </p:spTree>
    <p:extLst>
      <p:ext uri="{BB962C8B-B14F-4D97-AF65-F5344CB8AC3E}">
        <p14:creationId xmlns:p14="http://schemas.microsoft.com/office/powerpoint/2010/main" val="277846202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a:xfrm>
            <a:off x="2143125" y="685800"/>
            <a:ext cx="2571750" cy="3429000"/>
          </a:xfrm>
        </p:spPr>
      </p:sp>
      <p:sp>
        <p:nvSpPr>
          <p:cNvPr id="3" name="מציין מיקום של הערות 2"/>
          <p:cNvSpPr>
            <a:spLocks noGrp="1"/>
          </p:cNvSpPr>
          <p:nvPr>
            <p:ph type="body" idx="1"/>
          </p:nvPr>
        </p:nvSpPr>
        <p:spPr/>
        <p:txBody>
          <a:bodyPr/>
          <a:lstStyle/>
          <a:p>
            <a:endParaRPr lang="he-IL" dirty="0"/>
          </a:p>
        </p:txBody>
      </p:sp>
      <p:sp>
        <p:nvSpPr>
          <p:cNvPr id="4" name="מציין מיקום של מספר שקופית 3"/>
          <p:cNvSpPr>
            <a:spLocks noGrp="1"/>
          </p:cNvSpPr>
          <p:nvPr>
            <p:ph type="sldNum" sz="quarter" idx="10"/>
          </p:nvPr>
        </p:nvSpPr>
        <p:spPr/>
        <p:txBody>
          <a:bodyPr/>
          <a:lstStyle/>
          <a:p>
            <a:fld id="{3F7BCB01-5E79-4504-895E-0485306E7FD4}" type="slidenum">
              <a:rPr lang="he-IL" smtClean="0"/>
              <a:t>98</a:t>
            </a:fld>
            <a:endParaRPr lang="he-IL"/>
          </a:p>
        </p:txBody>
      </p:sp>
    </p:spTree>
    <p:extLst>
      <p:ext uri="{BB962C8B-B14F-4D97-AF65-F5344CB8AC3E}">
        <p14:creationId xmlns:p14="http://schemas.microsoft.com/office/powerpoint/2010/main" val="27683249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a:xfrm>
            <a:off x="2143125" y="685800"/>
            <a:ext cx="2571750" cy="3429000"/>
          </a:xfrm>
        </p:spPr>
      </p:sp>
      <p:sp>
        <p:nvSpPr>
          <p:cNvPr id="3" name="מציין מיקום של הערות 2"/>
          <p:cNvSpPr>
            <a:spLocks noGrp="1"/>
          </p:cNvSpPr>
          <p:nvPr>
            <p:ph type="body" idx="1"/>
          </p:nvPr>
        </p:nvSpPr>
        <p:spPr/>
        <p:txBody>
          <a:bodyPr/>
          <a:lstStyle/>
          <a:p>
            <a:endParaRPr lang="he-IL" dirty="0"/>
          </a:p>
        </p:txBody>
      </p:sp>
      <p:sp>
        <p:nvSpPr>
          <p:cNvPr id="4" name="מציין מיקום של מספר שקופית 3"/>
          <p:cNvSpPr>
            <a:spLocks noGrp="1"/>
          </p:cNvSpPr>
          <p:nvPr>
            <p:ph type="sldNum" sz="quarter" idx="10"/>
          </p:nvPr>
        </p:nvSpPr>
        <p:spPr/>
        <p:txBody>
          <a:bodyPr/>
          <a:lstStyle/>
          <a:p>
            <a:fld id="{3F7BCB01-5E79-4504-895E-0485306E7FD4}" type="slidenum">
              <a:rPr lang="he-IL" smtClean="0"/>
              <a:t>105</a:t>
            </a:fld>
            <a:endParaRPr lang="he-IL"/>
          </a:p>
        </p:txBody>
      </p:sp>
    </p:spTree>
    <p:extLst>
      <p:ext uri="{BB962C8B-B14F-4D97-AF65-F5344CB8AC3E}">
        <p14:creationId xmlns:p14="http://schemas.microsoft.com/office/powerpoint/2010/main" val="159299534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a:xfrm>
            <a:off x="2143125" y="685800"/>
            <a:ext cx="2571750" cy="3429000"/>
          </a:xfrm>
        </p:spPr>
      </p:sp>
      <p:sp>
        <p:nvSpPr>
          <p:cNvPr id="3" name="מציין מיקום של הערות 2"/>
          <p:cNvSpPr>
            <a:spLocks noGrp="1"/>
          </p:cNvSpPr>
          <p:nvPr>
            <p:ph type="body" idx="1"/>
          </p:nvPr>
        </p:nvSpPr>
        <p:spPr/>
        <p:txBody>
          <a:bodyPr/>
          <a:lstStyle/>
          <a:p>
            <a:endParaRPr lang="he-IL" dirty="0"/>
          </a:p>
        </p:txBody>
      </p:sp>
      <p:sp>
        <p:nvSpPr>
          <p:cNvPr id="4" name="מציין מיקום של מספר שקופית 3"/>
          <p:cNvSpPr>
            <a:spLocks noGrp="1"/>
          </p:cNvSpPr>
          <p:nvPr>
            <p:ph type="sldNum" sz="quarter" idx="10"/>
          </p:nvPr>
        </p:nvSpPr>
        <p:spPr/>
        <p:txBody>
          <a:bodyPr/>
          <a:lstStyle/>
          <a:p>
            <a:fld id="{3F7BCB01-5E79-4504-895E-0485306E7FD4}" type="slidenum">
              <a:rPr lang="he-IL" smtClean="0"/>
              <a:t>108</a:t>
            </a:fld>
            <a:endParaRPr lang="he-IL"/>
          </a:p>
        </p:txBody>
      </p:sp>
    </p:spTree>
    <p:extLst>
      <p:ext uri="{BB962C8B-B14F-4D97-AF65-F5344CB8AC3E}">
        <p14:creationId xmlns:p14="http://schemas.microsoft.com/office/powerpoint/2010/main" val="27683249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a:xfrm>
            <a:off x="2143125" y="685800"/>
            <a:ext cx="2571750" cy="3429000"/>
          </a:xfrm>
        </p:spPr>
      </p:sp>
      <p:sp>
        <p:nvSpPr>
          <p:cNvPr id="3" name="מציין מיקום של הערות 2"/>
          <p:cNvSpPr>
            <a:spLocks noGrp="1"/>
          </p:cNvSpPr>
          <p:nvPr>
            <p:ph type="body" idx="1"/>
          </p:nvPr>
        </p:nvSpPr>
        <p:spPr/>
        <p:txBody>
          <a:bodyPr/>
          <a:lstStyle/>
          <a:p>
            <a:endParaRPr lang="he-IL" dirty="0"/>
          </a:p>
        </p:txBody>
      </p:sp>
      <p:sp>
        <p:nvSpPr>
          <p:cNvPr id="4" name="מציין מיקום של מספר שקופית 3"/>
          <p:cNvSpPr>
            <a:spLocks noGrp="1"/>
          </p:cNvSpPr>
          <p:nvPr>
            <p:ph type="sldNum" sz="quarter" idx="10"/>
          </p:nvPr>
        </p:nvSpPr>
        <p:spPr/>
        <p:txBody>
          <a:bodyPr/>
          <a:lstStyle/>
          <a:p>
            <a:fld id="{3F7BCB01-5E79-4504-895E-0485306E7FD4}" type="slidenum">
              <a:rPr lang="he-IL" smtClean="0"/>
              <a:t>109</a:t>
            </a:fld>
            <a:endParaRPr lang="he-IL"/>
          </a:p>
        </p:txBody>
      </p:sp>
    </p:spTree>
    <p:extLst>
      <p:ext uri="{BB962C8B-B14F-4D97-AF65-F5344CB8AC3E}">
        <p14:creationId xmlns:p14="http://schemas.microsoft.com/office/powerpoint/2010/main" val="27683249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a:xfrm>
            <a:off x="2143125" y="685800"/>
            <a:ext cx="2571750" cy="3429000"/>
          </a:xfrm>
        </p:spPr>
      </p:sp>
      <p:sp>
        <p:nvSpPr>
          <p:cNvPr id="3" name="מציין מיקום של הערות 2"/>
          <p:cNvSpPr>
            <a:spLocks noGrp="1"/>
          </p:cNvSpPr>
          <p:nvPr>
            <p:ph type="body" idx="1"/>
          </p:nvPr>
        </p:nvSpPr>
        <p:spPr/>
        <p:txBody>
          <a:bodyPr/>
          <a:lstStyle/>
          <a:p>
            <a:endParaRPr lang="he-IL" dirty="0"/>
          </a:p>
        </p:txBody>
      </p:sp>
      <p:sp>
        <p:nvSpPr>
          <p:cNvPr id="4" name="מציין מיקום של מספר שקופית 3"/>
          <p:cNvSpPr>
            <a:spLocks noGrp="1"/>
          </p:cNvSpPr>
          <p:nvPr>
            <p:ph type="sldNum" sz="quarter" idx="10"/>
          </p:nvPr>
        </p:nvSpPr>
        <p:spPr/>
        <p:txBody>
          <a:bodyPr/>
          <a:lstStyle/>
          <a:p>
            <a:fld id="{3F7BCB01-5E79-4504-895E-0485306E7FD4}" type="slidenum">
              <a:rPr lang="he-IL" smtClean="0"/>
              <a:t>110</a:t>
            </a:fld>
            <a:endParaRPr lang="he-IL"/>
          </a:p>
        </p:txBody>
      </p:sp>
    </p:spTree>
    <p:extLst>
      <p:ext uri="{BB962C8B-B14F-4D97-AF65-F5344CB8AC3E}">
        <p14:creationId xmlns:p14="http://schemas.microsoft.com/office/powerpoint/2010/main" val="27683249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a:xfrm>
            <a:off x="2143125" y="685800"/>
            <a:ext cx="2571750" cy="3429000"/>
          </a:xfrm>
        </p:spPr>
      </p:sp>
      <p:sp>
        <p:nvSpPr>
          <p:cNvPr id="3" name="מציין מיקום של הערות 2"/>
          <p:cNvSpPr>
            <a:spLocks noGrp="1"/>
          </p:cNvSpPr>
          <p:nvPr>
            <p:ph type="body" idx="1"/>
          </p:nvPr>
        </p:nvSpPr>
        <p:spPr/>
        <p:txBody>
          <a:bodyPr/>
          <a:lstStyle/>
          <a:p>
            <a:endParaRPr lang="he-IL" dirty="0"/>
          </a:p>
        </p:txBody>
      </p:sp>
      <p:sp>
        <p:nvSpPr>
          <p:cNvPr id="4" name="מציין מיקום של מספר שקופית 3"/>
          <p:cNvSpPr>
            <a:spLocks noGrp="1"/>
          </p:cNvSpPr>
          <p:nvPr>
            <p:ph type="sldNum" sz="quarter" idx="10"/>
          </p:nvPr>
        </p:nvSpPr>
        <p:spPr/>
        <p:txBody>
          <a:bodyPr/>
          <a:lstStyle/>
          <a:p>
            <a:fld id="{3F7BCB01-5E79-4504-895E-0485306E7FD4}" type="slidenum">
              <a:rPr lang="he-IL" smtClean="0"/>
              <a:t>111</a:t>
            </a:fld>
            <a:endParaRPr lang="he-IL"/>
          </a:p>
        </p:txBody>
      </p:sp>
    </p:spTree>
    <p:extLst>
      <p:ext uri="{BB962C8B-B14F-4D97-AF65-F5344CB8AC3E}">
        <p14:creationId xmlns:p14="http://schemas.microsoft.com/office/powerpoint/2010/main" val="27683249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a:xfrm>
            <a:off x="2143125" y="685800"/>
            <a:ext cx="2571750" cy="3429000"/>
          </a:xfrm>
        </p:spPr>
      </p:sp>
      <p:sp>
        <p:nvSpPr>
          <p:cNvPr id="3" name="מציין מיקום של הערות 2"/>
          <p:cNvSpPr>
            <a:spLocks noGrp="1"/>
          </p:cNvSpPr>
          <p:nvPr>
            <p:ph type="body" idx="1"/>
          </p:nvPr>
        </p:nvSpPr>
        <p:spPr/>
        <p:txBody>
          <a:bodyPr/>
          <a:lstStyle/>
          <a:p>
            <a:endParaRPr lang="he-IL" dirty="0"/>
          </a:p>
        </p:txBody>
      </p:sp>
      <p:sp>
        <p:nvSpPr>
          <p:cNvPr id="4" name="מציין מיקום של מספר שקופית 3"/>
          <p:cNvSpPr>
            <a:spLocks noGrp="1"/>
          </p:cNvSpPr>
          <p:nvPr>
            <p:ph type="sldNum" sz="quarter" idx="10"/>
          </p:nvPr>
        </p:nvSpPr>
        <p:spPr/>
        <p:txBody>
          <a:bodyPr/>
          <a:lstStyle/>
          <a:p>
            <a:fld id="{3F7BCB01-5E79-4504-895E-0485306E7FD4}" type="slidenum">
              <a:rPr lang="he-IL" smtClean="0"/>
              <a:t>112</a:t>
            </a:fld>
            <a:endParaRPr lang="he-IL"/>
          </a:p>
        </p:txBody>
      </p:sp>
    </p:spTree>
    <p:extLst>
      <p:ext uri="{BB962C8B-B14F-4D97-AF65-F5344CB8AC3E}">
        <p14:creationId xmlns:p14="http://schemas.microsoft.com/office/powerpoint/2010/main" val="2768324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a:xfrm>
            <a:off x="2143125" y="685800"/>
            <a:ext cx="2571750" cy="3429000"/>
          </a:xfrm>
        </p:spPr>
      </p:sp>
      <p:sp>
        <p:nvSpPr>
          <p:cNvPr id="3" name="מציין מיקום של הערות 2"/>
          <p:cNvSpPr>
            <a:spLocks noGrp="1"/>
          </p:cNvSpPr>
          <p:nvPr>
            <p:ph type="body" idx="1"/>
          </p:nvPr>
        </p:nvSpPr>
        <p:spPr/>
        <p:txBody>
          <a:bodyPr/>
          <a:lstStyle/>
          <a:p>
            <a:endParaRPr lang="he-IL" dirty="0"/>
          </a:p>
        </p:txBody>
      </p:sp>
      <p:sp>
        <p:nvSpPr>
          <p:cNvPr id="4" name="מציין מיקום של מספר שקופית 3"/>
          <p:cNvSpPr>
            <a:spLocks noGrp="1"/>
          </p:cNvSpPr>
          <p:nvPr>
            <p:ph type="sldNum" sz="quarter" idx="10"/>
          </p:nvPr>
        </p:nvSpPr>
        <p:spPr/>
        <p:txBody>
          <a:bodyPr/>
          <a:lstStyle/>
          <a:p>
            <a:fld id="{3F7BCB01-5E79-4504-895E-0485306E7FD4}" type="slidenum">
              <a:rPr lang="he-IL" smtClean="0"/>
              <a:t>19</a:t>
            </a:fld>
            <a:endParaRPr lang="he-IL" dirty="0"/>
          </a:p>
        </p:txBody>
      </p:sp>
    </p:spTree>
    <p:extLst>
      <p:ext uri="{BB962C8B-B14F-4D97-AF65-F5344CB8AC3E}">
        <p14:creationId xmlns:p14="http://schemas.microsoft.com/office/powerpoint/2010/main" val="292712353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a:xfrm>
            <a:off x="2143125" y="685800"/>
            <a:ext cx="2571750" cy="3429000"/>
          </a:xfrm>
        </p:spPr>
      </p:sp>
      <p:sp>
        <p:nvSpPr>
          <p:cNvPr id="3" name="מציין מיקום של הערות 2"/>
          <p:cNvSpPr>
            <a:spLocks noGrp="1"/>
          </p:cNvSpPr>
          <p:nvPr>
            <p:ph type="body" idx="1"/>
          </p:nvPr>
        </p:nvSpPr>
        <p:spPr/>
        <p:txBody>
          <a:bodyPr/>
          <a:lstStyle/>
          <a:p>
            <a:endParaRPr lang="he-IL" dirty="0"/>
          </a:p>
        </p:txBody>
      </p:sp>
      <p:sp>
        <p:nvSpPr>
          <p:cNvPr id="4" name="מציין מיקום של מספר שקופית 3"/>
          <p:cNvSpPr>
            <a:spLocks noGrp="1"/>
          </p:cNvSpPr>
          <p:nvPr>
            <p:ph type="sldNum" sz="quarter" idx="10"/>
          </p:nvPr>
        </p:nvSpPr>
        <p:spPr/>
        <p:txBody>
          <a:bodyPr/>
          <a:lstStyle/>
          <a:p>
            <a:fld id="{3F7BCB01-5E79-4504-895E-0485306E7FD4}" type="slidenum">
              <a:rPr lang="he-IL" smtClean="0"/>
              <a:t>113</a:t>
            </a:fld>
            <a:endParaRPr lang="he-IL"/>
          </a:p>
        </p:txBody>
      </p:sp>
    </p:spTree>
    <p:extLst>
      <p:ext uri="{BB962C8B-B14F-4D97-AF65-F5344CB8AC3E}">
        <p14:creationId xmlns:p14="http://schemas.microsoft.com/office/powerpoint/2010/main" val="27683249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a:xfrm>
            <a:off x="2143125" y="685800"/>
            <a:ext cx="2571750" cy="3429000"/>
          </a:xfrm>
        </p:spPr>
      </p:sp>
      <p:sp>
        <p:nvSpPr>
          <p:cNvPr id="3" name="מציין מיקום של הערות 2"/>
          <p:cNvSpPr>
            <a:spLocks noGrp="1"/>
          </p:cNvSpPr>
          <p:nvPr>
            <p:ph type="body" idx="1"/>
          </p:nvPr>
        </p:nvSpPr>
        <p:spPr/>
        <p:txBody>
          <a:bodyPr/>
          <a:lstStyle/>
          <a:p>
            <a:endParaRPr lang="he-IL" dirty="0"/>
          </a:p>
        </p:txBody>
      </p:sp>
      <p:sp>
        <p:nvSpPr>
          <p:cNvPr id="4" name="מציין מיקום של מספר שקופית 3"/>
          <p:cNvSpPr>
            <a:spLocks noGrp="1"/>
          </p:cNvSpPr>
          <p:nvPr>
            <p:ph type="sldNum" sz="quarter" idx="10"/>
          </p:nvPr>
        </p:nvSpPr>
        <p:spPr/>
        <p:txBody>
          <a:bodyPr/>
          <a:lstStyle/>
          <a:p>
            <a:fld id="{3F7BCB01-5E79-4504-895E-0485306E7FD4}" type="slidenum">
              <a:rPr lang="he-IL" smtClean="0"/>
              <a:t>124</a:t>
            </a:fld>
            <a:endParaRPr lang="he-IL"/>
          </a:p>
        </p:txBody>
      </p:sp>
    </p:spTree>
    <p:extLst>
      <p:ext uri="{BB962C8B-B14F-4D97-AF65-F5344CB8AC3E}">
        <p14:creationId xmlns:p14="http://schemas.microsoft.com/office/powerpoint/2010/main" val="27683249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a:xfrm>
            <a:off x="2143125" y="685800"/>
            <a:ext cx="2571750" cy="3429000"/>
          </a:xfrm>
        </p:spPr>
      </p:sp>
      <p:sp>
        <p:nvSpPr>
          <p:cNvPr id="3" name="מציין מיקום של הערות 2"/>
          <p:cNvSpPr>
            <a:spLocks noGrp="1"/>
          </p:cNvSpPr>
          <p:nvPr>
            <p:ph type="body" idx="1"/>
          </p:nvPr>
        </p:nvSpPr>
        <p:spPr/>
        <p:txBody>
          <a:bodyPr/>
          <a:lstStyle/>
          <a:p>
            <a:endParaRPr lang="he-IL" dirty="0"/>
          </a:p>
        </p:txBody>
      </p:sp>
      <p:sp>
        <p:nvSpPr>
          <p:cNvPr id="4" name="מציין מיקום של מספר שקופית 3"/>
          <p:cNvSpPr>
            <a:spLocks noGrp="1"/>
          </p:cNvSpPr>
          <p:nvPr>
            <p:ph type="sldNum" sz="quarter" idx="10"/>
          </p:nvPr>
        </p:nvSpPr>
        <p:spPr/>
        <p:txBody>
          <a:bodyPr/>
          <a:lstStyle/>
          <a:p>
            <a:fld id="{3F7BCB01-5E79-4504-895E-0485306E7FD4}" type="slidenum">
              <a:rPr lang="he-IL" smtClean="0"/>
              <a:t>125</a:t>
            </a:fld>
            <a:endParaRPr lang="he-IL"/>
          </a:p>
        </p:txBody>
      </p:sp>
    </p:spTree>
    <p:extLst>
      <p:ext uri="{BB962C8B-B14F-4D97-AF65-F5344CB8AC3E}">
        <p14:creationId xmlns:p14="http://schemas.microsoft.com/office/powerpoint/2010/main" val="27683249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a:xfrm>
            <a:off x="2143125" y="685800"/>
            <a:ext cx="2571750" cy="3429000"/>
          </a:xfrm>
        </p:spPr>
      </p:sp>
      <p:sp>
        <p:nvSpPr>
          <p:cNvPr id="3" name="מציין מיקום של הערות 2"/>
          <p:cNvSpPr>
            <a:spLocks noGrp="1"/>
          </p:cNvSpPr>
          <p:nvPr>
            <p:ph type="body" idx="1"/>
          </p:nvPr>
        </p:nvSpPr>
        <p:spPr/>
        <p:txBody>
          <a:bodyPr/>
          <a:lstStyle/>
          <a:p>
            <a:endParaRPr lang="he-IL" dirty="0"/>
          </a:p>
        </p:txBody>
      </p:sp>
      <p:sp>
        <p:nvSpPr>
          <p:cNvPr id="4" name="מציין מיקום של מספר שקופית 3"/>
          <p:cNvSpPr>
            <a:spLocks noGrp="1"/>
          </p:cNvSpPr>
          <p:nvPr>
            <p:ph type="sldNum" sz="quarter" idx="10"/>
          </p:nvPr>
        </p:nvSpPr>
        <p:spPr/>
        <p:txBody>
          <a:bodyPr/>
          <a:lstStyle/>
          <a:p>
            <a:fld id="{3F7BCB01-5E79-4504-895E-0485306E7FD4}" type="slidenum">
              <a:rPr lang="he-IL" smtClean="0"/>
              <a:t>126</a:t>
            </a:fld>
            <a:endParaRPr lang="he-IL"/>
          </a:p>
        </p:txBody>
      </p:sp>
    </p:spTree>
    <p:extLst>
      <p:ext uri="{BB962C8B-B14F-4D97-AF65-F5344CB8AC3E}">
        <p14:creationId xmlns:p14="http://schemas.microsoft.com/office/powerpoint/2010/main" val="27683249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a:xfrm>
            <a:off x="2143125" y="685800"/>
            <a:ext cx="2571750" cy="3429000"/>
          </a:xfrm>
        </p:spPr>
      </p:sp>
      <p:sp>
        <p:nvSpPr>
          <p:cNvPr id="3" name="מציין מיקום של הערות 2"/>
          <p:cNvSpPr>
            <a:spLocks noGrp="1"/>
          </p:cNvSpPr>
          <p:nvPr>
            <p:ph type="body" idx="1"/>
          </p:nvPr>
        </p:nvSpPr>
        <p:spPr/>
        <p:txBody>
          <a:bodyPr/>
          <a:lstStyle/>
          <a:p>
            <a:endParaRPr lang="he-IL" dirty="0"/>
          </a:p>
        </p:txBody>
      </p:sp>
      <p:sp>
        <p:nvSpPr>
          <p:cNvPr id="4" name="מציין מיקום של מספר שקופית 3"/>
          <p:cNvSpPr>
            <a:spLocks noGrp="1"/>
          </p:cNvSpPr>
          <p:nvPr>
            <p:ph type="sldNum" sz="quarter" idx="10"/>
          </p:nvPr>
        </p:nvSpPr>
        <p:spPr/>
        <p:txBody>
          <a:bodyPr/>
          <a:lstStyle/>
          <a:p>
            <a:fld id="{3F7BCB01-5E79-4504-895E-0485306E7FD4}" type="slidenum">
              <a:rPr lang="he-IL" smtClean="0"/>
              <a:t>127</a:t>
            </a:fld>
            <a:endParaRPr lang="he-IL"/>
          </a:p>
        </p:txBody>
      </p:sp>
    </p:spTree>
    <p:extLst>
      <p:ext uri="{BB962C8B-B14F-4D97-AF65-F5344CB8AC3E}">
        <p14:creationId xmlns:p14="http://schemas.microsoft.com/office/powerpoint/2010/main" val="27683249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a:xfrm>
            <a:off x="2143125" y="685800"/>
            <a:ext cx="2571750" cy="3429000"/>
          </a:xfrm>
        </p:spPr>
      </p:sp>
      <p:sp>
        <p:nvSpPr>
          <p:cNvPr id="3" name="מציין מיקום של הערות 2"/>
          <p:cNvSpPr>
            <a:spLocks noGrp="1"/>
          </p:cNvSpPr>
          <p:nvPr>
            <p:ph type="body" idx="1"/>
          </p:nvPr>
        </p:nvSpPr>
        <p:spPr/>
        <p:txBody>
          <a:bodyPr/>
          <a:lstStyle/>
          <a:p>
            <a:endParaRPr lang="he-IL" dirty="0"/>
          </a:p>
        </p:txBody>
      </p:sp>
      <p:sp>
        <p:nvSpPr>
          <p:cNvPr id="4" name="מציין מיקום של מספר שקופית 3"/>
          <p:cNvSpPr>
            <a:spLocks noGrp="1"/>
          </p:cNvSpPr>
          <p:nvPr>
            <p:ph type="sldNum" sz="quarter" idx="10"/>
          </p:nvPr>
        </p:nvSpPr>
        <p:spPr/>
        <p:txBody>
          <a:bodyPr/>
          <a:lstStyle/>
          <a:p>
            <a:fld id="{3F7BCB01-5E79-4504-895E-0485306E7FD4}" type="slidenum">
              <a:rPr lang="he-IL" smtClean="0"/>
              <a:t>138</a:t>
            </a:fld>
            <a:endParaRPr lang="he-IL"/>
          </a:p>
        </p:txBody>
      </p:sp>
    </p:spTree>
    <p:extLst>
      <p:ext uri="{BB962C8B-B14F-4D97-AF65-F5344CB8AC3E}">
        <p14:creationId xmlns:p14="http://schemas.microsoft.com/office/powerpoint/2010/main" val="296316736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a:xfrm>
            <a:off x="2143125" y="685800"/>
            <a:ext cx="2571750" cy="3429000"/>
          </a:xfrm>
        </p:spPr>
      </p:sp>
      <p:sp>
        <p:nvSpPr>
          <p:cNvPr id="3" name="מציין מיקום של הערות 2"/>
          <p:cNvSpPr>
            <a:spLocks noGrp="1"/>
          </p:cNvSpPr>
          <p:nvPr>
            <p:ph type="body" idx="1"/>
          </p:nvPr>
        </p:nvSpPr>
        <p:spPr/>
        <p:txBody>
          <a:bodyPr/>
          <a:lstStyle/>
          <a:p>
            <a:endParaRPr lang="he-IL" dirty="0"/>
          </a:p>
        </p:txBody>
      </p:sp>
      <p:sp>
        <p:nvSpPr>
          <p:cNvPr id="4" name="מציין מיקום של מספר שקופית 3"/>
          <p:cNvSpPr>
            <a:spLocks noGrp="1"/>
          </p:cNvSpPr>
          <p:nvPr>
            <p:ph type="sldNum" sz="quarter" idx="10"/>
          </p:nvPr>
        </p:nvSpPr>
        <p:spPr/>
        <p:txBody>
          <a:bodyPr/>
          <a:lstStyle/>
          <a:p>
            <a:fld id="{3F7BCB01-5E79-4504-895E-0485306E7FD4}" type="slidenum">
              <a:rPr lang="he-IL" smtClean="0"/>
              <a:t>139</a:t>
            </a:fld>
            <a:endParaRPr lang="he-IL"/>
          </a:p>
        </p:txBody>
      </p:sp>
    </p:spTree>
    <p:extLst>
      <p:ext uri="{BB962C8B-B14F-4D97-AF65-F5344CB8AC3E}">
        <p14:creationId xmlns:p14="http://schemas.microsoft.com/office/powerpoint/2010/main" val="296316736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a:xfrm>
            <a:off x="2143125" y="685800"/>
            <a:ext cx="2571750" cy="3429000"/>
          </a:xfrm>
        </p:spPr>
      </p:sp>
      <p:sp>
        <p:nvSpPr>
          <p:cNvPr id="3" name="מציין מיקום של הערות 2"/>
          <p:cNvSpPr>
            <a:spLocks noGrp="1"/>
          </p:cNvSpPr>
          <p:nvPr>
            <p:ph type="body" idx="1"/>
          </p:nvPr>
        </p:nvSpPr>
        <p:spPr/>
        <p:txBody>
          <a:bodyPr/>
          <a:lstStyle/>
          <a:p>
            <a:endParaRPr lang="he-IL" dirty="0"/>
          </a:p>
        </p:txBody>
      </p:sp>
      <p:sp>
        <p:nvSpPr>
          <p:cNvPr id="4" name="מציין מיקום של מספר שקופית 3"/>
          <p:cNvSpPr>
            <a:spLocks noGrp="1"/>
          </p:cNvSpPr>
          <p:nvPr>
            <p:ph type="sldNum" sz="quarter" idx="10"/>
          </p:nvPr>
        </p:nvSpPr>
        <p:spPr/>
        <p:txBody>
          <a:bodyPr/>
          <a:lstStyle/>
          <a:p>
            <a:fld id="{3F7BCB01-5E79-4504-895E-0485306E7FD4}" type="slidenum">
              <a:rPr lang="he-IL" smtClean="0"/>
              <a:t>150</a:t>
            </a:fld>
            <a:endParaRPr lang="he-IL"/>
          </a:p>
        </p:txBody>
      </p:sp>
    </p:spTree>
    <p:extLst>
      <p:ext uri="{BB962C8B-B14F-4D97-AF65-F5344CB8AC3E}">
        <p14:creationId xmlns:p14="http://schemas.microsoft.com/office/powerpoint/2010/main" val="15929953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a:xfrm>
            <a:off x="2143125" y="685800"/>
            <a:ext cx="2571750" cy="3429000"/>
          </a:xfrm>
        </p:spPr>
      </p:sp>
      <p:sp>
        <p:nvSpPr>
          <p:cNvPr id="3" name="מציין מיקום של הערות 2"/>
          <p:cNvSpPr>
            <a:spLocks noGrp="1"/>
          </p:cNvSpPr>
          <p:nvPr>
            <p:ph type="body" idx="1"/>
          </p:nvPr>
        </p:nvSpPr>
        <p:spPr/>
        <p:txBody>
          <a:bodyPr/>
          <a:lstStyle/>
          <a:p>
            <a:endParaRPr lang="he-IL" dirty="0"/>
          </a:p>
        </p:txBody>
      </p:sp>
      <p:sp>
        <p:nvSpPr>
          <p:cNvPr id="4" name="מציין מיקום של מספר שקופית 3"/>
          <p:cNvSpPr>
            <a:spLocks noGrp="1"/>
          </p:cNvSpPr>
          <p:nvPr>
            <p:ph type="sldNum" sz="quarter" idx="10"/>
          </p:nvPr>
        </p:nvSpPr>
        <p:spPr/>
        <p:txBody>
          <a:bodyPr/>
          <a:lstStyle/>
          <a:p>
            <a:fld id="{3F7BCB01-5E79-4504-895E-0485306E7FD4}" type="slidenum">
              <a:rPr lang="he-IL" smtClean="0"/>
              <a:t>20</a:t>
            </a:fld>
            <a:endParaRPr lang="he-IL"/>
          </a:p>
        </p:txBody>
      </p:sp>
    </p:spTree>
    <p:extLst>
      <p:ext uri="{BB962C8B-B14F-4D97-AF65-F5344CB8AC3E}">
        <p14:creationId xmlns:p14="http://schemas.microsoft.com/office/powerpoint/2010/main" val="15929953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a:xfrm>
            <a:off x="2143125" y="685800"/>
            <a:ext cx="2571750" cy="3429000"/>
          </a:xfrm>
        </p:spPr>
      </p:sp>
      <p:sp>
        <p:nvSpPr>
          <p:cNvPr id="3" name="מציין מיקום של הערות 2"/>
          <p:cNvSpPr>
            <a:spLocks noGrp="1"/>
          </p:cNvSpPr>
          <p:nvPr>
            <p:ph type="body" idx="1"/>
          </p:nvPr>
        </p:nvSpPr>
        <p:spPr/>
        <p:txBody>
          <a:bodyPr/>
          <a:lstStyle/>
          <a:p>
            <a:endParaRPr lang="he-IL" dirty="0"/>
          </a:p>
        </p:txBody>
      </p:sp>
      <p:sp>
        <p:nvSpPr>
          <p:cNvPr id="4" name="מציין מיקום של מספר שקופית 3"/>
          <p:cNvSpPr>
            <a:spLocks noGrp="1"/>
          </p:cNvSpPr>
          <p:nvPr>
            <p:ph type="sldNum" sz="quarter" idx="10"/>
          </p:nvPr>
        </p:nvSpPr>
        <p:spPr/>
        <p:txBody>
          <a:bodyPr/>
          <a:lstStyle/>
          <a:p>
            <a:fld id="{3F7BCB01-5E79-4504-895E-0485306E7FD4}" type="slidenum">
              <a:rPr lang="he-IL" smtClean="0"/>
              <a:t>21</a:t>
            </a:fld>
            <a:endParaRPr lang="he-IL"/>
          </a:p>
        </p:txBody>
      </p:sp>
    </p:spTree>
    <p:extLst>
      <p:ext uri="{BB962C8B-B14F-4D97-AF65-F5344CB8AC3E}">
        <p14:creationId xmlns:p14="http://schemas.microsoft.com/office/powerpoint/2010/main" val="29271235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a:xfrm>
            <a:off x="2143125" y="685800"/>
            <a:ext cx="2571750" cy="3429000"/>
          </a:xfrm>
        </p:spPr>
      </p:sp>
      <p:sp>
        <p:nvSpPr>
          <p:cNvPr id="3" name="מציין מיקום של הערות 2"/>
          <p:cNvSpPr>
            <a:spLocks noGrp="1"/>
          </p:cNvSpPr>
          <p:nvPr>
            <p:ph type="body" idx="1"/>
          </p:nvPr>
        </p:nvSpPr>
        <p:spPr/>
        <p:txBody>
          <a:bodyPr/>
          <a:lstStyle/>
          <a:p>
            <a:endParaRPr lang="he-IL" dirty="0"/>
          </a:p>
        </p:txBody>
      </p:sp>
      <p:sp>
        <p:nvSpPr>
          <p:cNvPr id="4" name="מציין מיקום של מספר שקופית 3"/>
          <p:cNvSpPr>
            <a:spLocks noGrp="1"/>
          </p:cNvSpPr>
          <p:nvPr>
            <p:ph type="sldNum" sz="quarter" idx="10"/>
          </p:nvPr>
        </p:nvSpPr>
        <p:spPr/>
        <p:txBody>
          <a:bodyPr/>
          <a:lstStyle/>
          <a:p>
            <a:fld id="{3F7BCB01-5E79-4504-895E-0485306E7FD4}" type="slidenum">
              <a:rPr lang="he-IL" smtClean="0"/>
              <a:t>24</a:t>
            </a:fld>
            <a:endParaRPr lang="he-IL"/>
          </a:p>
        </p:txBody>
      </p:sp>
    </p:spTree>
    <p:extLst>
      <p:ext uri="{BB962C8B-B14F-4D97-AF65-F5344CB8AC3E}">
        <p14:creationId xmlns:p14="http://schemas.microsoft.com/office/powerpoint/2010/main" val="29271235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a:xfrm>
            <a:off x="2143125" y="685800"/>
            <a:ext cx="2571750" cy="3429000"/>
          </a:xfrm>
        </p:spPr>
      </p:sp>
      <p:sp>
        <p:nvSpPr>
          <p:cNvPr id="3" name="מציין מיקום של הערות 2"/>
          <p:cNvSpPr>
            <a:spLocks noGrp="1"/>
          </p:cNvSpPr>
          <p:nvPr>
            <p:ph type="body" idx="1"/>
          </p:nvPr>
        </p:nvSpPr>
        <p:spPr/>
        <p:txBody>
          <a:bodyPr/>
          <a:lstStyle/>
          <a:p>
            <a:endParaRPr lang="he-IL" dirty="0"/>
          </a:p>
        </p:txBody>
      </p:sp>
      <p:sp>
        <p:nvSpPr>
          <p:cNvPr id="4" name="מציין מיקום של מספר שקופית 3"/>
          <p:cNvSpPr>
            <a:spLocks noGrp="1"/>
          </p:cNvSpPr>
          <p:nvPr>
            <p:ph type="sldNum" sz="quarter" idx="10"/>
          </p:nvPr>
        </p:nvSpPr>
        <p:spPr/>
        <p:txBody>
          <a:bodyPr/>
          <a:lstStyle/>
          <a:p>
            <a:fld id="{3F7BCB01-5E79-4504-895E-0485306E7FD4}" type="slidenum">
              <a:rPr lang="he-IL" smtClean="0"/>
              <a:t>25</a:t>
            </a:fld>
            <a:endParaRPr lang="he-IL"/>
          </a:p>
        </p:txBody>
      </p:sp>
    </p:spTree>
    <p:extLst>
      <p:ext uri="{BB962C8B-B14F-4D97-AF65-F5344CB8AC3E}">
        <p14:creationId xmlns:p14="http://schemas.microsoft.com/office/powerpoint/2010/main" val="29271235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a:xfrm>
            <a:off x="2143125" y="685800"/>
            <a:ext cx="2571750" cy="3429000"/>
          </a:xfrm>
        </p:spPr>
      </p:sp>
      <p:sp>
        <p:nvSpPr>
          <p:cNvPr id="3" name="מציין מיקום של הערות 2"/>
          <p:cNvSpPr>
            <a:spLocks noGrp="1"/>
          </p:cNvSpPr>
          <p:nvPr>
            <p:ph type="body" idx="1"/>
          </p:nvPr>
        </p:nvSpPr>
        <p:spPr/>
        <p:txBody>
          <a:bodyPr/>
          <a:lstStyle/>
          <a:p>
            <a:r>
              <a:rPr lang="he-IL" dirty="0" smtClean="0"/>
              <a:t>אֶת הַטִּיּוּל שֶׁתִּכְנַנְתֶּם, אַתֶּם זוֹכְרִים?</a:t>
            </a:r>
          </a:p>
          <a:p>
            <a:r>
              <a:rPr lang="he-IL" dirty="0" smtClean="0"/>
              <a:t>כַּמּוּבָן, אֲנַחְנוּ לֹא שַׁכְחָנִים</a:t>
            </a:r>
          </a:p>
          <a:p>
            <a:r>
              <a:rPr lang="he-IL" dirty="0" smtClean="0"/>
              <a:t>אָז לְאָן הוֹלְכִים?</a:t>
            </a:r>
          </a:p>
          <a:p>
            <a:r>
              <a:rPr lang="he-IL" dirty="0" smtClean="0"/>
              <a:t>לְשָׁם, לֹא לְשָׂם, מָה פִּתְאוֹם לְשָׁם</a:t>
            </a:r>
          </a:p>
          <a:p>
            <a:r>
              <a:rPr lang="he-IL" dirty="0" smtClean="0"/>
              <a:t>אֶבֶן נְיָר וּמְסַפְּרִים, אַחַת, שְׁתֵּים, שָׁלוֹשׁ!</a:t>
            </a:r>
          </a:p>
          <a:p>
            <a:r>
              <a:rPr lang="he-IL" dirty="0" smtClean="0"/>
              <a:t>אֲנִי צָדַקְתִּי</a:t>
            </a:r>
          </a:p>
          <a:p>
            <a:r>
              <a:rPr lang="he-IL" dirty="0" smtClean="0"/>
              <a:t>גַּם אֲנִי</a:t>
            </a:r>
          </a:p>
          <a:p>
            <a:endParaRPr lang="he-IL" dirty="0"/>
          </a:p>
        </p:txBody>
      </p:sp>
      <p:sp>
        <p:nvSpPr>
          <p:cNvPr id="4" name="מציין מיקום של מספר שקופית 3"/>
          <p:cNvSpPr>
            <a:spLocks noGrp="1"/>
          </p:cNvSpPr>
          <p:nvPr>
            <p:ph type="sldNum" sz="quarter" idx="10"/>
          </p:nvPr>
        </p:nvSpPr>
        <p:spPr/>
        <p:txBody>
          <a:bodyPr/>
          <a:lstStyle/>
          <a:p>
            <a:fld id="{3F7BCB01-5E79-4504-895E-0485306E7FD4}" type="slidenum">
              <a:rPr lang="he-IL" smtClean="0"/>
              <a:t>29</a:t>
            </a:fld>
            <a:endParaRPr lang="he-IL"/>
          </a:p>
        </p:txBody>
      </p:sp>
    </p:spTree>
    <p:extLst>
      <p:ext uri="{BB962C8B-B14F-4D97-AF65-F5344CB8AC3E}">
        <p14:creationId xmlns:p14="http://schemas.microsoft.com/office/powerpoint/2010/main" val="29271235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שקופית כותרת">
    <p:spTree>
      <p:nvGrpSpPr>
        <p:cNvPr id="1" name=""/>
        <p:cNvGrpSpPr/>
        <p:nvPr/>
      </p:nvGrpSpPr>
      <p:grpSpPr>
        <a:xfrm>
          <a:off x="0" y="0"/>
          <a:ext cx="0" cy="0"/>
          <a:chOff x="0" y="0"/>
          <a:chExt cx="0" cy="0"/>
        </a:xfrm>
      </p:grpSpPr>
      <p:sp>
        <p:nvSpPr>
          <p:cNvPr id="2" name="כותרת 1"/>
          <p:cNvSpPr>
            <a:spLocks noGrp="1"/>
          </p:cNvSpPr>
          <p:nvPr>
            <p:ph type="ctrTitle"/>
          </p:nvPr>
        </p:nvSpPr>
        <p:spPr>
          <a:xfrm>
            <a:off x="514350" y="2840570"/>
            <a:ext cx="5829300" cy="1960033"/>
          </a:xfrm>
        </p:spPr>
        <p:txBody>
          <a:bodyPr/>
          <a:lstStyle/>
          <a:p>
            <a:r>
              <a:rPr lang="he-IL" smtClean="0"/>
              <a:t>לחץ כדי לערוך סגנון כותרת של תבנית בסיס</a:t>
            </a:r>
            <a:endParaRPr lang="he-IL"/>
          </a:p>
        </p:txBody>
      </p:sp>
      <p:sp>
        <p:nvSpPr>
          <p:cNvPr id="3" name="כותרת משנה 2"/>
          <p:cNvSpPr>
            <a:spLocks noGrp="1"/>
          </p:cNvSpPr>
          <p:nvPr>
            <p:ph type="subTitle" idx="1"/>
          </p:nvPr>
        </p:nvSpPr>
        <p:spPr>
          <a:xfrm>
            <a:off x="1028700" y="5181600"/>
            <a:ext cx="4800600" cy="23368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he-IL" smtClean="0"/>
              <a:t>לחץ כדי לערוך סגנון כותרת משנה של תבנית בסיס</a:t>
            </a:r>
            <a:endParaRPr lang="he-IL"/>
          </a:p>
        </p:txBody>
      </p:sp>
      <p:sp>
        <p:nvSpPr>
          <p:cNvPr id="4" name="מציין מיקום של תאריך 3"/>
          <p:cNvSpPr>
            <a:spLocks noGrp="1"/>
          </p:cNvSpPr>
          <p:nvPr>
            <p:ph type="dt" sz="half" idx="10"/>
          </p:nvPr>
        </p:nvSpPr>
        <p:spPr/>
        <p:txBody>
          <a:bodyPr/>
          <a:lstStyle/>
          <a:p>
            <a:fld id="{6DF4875E-E4EB-4C42-89BB-174B2C08A95C}" type="datetime8">
              <a:rPr lang="he-IL" smtClean="0"/>
              <a:t>14 אפריל 21</a:t>
            </a:fld>
            <a:endParaRPr lang="he-IL"/>
          </a:p>
        </p:txBody>
      </p:sp>
      <p:sp>
        <p:nvSpPr>
          <p:cNvPr id="5" name="מציין מיקום של כותרת תחתונה 4"/>
          <p:cNvSpPr>
            <a:spLocks noGrp="1"/>
          </p:cNvSpPr>
          <p:nvPr>
            <p:ph type="ftr" sz="quarter" idx="11"/>
          </p:nvPr>
        </p:nvSpPr>
        <p:spPr/>
        <p:txBody>
          <a:bodyPr/>
          <a:lstStyle/>
          <a:p>
            <a:endParaRPr lang="he-IL"/>
          </a:p>
        </p:txBody>
      </p:sp>
      <p:sp>
        <p:nvSpPr>
          <p:cNvPr id="6" name="מציין מיקום של מספר שקופית 5"/>
          <p:cNvSpPr>
            <a:spLocks noGrp="1"/>
          </p:cNvSpPr>
          <p:nvPr>
            <p:ph type="sldNum" sz="quarter" idx="12"/>
          </p:nvPr>
        </p:nvSpPr>
        <p:spPr/>
        <p:txBody>
          <a:bodyPr/>
          <a:lstStyle/>
          <a:p>
            <a:fld id="{C60840D6-4A80-4F4C-92AD-B99FC8A0C370}" type="slidenum">
              <a:rPr lang="he-IL" smtClean="0"/>
              <a:t>‹#›</a:t>
            </a:fld>
            <a:endParaRPr lang="he-IL"/>
          </a:p>
        </p:txBody>
      </p:sp>
    </p:spTree>
    <p:extLst>
      <p:ext uri="{BB962C8B-B14F-4D97-AF65-F5344CB8AC3E}">
        <p14:creationId xmlns:p14="http://schemas.microsoft.com/office/powerpoint/2010/main" val="3926329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כותרת וטקסט אנכי">
    <p:spTree>
      <p:nvGrpSpPr>
        <p:cNvPr id="1" name=""/>
        <p:cNvGrpSpPr/>
        <p:nvPr/>
      </p:nvGrpSpPr>
      <p:grpSpPr>
        <a:xfrm>
          <a:off x="0" y="0"/>
          <a:ext cx="0" cy="0"/>
          <a:chOff x="0" y="0"/>
          <a:chExt cx="0" cy="0"/>
        </a:xfrm>
      </p:grpSpPr>
      <p:sp>
        <p:nvSpPr>
          <p:cNvPr id="2" name="כותרת 1"/>
          <p:cNvSpPr>
            <a:spLocks noGrp="1"/>
          </p:cNvSpPr>
          <p:nvPr>
            <p:ph type="title"/>
          </p:nvPr>
        </p:nvSpPr>
        <p:spPr/>
        <p:txBody>
          <a:bodyPr/>
          <a:lstStyle/>
          <a:p>
            <a:r>
              <a:rPr lang="he-IL" smtClean="0"/>
              <a:t>לחץ כדי לערוך סגנון כותרת של תבנית בסיס</a:t>
            </a:r>
            <a:endParaRPr lang="he-IL"/>
          </a:p>
        </p:txBody>
      </p:sp>
      <p:sp>
        <p:nvSpPr>
          <p:cNvPr id="3" name="מציין מיקום של טקסט אנכי 2"/>
          <p:cNvSpPr>
            <a:spLocks noGrp="1"/>
          </p:cNvSpPr>
          <p:nvPr>
            <p:ph type="body" orient="vert" idx="1"/>
          </p:nvPr>
        </p:nvSpPr>
        <p:spPr/>
        <p:txBody>
          <a:bodyPr vert="eaVert"/>
          <a:lstStyle/>
          <a:p>
            <a:pPr lvl="0"/>
            <a:r>
              <a:rPr lang="he-IL" smtClean="0"/>
              <a:t>לחץ כדי לערוך סגנונות טקסט של תבנית בסיס</a:t>
            </a:r>
          </a:p>
          <a:p>
            <a:pPr lvl="1"/>
            <a:r>
              <a:rPr lang="he-IL" smtClean="0"/>
              <a:t>רמה שנייה</a:t>
            </a:r>
          </a:p>
          <a:p>
            <a:pPr lvl="2"/>
            <a:r>
              <a:rPr lang="he-IL" smtClean="0"/>
              <a:t>רמה שלישית</a:t>
            </a:r>
          </a:p>
          <a:p>
            <a:pPr lvl="3"/>
            <a:r>
              <a:rPr lang="he-IL" smtClean="0"/>
              <a:t>רמה רביעית</a:t>
            </a:r>
          </a:p>
          <a:p>
            <a:pPr lvl="4"/>
            <a:r>
              <a:rPr lang="he-IL" smtClean="0"/>
              <a:t>רמה חמישית</a:t>
            </a:r>
            <a:endParaRPr lang="he-IL"/>
          </a:p>
        </p:txBody>
      </p:sp>
      <p:sp>
        <p:nvSpPr>
          <p:cNvPr id="4" name="מציין מיקום של תאריך 3"/>
          <p:cNvSpPr>
            <a:spLocks noGrp="1"/>
          </p:cNvSpPr>
          <p:nvPr>
            <p:ph type="dt" sz="half" idx="10"/>
          </p:nvPr>
        </p:nvSpPr>
        <p:spPr/>
        <p:txBody>
          <a:bodyPr/>
          <a:lstStyle/>
          <a:p>
            <a:fld id="{57166347-9418-4B3A-90C0-4C44C195FA8E}" type="datetime8">
              <a:rPr lang="he-IL" smtClean="0"/>
              <a:t>14 אפריל 21</a:t>
            </a:fld>
            <a:endParaRPr lang="he-IL"/>
          </a:p>
        </p:txBody>
      </p:sp>
      <p:sp>
        <p:nvSpPr>
          <p:cNvPr id="5" name="מציין מיקום של כותרת תחתונה 4"/>
          <p:cNvSpPr>
            <a:spLocks noGrp="1"/>
          </p:cNvSpPr>
          <p:nvPr>
            <p:ph type="ftr" sz="quarter" idx="11"/>
          </p:nvPr>
        </p:nvSpPr>
        <p:spPr/>
        <p:txBody>
          <a:bodyPr/>
          <a:lstStyle/>
          <a:p>
            <a:endParaRPr lang="he-IL"/>
          </a:p>
        </p:txBody>
      </p:sp>
      <p:sp>
        <p:nvSpPr>
          <p:cNvPr id="6" name="מציין מיקום של מספר שקופית 5"/>
          <p:cNvSpPr>
            <a:spLocks noGrp="1"/>
          </p:cNvSpPr>
          <p:nvPr>
            <p:ph type="sldNum" sz="quarter" idx="12"/>
          </p:nvPr>
        </p:nvSpPr>
        <p:spPr/>
        <p:txBody>
          <a:bodyPr/>
          <a:lstStyle/>
          <a:p>
            <a:fld id="{C60840D6-4A80-4F4C-92AD-B99FC8A0C370}" type="slidenum">
              <a:rPr lang="he-IL" smtClean="0"/>
              <a:t>‹#›</a:t>
            </a:fld>
            <a:endParaRPr lang="he-IL"/>
          </a:p>
        </p:txBody>
      </p:sp>
    </p:spTree>
    <p:extLst>
      <p:ext uri="{BB962C8B-B14F-4D97-AF65-F5344CB8AC3E}">
        <p14:creationId xmlns:p14="http://schemas.microsoft.com/office/powerpoint/2010/main" val="236029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כותרת אנכית וטקסט">
    <p:spTree>
      <p:nvGrpSpPr>
        <p:cNvPr id="1" name=""/>
        <p:cNvGrpSpPr/>
        <p:nvPr/>
      </p:nvGrpSpPr>
      <p:grpSpPr>
        <a:xfrm>
          <a:off x="0" y="0"/>
          <a:ext cx="0" cy="0"/>
          <a:chOff x="0" y="0"/>
          <a:chExt cx="0" cy="0"/>
        </a:xfrm>
      </p:grpSpPr>
      <p:sp>
        <p:nvSpPr>
          <p:cNvPr id="2" name="כותרת אנכית 1"/>
          <p:cNvSpPr>
            <a:spLocks noGrp="1"/>
          </p:cNvSpPr>
          <p:nvPr>
            <p:ph type="title" orient="vert"/>
          </p:nvPr>
        </p:nvSpPr>
        <p:spPr>
          <a:xfrm>
            <a:off x="4972050" y="366188"/>
            <a:ext cx="1543050" cy="7802033"/>
          </a:xfrm>
        </p:spPr>
        <p:txBody>
          <a:bodyPr vert="eaVert"/>
          <a:lstStyle/>
          <a:p>
            <a:r>
              <a:rPr lang="he-IL" smtClean="0"/>
              <a:t>לחץ כדי לערוך סגנון כותרת של תבנית בסיס</a:t>
            </a:r>
            <a:endParaRPr lang="he-IL"/>
          </a:p>
        </p:txBody>
      </p:sp>
      <p:sp>
        <p:nvSpPr>
          <p:cNvPr id="3" name="מציין מיקום של טקסט אנכי 2"/>
          <p:cNvSpPr>
            <a:spLocks noGrp="1"/>
          </p:cNvSpPr>
          <p:nvPr>
            <p:ph type="body" orient="vert" idx="1"/>
          </p:nvPr>
        </p:nvSpPr>
        <p:spPr>
          <a:xfrm>
            <a:off x="342900" y="366188"/>
            <a:ext cx="4514850" cy="7802033"/>
          </a:xfrm>
        </p:spPr>
        <p:txBody>
          <a:bodyPr vert="eaVert"/>
          <a:lstStyle/>
          <a:p>
            <a:pPr lvl="0"/>
            <a:r>
              <a:rPr lang="he-IL" smtClean="0"/>
              <a:t>לחץ כדי לערוך סגנונות טקסט של תבנית בסיס</a:t>
            </a:r>
          </a:p>
          <a:p>
            <a:pPr lvl="1"/>
            <a:r>
              <a:rPr lang="he-IL" smtClean="0"/>
              <a:t>רמה שנייה</a:t>
            </a:r>
          </a:p>
          <a:p>
            <a:pPr lvl="2"/>
            <a:r>
              <a:rPr lang="he-IL" smtClean="0"/>
              <a:t>רמה שלישית</a:t>
            </a:r>
          </a:p>
          <a:p>
            <a:pPr lvl="3"/>
            <a:r>
              <a:rPr lang="he-IL" smtClean="0"/>
              <a:t>רמה רביעית</a:t>
            </a:r>
          </a:p>
          <a:p>
            <a:pPr lvl="4"/>
            <a:r>
              <a:rPr lang="he-IL" smtClean="0"/>
              <a:t>רמה חמישית</a:t>
            </a:r>
            <a:endParaRPr lang="he-IL"/>
          </a:p>
        </p:txBody>
      </p:sp>
      <p:sp>
        <p:nvSpPr>
          <p:cNvPr id="4" name="מציין מיקום של תאריך 3"/>
          <p:cNvSpPr>
            <a:spLocks noGrp="1"/>
          </p:cNvSpPr>
          <p:nvPr>
            <p:ph type="dt" sz="half" idx="10"/>
          </p:nvPr>
        </p:nvSpPr>
        <p:spPr/>
        <p:txBody>
          <a:bodyPr/>
          <a:lstStyle/>
          <a:p>
            <a:fld id="{7ABAE76F-8F24-4D57-991F-C52174A9CB93}" type="datetime8">
              <a:rPr lang="he-IL" smtClean="0"/>
              <a:t>14 אפריל 21</a:t>
            </a:fld>
            <a:endParaRPr lang="he-IL"/>
          </a:p>
        </p:txBody>
      </p:sp>
      <p:sp>
        <p:nvSpPr>
          <p:cNvPr id="5" name="מציין מיקום של כותרת תחתונה 4"/>
          <p:cNvSpPr>
            <a:spLocks noGrp="1"/>
          </p:cNvSpPr>
          <p:nvPr>
            <p:ph type="ftr" sz="quarter" idx="11"/>
          </p:nvPr>
        </p:nvSpPr>
        <p:spPr/>
        <p:txBody>
          <a:bodyPr/>
          <a:lstStyle/>
          <a:p>
            <a:endParaRPr lang="he-IL"/>
          </a:p>
        </p:txBody>
      </p:sp>
      <p:sp>
        <p:nvSpPr>
          <p:cNvPr id="6" name="מציין מיקום של מספר שקופית 5"/>
          <p:cNvSpPr>
            <a:spLocks noGrp="1"/>
          </p:cNvSpPr>
          <p:nvPr>
            <p:ph type="sldNum" sz="quarter" idx="12"/>
          </p:nvPr>
        </p:nvSpPr>
        <p:spPr/>
        <p:txBody>
          <a:bodyPr/>
          <a:lstStyle/>
          <a:p>
            <a:fld id="{C60840D6-4A80-4F4C-92AD-B99FC8A0C370}" type="slidenum">
              <a:rPr lang="he-IL" smtClean="0"/>
              <a:t>‹#›</a:t>
            </a:fld>
            <a:endParaRPr lang="he-IL"/>
          </a:p>
        </p:txBody>
      </p:sp>
    </p:spTree>
    <p:extLst>
      <p:ext uri="{BB962C8B-B14F-4D97-AF65-F5344CB8AC3E}">
        <p14:creationId xmlns:p14="http://schemas.microsoft.com/office/powerpoint/2010/main" val="351664300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שקופית כותרת">
    <p:spTree>
      <p:nvGrpSpPr>
        <p:cNvPr id="1" name=""/>
        <p:cNvGrpSpPr/>
        <p:nvPr/>
      </p:nvGrpSpPr>
      <p:grpSpPr>
        <a:xfrm>
          <a:off x="0" y="0"/>
          <a:ext cx="0" cy="0"/>
          <a:chOff x="0" y="0"/>
          <a:chExt cx="0" cy="0"/>
        </a:xfrm>
      </p:grpSpPr>
      <p:sp>
        <p:nvSpPr>
          <p:cNvPr id="2" name="כותרת 1"/>
          <p:cNvSpPr>
            <a:spLocks noGrp="1"/>
          </p:cNvSpPr>
          <p:nvPr>
            <p:ph type="ctrTitle"/>
          </p:nvPr>
        </p:nvSpPr>
        <p:spPr>
          <a:xfrm>
            <a:off x="514350" y="2840569"/>
            <a:ext cx="5829300" cy="1960033"/>
          </a:xfrm>
        </p:spPr>
        <p:txBody>
          <a:bodyPr/>
          <a:lstStyle/>
          <a:p>
            <a:r>
              <a:rPr lang="he-IL" smtClean="0"/>
              <a:t>לחץ כדי לערוך סגנון כותרת של תבנית בסיס</a:t>
            </a:r>
            <a:endParaRPr lang="he-IL"/>
          </a:p>
        </p:txBody>
      </p:sp>
      <p:sp>
        <p:nvSpPr>
          <p:cNvPr id="3" name="כותרת משנה 2"/>
          <p:cNvSpPr>
            <a:spLocks noGrp="1"/>
          </p:cNvSpPr>
          <p:nvPr>
            <p:ph type="subTitle" idx="1"/>
          </p:nvPr>
        </p:nvSpPr>
        <p:spPr>
          <a:xfrm>
            <a:off x="1028700" y="5181600"/>
            <a:ext cx="4800600" cy="23368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he-IL" smtClean="0"/>
              <a:t>לחץ כדי לערוך סגנון כותרת משנה של תבנית בסיס</a:t>
            </a:r>
            <a:endParaRPr lang="he-IL"/>
          </a:p>
        </p:txBody>
      </p:sp>
      <p:sp>
        <p:nvSpPr>
          <p:cNvPr id="4" name="מציין מיקום של תאריך 3"/>
          <p:cNvSpPr>
            <a:spLocks noGrp="1"/>
          </p:cNvSpPr>
          <p:nvPr>
            <p:ph type="dt" sz="half" idx="10"/>
          </p:nvPr>
        </p:nvSpPr>
        <p:spPr/>
        <p:txBody>
          <a:bodyPr/>
          <a:lstStyle/>
          <a:p>
            <a:fld id="{6DF4875E-E4EB-4C42-89BB-174B2C08A95C}" type="datetime8">
              <a:rPr lang="he-IL" smtClean="0"/>
              <a:t>14 אפריל 21</a:t>
            </a:fld>
            <a:endParaRPr lang="he-IL"/>
          </a:p>
        </p:txBody>
      </p:sp>
      <p:sp>
        <p:nvSpPr>
          <p:cNvPr id="5" name="מציין מיקום של כותרת תחתונה 4"/>
          <p:cNvSpPr>
            <a:spLocks noGrp="1"/>
          </p:cNvSpPr>
          <p:nvPr>
            <p:ph type="ftr" sz="quarter" idx="11"/>
          </p:nvPr>
        </p:nvSpPr>
        <p:spPr/>
        <p:txBody>
          <a:bodyPr/>
          <a:lstStyle/>
          <a:p>
            <a:endParaRPr lang="he-IL"/>
          </a:p>
        </p:txBody>
      </p:sp>
      <p:sp>
        <p:nvSpPr>
          <p:cNvPr id="6" name="מציין מיקום של מספר שקופית 5"/>
          <p:cNvSpPr>
            <a:spLocks noGrp="1"/>
          </p:cNvSpPr>
          <p:nvPr>
            <p:ph type="sldNum" sz="quarter" idx="12"/>
          </p:nvPr>
        </p:nvSpPr>
        <p:spPr/>
        <p:txBody>
          <a:bodyPr/>
          <a:lstStyle/>
          <a:p>
            <a:fld id="{C60840D6-4A80-4F4C-92AD-B99FC8A0C370}" type="slidenum">
              <a:rPr lang="he-IL" smtClean="0"/>
              <a:t>‹#›</a:t>
            </a:fld>
            <a:endParaRPr lang="he-IL"/>
          </a:p>
        </p:txBody>
      </p:sp>
    </p:spTree>
    <p:extLst>
      <p:ext uri="{BB962C8B-B14F-4D97-AF65-F5344CB8AC3E}">
        <p14:creationId xmlns:p14="http://schemas.microsoft.com/office/powerpoint/2010/main" val="30551467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כותרת ותוכן">
    <p:spTree>
      <p:nvGrpSpPr>
        <p:cNvPr id="1" name=""/>
        <p:cNvGrpSpPr/>
        <p:nvPr/>
      </p:nvGrpSpPr>
      <p:grpSpPr>
        <a:xfrm>
          <a:off x="0" y="0"/>
          <a:ext cx="0" cy="0"/>
          <a:chOff x="0" y="0"/>
          <a:chExt cx="0" cy="0"/>
        </a:xfrm>
      </p:grpSpPr>
      <p:sp>
        <p:nvSpPr>
          <p:cNvPr id="2" name="כותרת 1"/>
          <p:cNvSpPr>
            <a:spLocks noGrp="1"/>
          </p:cNvSpPr>
          <p:nvPr>
            <p:ph type="title"/>
          </p:nvPr>
        </p:nvSpPr>
        <p:spPr/>
        <p:txBody>
          <a:bodyPr/>
          <a:lstStyle/>
          <a:p>
            <a:r>
              <a:rPr lang="he-IL" smtClean="0"/>
              <a:t>לחץ כדי לערוך סגנון כותרת של תבנית בסיס</a:t>
            </a:r>
            <a:endParaRPr lang="he-IL"/>
          </a:p>
        </p:txBody>
      </p:sp>
      <p:sp>
        <p:nvSpPr>
          <p:cNvPr id="3" name="מציין מיקום תוכן 2"/>
          <p:cNvSpPr>
            <a:spLocks noGrp="1"/>
          </p:cNvSpPr>
          <p:nvPr>
            <p:ph idx="1"/>
          </p:nvPr>
        </p:nvSpPr>
        <p:spPr/>
        <p:txBody>
          <a:bodyPr/>
          <a:lstStyle/>
          <a:p>
            <a:pPr lvl="0"/>
            <a:r>
              <a:rPr lang="he-IL" smtClean="0"/>
              <a:t>לחץ כדי לערוך סגנונות טקסט של תבנית בסיס</a:t>
            </a:r>
          </a:p>
          <a:p>
            <a:pPr lvl="1"/>
            <a:r>
              <a:rPr lang="he-IL" smtClean="0"/>
              <a:t>רמה שנייה</a:t>
            </a:r>
          </a:p>
          <a:p>
            <a:pPr lvl="2"/>
            <a:r>
              <a:rPr lang="he-IL" smtClean="0"/>
              <a:t>רמה שלישית</a:t>
            </a:r>
          </a:p>
          <a:p>
            <a:pPr lvl="3"/>
            <a:r>
              <a:rPr lang="he-IL" smtClean="0"/>
              <a:t>רמה רביעית</a:t>
            </a:r>
          </a:p>
          <a:p>
            <a:pPr lvl="4"/>
            <a:r>
              <a:rPr lang="he-IL" smtClean="0"/>
              <a:t>רמה חמישית</a:t>
            </a:r>
            <a:endParaRPr lang="he-IL"/>
          </a:p>
        </p:txBody>
      </p:sp>
      <p:sp>
        <p:nvSpPr>
          <p:cNvPr id="4" name="מציין מיקום של תאריך 3"/>
          <p:cNvSpPr>
            <a:spLocks noGrp="1"/>
          </p:cNvSpPr>
          <p:nvPr>
            <p:ph type="dt" sz="half" idx="10"/>
          </p:nvPr>
        </p:nvSpPr>
        <p:spPr/>
        <p:txBody>
          <a:bodyPr/>
          <a:lstStyle/>
          <a:p>
            <a:fld id="{0408F8F9-3007-4438-82EB-074C327040FB}" type="datetime8">
              <a:rPr lang="he-IL" smtClean="0"/>
              <a:t>14 אפריל 21</a:t>
            </a:fld>
            <a:endParaRPr lang="he-IL"/>
          </a:p>
        </p:txBody>
      </p:sp>
      <p:sp>
        <p:nvSpPr>
          <p:cNvPr id="5" name="מציין מיקום של כותרת תחתונה 4"/>
          <p:cNvSpPr>
            <a:spLocks noGrp="1"/>
          </p:cNvSpPr>
          <p:nvPr>
            <p:ph type="ftr" sz="quarter" idx="11"/>
          </p:nvPr>
        </p:nvSpPr>
        <p:spPr/>
        <p:txBody>
          <a:bodyPr/>
          <a:lstStyle/>
          <a:p>
            <a:endParaRPr lang="he-IL"/>
          </a:p>
        </p:txBody>
      </p:sp>
      <p:sp>
        <p:nvSpPr>
          <p:cNvPr id="6" name="מציין מיקום של מספר שקופית 5"/>
          <p:cNvSpPr>
            <a:spLocks noGrp="1"/>
          </p:cNvSpPr>
          <p:nvPr>
            <p:ph type="sldNum" sz="quarter" idx="12"/>
          </p:nvPr>
        </p:nvSpPr>
        <p:spPr/>
        <p:txBody>
          <a:bodyPr/>
          <a:lstStyle/>
          <a:p>
            <a:fld id="{C60840D6-4A80-4F4C-92AD-B99FC8A0C370}" type="slidenum">
              <a:rPr lang="he-IL" smtClean="0"/>
              <a:t>‹#›</a:t>
            </a:fld>
            <a:endParaRPr lang="he-IL"/>
          </a:p>
        </p:txBody>
      </p:sp>
    </p:spTree>
    <p:extLst>
      <p:ext uri="{BB962C8B-B14F-4D97-AF65-F5344CB8AC3E}">
        <p14:creationId xmlns:p14="http://schemas.microsoft.com/office/powerpoint/2010/main" val="253846215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כותרת מקטע עליונה">
    <p:spTree>
      <p:nvGrpSpPr>
        <p:cNvPr id="1" name=""/>
        <p:cNvGrpSpPr/>
        <p:nvPr/>
      </p:nvGrpSpPr>
      <p:grpSpPr>
        <a:xfrm>
          <a:off x="0" y="0"/>
          <a:ext cx="0" cy="0"/>
          <a:chOff x="0" y="0"/>
          <a:chExt cx="0" cy="0"/>
        </a:xfrm>
      </p:grpSpPr>
      <p:sp>
        <p:nvSpPr>
          <p:cNvPr id="2" name="כותרת 1"/>
          <p:cNvSpPr>
            <a:spLocks noGrp="1"/>
          </p:cNvSpPr>
          <p:nvPr>
            <p:ph type="title"/>
          </p:nvPr>
        </p:nvSpPr>
        <p:spPr>
          <a:xfrm>
            <a:off x="541735" y="5875867"/>
            <a:ext cx="5829300" cy="1816100"/>
          </a:xfrm>
        </p:spPr>
        <p:txBody>
          <a:bodyPr anchor="t"/>
          <a:lstStyle>
            <a:lvl1pPr algn="r">
              <a:defRPr sz="4000" b="1" cap="all"/>
            </a:lvl1pPr>
          </a:lstStyle>
          <a:p>
            <a:r>
              <a:rPr lang="he-IL" smtClean="0"/>
              <a:t>לחץ כדי לערוך סגנון כותרת של תבנית בסיס</a:t>
            </a:r>
            <a:endParaRPr lang="he-IL"/>
          </a:p>
        </p:txBody>
      </p:sp>
      <p:sp>
        <p:nvSpPr>
          <p:cNvPr id="3" name="מציין מיקום טקסט 2"/>
          <p:cNvSpPr>
            <a:spLocks noGrp="1"/>
          </p:cNvSpPr>
          <p:nvPr>
            <p:ph type="body" idx="1"/>
          </p:nvPr>
        </p:nvSpPr>
        <p:spPr>
          <a:xfrm>
            <a:off x="541735" y="3875620"/>
            <a:ext cx="5829300" cy="2000249"/>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he-IL" smtClean="0"/>
              <a:t>לחץ כדי לערוך סגנונות טקסט של תבנית בסיס</a:t>
            </a:r>
          </a:p>
        </p:txBody>
      </p:sp>
      <p:sp>
        <p:nvSpPr>
          <p:cNvPr id="4" name="מציין מיקום של תאריך 3"/>
          <p:cNvSpPr>
            <a:spLocks noGrp="1"/>
          </p:cNvSpPr>
          <p:nvPr>
            <p:ph type="dt" sz="half" idx="10"/>
          </p:nvPr>
        </p:nvSpPr>
        <p:spPr/>
        <p:txBody>
          <a:bodyPr/>
          <a:lstStyle/>
          <a:p>
            <a:fld id="{6B901325-1946-452C-974D-5B295E2A52FF}" type="datetime8">
              <a:rPr lang="he-IL" smtClean="0"/>
              <a:t>14 אפריל 21</a:t>
            </a:fld>
            <a:endParaRPr lang="he-IL"/>
          </a:p>
        </p:txBody>
      </p:sp>
      <p:sp>
        <p:nvSpPr>
          <p:cNvPr id="5" name="מציין מיקום של כותרת תחתונה 4"/>
          <p:cNvSpPr>
            <a:spLocks noGrp="1"/>
          </p:cNvSpPr>
          <p:nvPr>
            <p:ph type="ftr" sz="quarter" idx="11"/>
          </p:nvPr>
        </p:nvSpPr>
        <p:spPr/>
        <p:txBody>
          <a:bodyPr/>
          <a:lstStyle/>
          <a:p>
            <a:endParaRPr lang="he-IL"/>
          </a:p>
        </p:txBody>
      </p:sp>
      <p:sp>
        <p:nvSpPr>
          <p:cNvPr id="6" name="מציין מיקום של מספר שקופית 5"/>
          <p:cNvSpPr>
            <a:spLocks noGrp="1"/>
          </p:cNvSpPr>
          <p:nvPr>
            <p:ph type="sldNum" sz="quarter" idx="12"/>
          </p:nvPr>
        </p:nvSpPr>
        <p:spPr/>
        <p:txBody>
          <a:bodyPr/>
          <a:lstStyle/>
          <a:p>
            <a:fld id="{C60840D6-4A80-4F4C-92AD-B99FC8A0C370}" type="slidenum">
              <a:rPr lang="he-IL" smtClean="0"/>
              <a:t>‹#›</a:t>
            </a:fld>
            <a:endParaRPr lang="he-IL"/>
          </a:p>
        </p:txBody>
      </p:sp>
    </p:spTree>
    <p:extLst>
      <p:ext uri="{BB962C8B-B14F-4D97-AF65-F5344CB8AC3E}">
        <p14:creationId xmlns:p14="http://schemas.microsoft.com/office/powerpoint/2010/main" val="4778411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שני תכנים">
    <p:spTree>
      <p:nvGrpSpPr>
        <p:cNvPr id="1" name=""/>
        <p:cNvGrpSpPr/>
        <p:nvPr/>
      </p:nvGrpSpPr>
      <p:grpSpPr>
        <a:xfrm>
          <a:off x="0" y="0"/>
          <a:ext cx="0" cy="0"/>
          <a:chOff x="0" y="0"/>
          <a:chExt cx="0" cy="0"/>
        </a:xfrm>
      </p:grpSpPr>
      <p:sp>
        <p:nvSpPr>
          <p:cNvPr id="2" name="כותרת 1"/>
          <p:cNvSpPr>
            <a:spLocks noGrp="1"/>
          </p:cNvSpPr>
          <p:nvPr>
            <p:ph type="title"/>
          </p:nvPr>
        </p:nvSpPr>
        <p:spPr/>
        <p:txBody>
          <a:bodyPr/>
          <a:lstStyle/>
          <a:p>
            <a:r>
              <a:rPr lang="he-IL" smtClean="0"/>
              <a:t>לחץ כדי לערוך סגנון כותרת של תבנית בסיס</a:t>
            </a:r>
            <a:endParaRPr lang="he-IL"/>
          </a:p>
        </p:txBody>
      </p:sp>
      <p:sp>
        <p:nvSpPr>
          <p:cNvPr id="3" name="מציין מיקום תוכן 2"/>
          <p:cNvSpPr>
            <a:spLocks noGrp="1"/>
          </p:cNvSpPr>
          <p:nvPr>
            <p:ph sz="half" idx="1"/>
          </p:nvPr>
        </p:nvSpPr>
        <p:spPr>
          <a:xfrm>
            <a:off x="257176" y="2844801"/>
            <a:ext cx="2257425" cy="804545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he-IL" smtClean="0"/>
              <a:t>לחץ כדי לערוך סגנונות טקסט של תבנית בסיס</a:t>
            </a:r>
          </a:p>
          <a:p>
            <a:pPr lvl="1"/>
            <a:r>
              <a:rPr lang="he-IL" smtClean="0"/>
              <a:t>רמה שנייה</a:t>
            </a:r>
          </a:p>
          <a:p>
            <a:pPr lvl="2"/>
            <a:r>
              <a:rPr lang="he-IL" smtClean="0"/>
              <a:t>רמה שלישית</a:t>
            </a:r>
          </a:p>
          <a:p>
            <a:pPr lvl="3"/>
            <a:r>
              <a:rPr lang="he-IL" smtClean="0"/>
              <a:t>רמה רביעית</a:t>
            </a:r>
          </a:p>
          <a:p>
            <a:pPr lvl="4"/>
            <a:r>
              <a:rPr lang="he-IL" smtClean="0"/>
              <a:t>רמה חמישית</a:t>
            </a:r>
            <a:endParaRPr lang="he-IL"/>
          </a:p>
        </p:txBody>
      </p:sp>
      <p:sp>
        <p:nvSpPr>
          <p:cNvPr id="4" name="מציין מיקום תוכן 3"/>
          <p:cNvSpPr>
            <a:spLocks noGrp="1"/>
          </p:cNvSpPr>
          <p:nvPr>
            <p:ph sz="half" idx="2"/>
          </p:nvPr>
        </p:nvSpPr>
        <p:spPr>
          <a:xfrm>
            <a:off x="2628901" y="2844801"/>
            <a:ext cx="2257425" cy="804545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he-IL" smtClean="0"/>
              <a:t>לחץ כדי לערוך סגנונות טקסט של תבנית בסיס</a:t>
            </a:r>
          </a:p>
          <a:p>
            <a:pPr lvl="1"/>
            <a:r>
              <a:rPr lang="he-IL" smtClean="0"/>
              <a:t>רמה שנייה</a:t>
            </a:r>
          </a:p>
          <a:p>
            <a:pPr lvl="2"/>
            <a:r>
              <a:rPr lang="he-IL" smtClean="0"/>
              <a:t>רמה שלישית</a:t>
            </a:r>
          </a:p>
          <a:p>
            <a:pPr lvl="3"/>
            <a:r>
              <a:rPr lang="he-IL" smtClean="0"/>
              <a:t>רמה רביעית</a:t>
            </a:r>
          </a:p>
          <a:p>
            <a:pPr lvl="4"/>
            <a:r>
              <a:rPr lang="he-IL" smtClean="0"/>
              <a:t>רמה חמישית</a:t>
            </a:r>
            <a:endParaRPr lang="he-IL"/>
          </a:p>
        </p:txBody>
      </p:sp>
      <p:sp>
        <p:nvSpPr>
          <p:cNvPr id="5" name="מציין מיקום של תאריך 4"/>
          <p:cNvSpPr>
            <a:spLocks noGrp="1"/>
          </p:cNvSpPr>
          <p:nvPr>
            <p:ph type="dt" sz="half" idx="10"/>
          </p:nvPr>
        </p:nvSpPr>
        <p:spPr/>
        <p:txBody>
          <a:bodyPr/>
          <a:lstStyle/>
          <a:p>
            <a:fld id="{D30BE9DB-7753-4A5D-9650-53BD810F633D}" type="datetime8">
              <a:rPr lang="he-IL" smtClean="0"/>
              <a:t>14 אפריל 21</a:t>
            </a:fld>
            <a:endParaRPr lang="he-IL"/>
          </a:p>
        </p:txBody>
      </p:sp>
      <p:sp>
        <p:nvSpPr>
          <p:cNvPr id="6" name="מציין מיקום של כותרת תחתונה 5"/>
          <p:cNvSpPr>
            <a:spLocks noGrp="1"/>
          </p:cNvSpPr>
          <p:nvPr>
            <p:ph type="ftr" sz="quarter" idx="11"/>
          </p:nvPr>
        </p:nvSpPr>
        <p:spPr/>
        <p:txBody>
          <a:bodyPr/>
          <a:lstStyle/>
          <a:p>
            <a:endParaRPr lang="he-IL"/>
          </a:p>
        </p:txBody>
      </p:sp>
      <p:sp>
        <p:nvSpPr>
          <p:cNvPr id="7" name="מציין מיקום של מספר שקופית 6"/>
          <p:cNvSpPr>
            <a:spLocks noGrp="1"/>
          </p:cNvSpPr>
          <p:nvPr>
            <p:ph type="sldNum" sz="quarter" idx="12"/>
          </p:nvPr>
        </p:nvSpPr>
        <p:spPr/>
        <p:txBody>
          <a:bodyPr/>
          <a:lstStyle/>
          <a:p>
            <a:fld id="{C60840D6-4A80-4F4C-92AD-B99FC8A0C370}" type="slidenum">
              <a:rPr lang="he-IL" smtClean="0"/>
              <a:t>‹#›</a:t>
            </a:fld>
            <a:endParaRPr lang="he-IL"/>
          </a:p>
        </p:txBody>
      </p:sp>
    </p:spTree>
    <p:extLst>
      <p:ext uri="{BB962C8B-B14F-4D97-AF65-F5344CB8AC3E}">
        <p14:creationId xmlns:p14="http://schemas.microsoft.com/office/powerpoint/2010/main" val="8632149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השוואה">
    <p:spTree>
      <p:nvGrpSpPr>
        <p:cNvPr id="1" name=""/>
        <p:cNvGrpSpPr/>
        <p:nvPr/>
      </p:nvGrpSpPr>
      <p:grpSpPr>
        <a:xfrm>
          <a:off x="0" y="0"/>
          <a:ext cx="0" cy="0"/>
          <a:chOff x="0" y="0"/>
          <a:chExt cx="0" cy="0"/>
        </a:xfrm>
      </p:grpSpPr>
      <p:sp>
        <p:nvSpPr>
          <p:cNvPr id="2" name="כותרת 1"/>
          <p:cNvSpPr>
            <a:spLocks noGrp="1"/>
          </p:cNvSpPr>
          <p:nvPr>
            <p:ph type="title"/>
          </p:nvPr>
        </p:nvSpPr>
        <p:spPr>
          <a:xfrm>
            <a:off x="342900" y="366184"/>
            <a:ext cx="6172200" cy="1524000"/>
          </a:xfrm>
        </p:spPr>
        <p:txBody>
          <a:bodyPr/>
          <a:lstStyle>
            <a:lvl1pPr>
              <a:defRPr/>
            </a:lvl1pPr>
          </a:lstStyle>
          <a:p>
            <a:r>
              <a:rPr lang="he-IL" smtClean="0"/>
              <a:t>לחץ כדי לערוך סגנון כותרת של תבנית בסיס</a:t>
            </a:r>
            <a:endParaRPr lang="he-IL"/>
          </a:p>
        </p:txBody>
      </p:sp>
      <p:sp>
        <p:nvSpPr>
          <p:cNvPr id="3" name="מציין מיקום טקסט 2"/>
          <p:cNvSpPr>
            <a:spLocks noGrp="1"/>
          </p:cNvSpPr>
          <p:nvPr>
            <p:ph type="body" idx="1"/>
          </p:nvPr>
        </p:nvSpPr>
        <p:spPr>
          <a:xfrm>
            <a:off x="342901" y="2046817"/>
            <a:ext cx="303014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e-IL" smtClean="0"/>
              <a:t>לחץ כדי לערוך סגנונות טקסט של תבנית בסיס</a:t>
            </a:r>
          </a:p>
        </p:txBody>
      </p:sp>
      <p:sp>
        <p:nvSpPr>
          <p:cNvPr id="4" name="מציין מיקום תוכן 3"/>
          <p:cNvSpPr>
            <a:spLocks noGrp="1"/>
          </p:cNvSpPr>
          <p:nvPr>
            <p:ph sz="half" idx="2"/>
          </p:nvPr>
        </p:nvSpPr>
        <p:spPr>
          <a:xfrm>
            <a:off x="342901" y="2899833"/>
            <a:ext cx="303014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he-IL" smtClean="0"/>
              <a:t>לחץ כדי לערוך סגנונות טקסט של תבנית בסיס</a:t>
            </a:r>
          </a:p>
          <a:p>
            <a:pPr lvl="1"/>
            <a:r>
              <a:rPr lang="he-IL" smtClean="0"/>
              <a:t>רמה שנייה</a:t>
            </a:r>
          </a:p>
          <a:p>
            <a:pPr lvl="2"/>
            <a:r>
              <a:rPr lang="he-IL" smtClean="0"/>
              <a:t>רמה שלישית</a:t>
            </a:r>
          </a:p>
          <a:p>
            <a:pPr lvl="3"/>
            <a:r>
              <a:rPr lang="he-IL" smtClean="0"/>
              <a:t>רמה רביעית</a:t>
            </a:r>
          </a:p>
          <a:p>
            <a:pPr lvl="4"/>
            <a:r>
              <a:rPr lang="he-IL" smtClean="0"/>
              <a:t>רמה חמישית</a:t>
            </a:r>
            <a:endParaRPr lang="he-IL"/>
          </a:p>
        </p:txBody>
      </p:sp>
      <p:sp>
        <p:nvSpPr>
          <p:cNvPr id="5" name="מציין מיקום טקסט 4"/>
          <p:cNvSpPr>
            <a:spLocks noGrp="1"/>
          </p:cNvSpPr>
          <p:nvPr>
            <p:ph type="body" sz="quarter" idx="3"/>
          </p:nvPr>
        </p:nvSpPr>
        <p:spPr>
          <a:xfrm>
            <a:off x="3483770" y="2046817"/>
            <a:ext cx="303133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e-IL" smtClean="0"/>
              <a:t>לחץ כדי לערוך סגנונות טקסט של תבנית בסיס</a:t>
            </a:r>
          </a:p>
        </p:txBody>
      </p:sp>
      <p:sp>
        <p:nvSpPr>
          <p:cNvPr id="6" name="מציין מיקום תוכן 5"/>
          <p:cNvSpPr>
            <a:spLocks noGrp="1"/>
          </p:cNvSpPr>
          <p:nvPr>
            <p:ph sz="quarter" idx="4"/>
          </p:nvPr>
        </p:nvSpPr>
        <p:spPr>
          <a:xfrm>
            <a:off x="3483770" y="2899833"/>
            <a:ext cx="303133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he-IL" smtClean="0"/>
              <a:t>לחץ כדי לערוך סגנונות טקסט של תבנית בסיס</a:t>
            </a:r>
          </a:p>
          <a:p>
            <a:pPr lvl="1"/>
            <a:r>
              <a:rPr lang="he-IL" smtClean="0"/>
              <a:t>רמה שנייה</a:t>
            </a:r>
          </a:p>
          <a:p>
            <a:pPr lvl="2"/>
            <a:r>
              <a:rPr lang="he-IL" smtClean="0"/>
              <a:t>רמה שלישית</a:t>
            </a:r>
          </a:p>
          <a:p>
            <a:pPr lvl="3"/>
            <a:r>
              <a:rPr lang="he-IL" smtClean="0"/>
              <a:t>רמה רביעית</a:t>
            </a:r>
          </a:p>
          <a:p>
            <a:pPr lvl="4"/>
            <a:r>
              <a:rPr lang="he-IL" smtClean="0"/>
              <a:t>רמה חמישית</a:t>
            </a:r>
            <a:endParaRPr lang="he-IL"/>
          </a:p>
        </p:txBody>
      </p:sp>
      <p:sp>
        <p:nvSpPr>
          <p:cNvPr id="7" name="מציין מיקום של תאריך 6"/>
          <p:cNvSpPr>
            <a:spLocks noGrp="1"/>
          </p:cNvSpPr>
          <p:nvPr>
            <p:ph type="dt" sz="half" idx="10"/>
          </p:nvPr>
        </p:nvSpPr>
        <p:spPr/>
        <p:txBody>
          <a:bodyPr/>
          <a:lstStyle/>
          <a:p>
            <a:fld id="{EF7D840B-5B14-4AD8-B24A-57B490861B13}" type="datetime8">
              <a:rPr lang="he-IL" smtClean="0"/>
              <a:t>14 אפריל 21</a:t>
            </a:fld>
            <a:endParaRPr lang="he-IL"/>
          </a:p>
        </p:txBody>
      </p:sp>
      <p:sp>
        <p:nvSpPr>
          <p:cNvPr id="8" name="מציין מיקום של כותרת תחתונה 7"/>
          <p:cNvSpPr>
            <a:spLocks noGrp="1"/>
          </p:cNvSpPr>
          <p:nvPr>
            <p:ph type="ftr" sz="quarter" idx="11"/>
          </p:nvPr>
        </p:nvSpPr>
        <p:spPr/>
        <p:txBody>
          <a:bodyPr/>
          <a:lstStyle/>
          <a:p>
            <a:endParaRPr lang="he-IL"/>
          </a:p>
        </p:txBody>
      </p:sp>
      <p:sp>
        <p:nvSpPr>
          <p:cNvPr id="9" name="מציין מיקום של מספר שקופית 8"/>
          <p:cNvSpPr>
            <a:spLocks noGrp="1"/>
          </p:cNvSpPr>
          <p:nvPr>
            <p:ph type="sldNum" sz="quarter" idx="12"/>
          </p:nvPr>
        </p:nvSpPr>
        <p:spPr/>
        <p:txBody>
          <a:bodyPr/>
          <a:lstStyle/>
          <a:p>
            <a:fld id="{C60840D6-4A80-4F4C-92AD-B99FC8A0C370}" type="slidenum">
              <a:rPr lang="he-IL" smtClean="0"/>
              <a:t>‹#›</a:t>
            </a:fld>
            <a:endParaRPr lang="he-IL"/>
          </a:p>
        </p:txBody>
      </p:sp>
    </p:spTree>
    <p:extLst>
      <p:ext uri="{BB962C8B-B14F-4D97-AF65-F5344CB8AC3E}">
        <p14:creationId xmlns:p14="http://schemas.microsoft.com/office/powerpoint/2010/main" val="313792743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כותרת בלבד">
    <p:spTree>
      <p:nvGrpSpPr>
        <p:cNvPr id="1" name=""/>
        <p:cNvGrpSpPr/>
        <p:nvPr/>
      </p:nvGrpSpPr>
      <p:grpSpPr>
        <a:xfrm>
          <a:off x="0" y="0"/>
          <a:ext cx="0" cy="0"/>
          <a:chOff x="0" y="0"/>
          <a:chExt cx="0" cy="0"/>
        </a:xfrm>
      </p:grpSpPr>
      <p:sp>
        <p:nvSpPr>
          <p:cNvPr id="2" name="כותרת 1"/>
          <p:cNvSpPr>
            <a:spLocks noGrp="1"/>
          </p:cNvSpPr>
          <p:nvPr>
            <p:ph type="title"/>
          </p:nvPr>
        </p:nvSpPr>
        <p:spPr/>
        <p:txBody>
          <a:bodyPr/>
          <a:lstStyle/>
          <a:p>
            <a:r>
              <a:rPr lang="he-IL" smtClean="0"/>
              <a:t>לחץ כדי לערוך סגנון כותרת של תבנית בסיס</a:t>
            </a:r>
            <a:endParaRPr lang="he-IL"/>
          </a:p>
        </p:txBody>
      </p:sp>
      <p:sp>
        <p:nvSpPr>
          <p:cNvPr id="3" name="מציין מיקום של תאריך 2"/>
          <p:cNvSpPr>
            <a:spLocks noGrp="1"/>
          </p:cNvSpPr>
          <p:nvPr>
            <p:ph type="dt" sz="half" idx="10"/>
          </p:nvPr>
        </p:nvSpPr>
        <p:spPr/>
        <p:txBody>
          <a:bodyPr/>
          <a:lstStyle/>
          <a:p>
            <a:fld id="{DDDD839A-A8DE-407E-9142-74120D646DE9}" type="datetime8">
              <a:rPr lang="he-IL" smtClean="0"/>
              <a:t>14 אפריל 21</a:t>
            </a:fld>
            <a:endParaRPr lang="he-IL"/>
          </a:p>
        </p:txBody>
      </p:sp>
      <p:sp>
        <p:nvSpPr>
          <p:cNvPr id="4" name="מציין מיקום של כותרת תחתונה 3"/>
          <p:cNvSpPr>
            <a:spLocks noGrp="1"/>
          </p:cNvSpPr>
          <p:nvPr>
            <p:ph type="ftr" sz="quarter" idx="11"/>
          </p:nvPr>
        </p:nvSpPr>
        <p:spPr/>
        <p:txBody>
          <a:bodyPr/>
          <a:lstStyle/>
          <a:p>
            <a:endParaRPr lang="he-IL"/>
          </a:p>
        </p:txBody>
      </p:sp>
      <p:sp>
        <p:nvSpPr>
          <p:cNvPr id="5" name="מציין מיקום של מספר שקופית 4"/>
          <p:cNvSpPr>
            <a:spLocks noGrp="1"/>
          </p:cNvSpPr>
          <p:nvPr>
            <p:ph type="sldNum" sz="quarter" idx="12"/>
          </p:nvPr>
        </p:nvSpPr>
        <p:spPr/>
        <p:txBody>
          <a:bodyPr/>
          <a:lstStyle/>
          <a:p>
            <a:fld id="{C60840D6-4A80-4F4C-92AD-B99FC8A0C370}" type="slidenum">
              <a:rPr lang="he-IL" smtClean="0"/>
              <a:t>‹#›</a:t>
            </a:fld>
            <a:endParaRPr lang="he-IL"/>
          </a:p>
        </p:txBody>
      </p:sp>
    </p:spTree>
    <p:extLst>
      <p:ext uri="{BB962C8B-B14F-4D97-AF65-F5344CB8AC3E}">
        <p14:creationId xmlns:p14="http://schemas.microsoft.com/office/powerpoint/2010/main" val="15187611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ריק">
    <p:spTree>
      <p:nvGrpSpPr>
        <p:cNvPr id="1" name=""/>
        <p:cNvGrpSpPr/>
        <p:nvPr/>
      </p:nvGrpSpPr>
      <p:grpSpPr>
        <a:xfrm>
          <a:off x="0" y="0"/>
          <a:ext cx="0" cy="0"/>
          <a:chOff x="0" y="0"/>
          <a:chExt cx="0" cy="0"/>
        </a:xfrm>
      </p:grpSpPr>
      <p:sp>
        <p:nvSpPr>
          <p:cNvPr id="2" name="מציין מיקום של תאריך 1"/>
          <p:cNvSpPr>
            <a:spLocks noGrp="1"/>
          </p:cNvSpPr>
          <p:nvPr>
            <p:ph type="dt" sz="half" idx="10"/>
          </p:nvPr>
        </p:nvSpPr>
        <p:spPr/>
        <p:txBody>
          <a:bodyPr/>
          <a:lstStyle/>
          <a:p>
            <a:fld id="{AD4D1AB1-5CA9-4666-A4E5-5935A814AD13}" type="datetime8">
              <a:rPr lang="he-IL" smtClean="0"/>
              <a:t>14 אפריל 21</a:t>
            </a:fld>
            <a:endParaRPr lang="he-IL"/>
          </a:p>
        </p:txBody>
      </p:sp>
      <p:sp>
        <p:nvSpPr>
          <p:cNvPr id="3" name="מציין מיקום של כותרת תחתונה 2"/>
          <p:cNvSpPr>
            <a:spLocks noGrp="1"/>
          </p:cNvSpPr>
          <p:nvPr>
            <p:ph type="ftr" sz="quarter" idx="11"/>
          </p:nvPr>
        </p:nvSpPr>
        <p:spPr/>
        <p:txBody>
          <a:bodyPr/>
          <a:lstStyle/>
          <a:p>
            <a:endParaRPr lang="he-IL"/>
          </a:p>
        </p:txBody>
      </p:sp>
      <p:sp>
        <p:nvSpPr>
          <p:cNvPr id="4" name="מציין מיקום של מספר שקופית 3"/>
          <p:cNvSpPr>
            <a:spLocks noGrp="1"/>
          </p:cNvSpPr>
          <p:nvPr>
            <p:ph type="sldNum" sz="quarter" idx="12"/>
          </p:nvPr>
        </p:nvSpPr>
        <p:spPr/>
        <p:txBody>
          <a:bodyPr/>
          <a:lstStyle/>
          <a:p>
            <a:fld id="{C60840D6-4A80-4F4C-92AD-B99FC8A0C370}" type="slidenum">
              <a:rPr lang="he-IL" smtClean="0"/>
              <a:t>‹#›</a:t>
            </a:fld>
            <a:endParaRPr lang="he-IL"/>
          </a:p>
        </p:txBody>
      </p:sp>
    </p:spTree>
    <p:extLst>
      <p:ext uri="{BB962C8B-B14F-4D97-AF65-F5344CB8AC3E}">
        <p14:creationId xmlns:p14="http://schemas.microsoft.com/office/powerpoint/2010/main" val="385491351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תוכן עם כיתוב">
    <p:spTree>
      <p:nvGrpSpPr>
        <p:cNvPr id="1" name=""/>
        <p:cNvGrpSpPr/>
        <p:nvPr/>
      </p:nvGrpSpPr>
      <p:grpSpPr>
        <a:xfrm>
          <a:off x="0" y="0"/>
          <a:ext cx="0" cy="0"/>
          <a:chOff x="0" y="0"/>
          <a:chExt cx="0" cy="0"/>
        </a:xfrm>
      </p:grpSpPr>
      <p:sp>
        <p:nvSpPr>
          <p:cNvPr id="2" name="כותרת 1"/>
          <p:cNvSpPr>
            <a:spLocks noGrp="1"/>
          </p:cNvSpPr>
          <p:nvPr>
            <p:ph type="title"/>
          </p:nvPr>
        </p:nvSpPr>
        <p:spPr>
          <a:xfrm>
            <a:off x="342901" y="364067"/>
            <a:ext cx="2256235" cy="1549400"/>
          </a:xfrm>
        </p:spPr>
        <p:txBody>
          <a:bodyPr anchor="b"/>
          <a:lstStyle>
            <a:lvl1pPr algn="r">
              <a:defRPr sz="2000" b="1"/>
            </a:lvl1pPr>
          </a:lstStyle>
          <a:p>
            <a:r>
              <a:rPr lang="he-IL" smtClean="0"/>
              <a:t>לחץ כדי לערוך סגנון כותרת של תבנית בסיס</a:t>
            </a:r>
            <a:endParaRPr lang="he-IL"/>
          </a:p>
        </p:txBody>
      </p:sp>
      <p:sp>
        <p:nvSpPr>
          <p:cNvPr id="3" name="מציין מיקום תוכן 2"/>
          <p:cNvSpPr>
            <a:spLocks noGrp="1"/>
          </p:cNvSpPr>
          <p:nvPr>
            <p:ph idx="1"/>
          </p:nvPr>
        </p:nvSpPr>
        <p:spPr>
          <a:xfrm>
            <a:off x="2681288" y="364069"/>
            <a:ext cx="3833813" cy="780415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he-IL" smtClean="0"/>
              <a:t>לחץ כדי לערוך סגנונות טקסט של תבנית בסיס</a:t>
            </a:r>
          </a:p>
          <a:p>
            <a:pPr lvl="1"/>
            <a:r>
              <a:rPr lang="he-IL" smtClean="0"/>
              <a:t>רמה שנייה</a:t>
            </a:r>
          </a:p>
          <a:p>
            <a:pPr lvl="2"/>
            <a:r>
              <a:rPr lang="he-IL" smtClean="0"/>
              <a:t>רמה שלישית</a:t>
            </a:r>
          </a:p>
          <a:p>
            <a:pPr lvl="3"/>
            <a:r>
              <a:rPr lang="he-IL" smtClean="0"/>
              <a:t>רמה רביעית</a:t>
            </a:r>
          </a:p>
          <a:p>
            <a:pPr lvl="4"/>
            <a:r>
              <a:rPr lang="he-IL" smtClean="0"/>
              <a:t>רמה חמישית</a:t>
            </a:r>
            <a:endParaRPr lang="he-IL"/>
          </a:p>
        </p:txBody>
      </p:sp>
      <p:sp>
        <p:nvSpPr>
          <p:cNvPr id="4" name="מציין מיקום טקסט 3"/>
          <p:cNvSpPr>
            <a:spLocks noGrp="1"/>
          </p:cNvSpPr>
          <p:nvPr>
            <p:ph type="body" sz="half" idx="2"/>
          </p:nvPr>
        </p:nvSpPr>
        <p:spPr>
          <a:xfrm>
            <a:off x="342901" y="1913469"/>
            <a:ext cx="2256235" cy="625475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he-IL" smtClean="0"/>
              <a:t>לחץ כדי לערוך סגנונות טקסט של תבנית בסיס</a:t>
            </a:r>
          </a:p>
        </p:txBody>
      </p:sp>
      <p:sp>
        <p:nvSpPr>
          <p:cNvPr id="5" name="מציין מיקום של תאריך 4"/>
          <p:cNvSpPr>
            <a:spLocks noGrp="1"/>
          </p:cNvSpPr>
          <p:nvPr>
            <p:ph type="dt" sz="half" idx="10"/>
          </p:nvPr>
        </p:nvSpPr>
        <p:spPr/>
        <p:txBody>
          <a:bodyPr/>
          <a:lstStyle/>
          <a:p>
            <a:fld id="{2311D669-828E-4914-A242-869720D78EBE}" type="datetime8">
              <a:rPr lang="he-IL" smtClean="0"/>
              <a:t>14 אפריל 21</a:t>
            </a:fld>
            <a:endParaRPr lang="he-IL"/>
          </a:p>
        </p:txBody>
      </p:sp>
      <p:sp>
        <p:nvSpPr>
          <p:cNvPr id="6" name="מציין מיקום של כותרת תחתונה 5"/>
          <p:cNvSpPr>
            <a:spLocks noGrp="1"/>
          </p:cNvSpPr>
          <p:nvPr>
            <p:ph type="ftr" sz="quarter" idx="11"/>
          </p:nvPr>
        </p:nvSpPr>
        <p:spPr/>
        <p:txBody>
          <a:bodyPr/>
          <a:lstStyle/>
          <a:p>
            <a:endParaRPr lang="he-IL"/>
          </a:p>
        </p:txBody>
      </p:sp>
      <p:sp>
        <p:nvSpPr>
          <p:cNvPr id="7" name="מציין מיקום של מספר שקופית 6"/>
          <p:cNvSpPr>
            <a:spLocks noGrp="1"/>
          </p:cNvSpPr>
          <p:nvPr>
            <p:ph type="sldNum" sz="quarter" idx="12"/>
          </p:nvPr>
        </p:nvSpPr>
        <p:spPr/>
        <p:txBody>
          <a:bodyPr/>
          <a:lstStyle/>
          <a:p>
            <a:fld id="{C60840D6-4A80-4F4C-92AD-B99FC8A0C370}" type="slidenum">
              <a:rPr lang="he-IL" smtClean="0"/>
              <a:t>‹#›</a:t>
            </a:fld>
            <a:endParaRPr lang="he-IL"/>
          </a:p>
        </p:txBody>
      </p:sp>
    </p:spTree>
    <p:extLst>
      <p:ext uri="{BB962C8B-B14F-4D97-AF65-F5344CB8AC3E}">
        <p14:creationId xmlns:p14="http://schemas.microsoft.com/office/powerpoint/2010/main" val="14458429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כותרת ותוכן">
    <p:spTree>
      <p:nvGrpSpPr>
        <p:cNvPr id="1" name=""/>
        <p:cNvGrpSpPr/>
        <p:nvPr/>
      </p:nvGrpSpPr>
      <p:grpSpPr>
        <a:xfrm>
          <a:off x="0" y="0"/>
          <a:ext cx="0" cy="0"/>
          <a:chOff x="0" y="0"/>
          <a:chExt cx="0" cy="0"/>
        </a:xfrm>
      </p:grpSpPr>
      <p:sp>
        <p:nvSpPr>
          <p:cNvPr id="2" name="כותרת 1"/>
          <p:cNvSpPr>
            <a:spLocks noGrp="1"/>
          </p:cNvSpPr>
          <p:nvPr>
            <p:ph type="title"/>
          </p:nvPr>
        </p:nvSpPr>
        <p:spPr/>
        <p:txBody>
          <a:bodyPr/>
          <a:lstStyle/>
          <a:p>
            <a:r>
              <a:rPr lang="he-IL" smtClean="0"/>
              <a:t>לחץ כדי לערוך סגנון כותרת של תבנית בסיס</a:t>
            </a:r>
            <a:endParaRPr lang="he-IL"/>
          </a:p>
        </p:txBody>
      </p:sp>
      <p:sp>
        <p:nvSpPr>
          <p:cNvPr id="3" name="מציין מיקום תוכן 2"/>
          <p:cNvSpPr>
            <a:spLocks noGrp="1"/>
          </p:cNvSpPr>
          <p:nvPr>
            <p:ph idx="1"/>
          </p:nvPr>
        </p:nvSpPr>
        <p:spPr/>
        <p:txBody>
          <a:bodyPr/>
          <a:lstStyle/>
          <a:p>
            <a:pPr lvl="0"/>
            <a:r>
              <a:rPr lang="he-IL" smtClean="0"/>
              <a:t>לחץ כדי לערוך סגנונות טקסט של תבנית בסיס</a:t>
            </a:r>
          </a:p>
          <a:p>
            <a:pPr lvl="1"/>
            <a:r>
              <a:rPr lang="he-IL" smtClean="0"/>
              <a:t>רמה שנייה</a:t>
            </a:r>
          </a:p>
          <a:p>
            <a:pPr lvl="2"/>
            <a:r>
              <a:rPr lang="he-IL" smtClean="0"/>
              <a:t>רמה שלישית</a:t>
            </a:r>
          </a:p>
          <a:p>
            <a:pPr lvl="3"/>
            <a:r>
              <a:rPr lang="he-IL" smtClean="0"/>
              <a:t>רמה רביעית</a:t>
            </a:r>
          </a:p>
          <a:p>
            <a:pPr lvl="4"/>
            <a:r>
              <a:rPr lang="he-IL" smtClean="0"/>
              <a:t>רמה חמישית</a:t>
            </a:r>
            <a:endParaRPr lang="he-IL"/>
          </a:p>
        </p:txBody>
      </p:sp>
      <p:sp>
        <p:nvSpPr>
          <p:cNvPr id="4" name="מציין מיקום של תאריך 3"/>
          <p:cNvSpPr>
            <a:spLocks noGrp="1"/>
          </p:cNvSpPr>
          <p:nvPr>
            <p:ph type="dt" sz="half" idx="10"/>
          </p:nvPr>
        </p:nvSpPr>
        <p:spPr/>
        <p:txBody>
          <a:bodyPr/>
          <a:lstStyle/>
          <a:p>
            <a:fld id="{0408F8F9-3007-4438-82EB-074C327040FB}" type="datetime8">
              <a:rPr lang="he-IL" smtClean="0"/>
              <a:t>14 אפריל 21</a:t>
            </a:fld>
            <a:endParaRPr lang="he-IL"/>
          </a:p>
        </p:txBody>
      </p:sp>
      <p:sp>
        <p:nvSpPr>
          <p:cNvPr id="5" name="מציין מיקום של כותרת תחתונה 4"/>
          <p:cNvSpPr>
            <a:spLocks noGrp="1"/>
          </p:cNvSpPr>
          <p:nvPr>
            <p:ph type="ftr" sz="quarter" idx="11"/>
          </p:nvPr>
        </p:nvSpPr>
        <p:spPr/>
        <p:txBody>
          <a:bodyPr/>
          <a:lstStyle/>
          <a:p>
            <a:endParaRPr lang="he-IL"/>
          </a:p>
        </p:txBody>
      </p:sp>
      <p:sp>
        <p:nvSpPr>
          <p:cNvPr id="6" name="מציין מיקום של מספר שקופית 5"/>
          <p:cNvSpPr>
            <a:spLocks noGrp="1"/>
          </p:cNvSpPr>
          <p:nvPr>
            <p:ph type="sldNum" sz="quarter" idx="12"/>
          </p:nvPr>
        </p:nvSpPr>
        <p:spPr/>
        <p:txBody>
          <a:bodyPr/>
          <a:lstStyle/>
          <a:p>
            <a:fld id="{C60840D6-4A80-4F4C-92AD-B99FC8A0C370}" type="slidenum">
              <a:rPr lang="he-IL" smtClean="0"/>
              <a:t>‹#›</a:t>
            </a:fld>
            <a:endParaRPr lang="he-IL"/>
          </a:p>
        </p:txBody>
      </p:sp>
    </p:spTree>
    <p:extLst>
      <p:ext uri="{BB962C8B-B14F-4D97-AF65-F5344CB8AC3E}">
        <p14:creationId xmlns:p14="http://schemas.microsoft.com/office/powerpoint/2010/main" val="20407845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תמונה עם כיתוב">
    <p:spTree>
      <p:nvGrpSpPr>
        <p:cNvPr id="1" name=""/>
        <p:cNvGrpSpPr/>
        <p:nvPr/>
      </p:nvGrpSpPr>
      <p:grpSpPr>
        <a:xfrm>
          <a:off x="0" y="0"/>
          <a:ext cx="0" cy="0"/>
          <a:chOff x="0" y="0"/>
          <a:chExt cx="0" cy="0"/>
        </a:xfrm>
      </p:grpSpPr>
      <p:sp>
        <p:nvSpPr>
          <p:cNvPr id="2" name="כותרת 1"/>
          <p:cNvSpPr>
            <a:spLocks noGrp="1"/>
          </p:cNvSpPr>
          <p:nvPr>
            <p:ph type="title"/>
          </p:nvPr>
        </p:nvSpPr>
        <p:spPr>
          <a:xfrm>
            <a:off x="1344216" y="6400801"/>
            <a:ext cx="4114800" cy="755651"/>
          </a:xfrm>
        </p:spPr>
        <p:txBody>
          <a:bodyPr anchor="b"/>
          <a:lstStyle>
            <a:lvl1pPr algn="r">
              <a:defRPr sz="2000" b="1"/>
            </a:lvl1pPr>
          </a:lstStyle>
          <a:p>
            <a:r>
              <a:rPr lang="he-IL" smtClean="0"/>
              <a:t>לחץ כדי לערוך סגנון כותרת של תבנית בסיס</a:t>
            </a:r>
            <a:endParaRPr lang="he-IL"/>
          </a:p>
        </p:txBody>
      </p:sp>
      <p:sp>
        <p:nvSpPr>
          <p:cNvPr id="3" name="מציין מיקום של תמונה 2"/>
          <p:cNvSpPr>
            <a:spLocks noGrp="1"/>
          </p:cNvSpPr>
          <p:nvPr>
            <p:ph type="pic" idx="1"/>
          </p:nvPr>
        </p:nvSpPr>
        <p:spPr>
          <a:xfrm>
            <a:off x="1344216" y="817033"/>
            <a:ext cx="41148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he-IL"/>
          </a:p>
        </p:txBody>
      </p:sp>
      <p:sp>
        <p:nvSpPr>
          <p:cNvPr id="4" name="מציין מיקום טקסט 3"/>
          <p:cNvSpPr>
            <a:spLocks noGrp="1"/>
          </p:cNvSpPr>
          <p:nvPr>
            <p:ph type="body" sz="half" idx="2"/>
          </p:nvPr>
        </p:nvSpPr>
        <p:spPr>
          <a:xfrm>
            <a:off x="1344216" y="7156452"/>
            <a:ext cx="4114800" cy="107314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he-IL" smtClean="0"/>
              <a:t>לחץ כדי לערוך סגנונות טקסט של תבנית בסיס</a:t>
            </a:r>
          </a:p>
        </p:txBody>
      </p:sp>
      <p:sp>
        <p:nvSpPr>
          <p:cNvPr id="5" name="מציין מיקום של תאריך 4"/>
          <p:cNvSpPr>
            <a:spLocks noGrp="1"/>
          </p:cNvSpPr>
          <p:nvPr>
            <p:ph type="dt" sz="half" idx="10"/>
          </p:nvPr>
        </p:nvSpPr>
        <p:spPr/>
        <p:txBody>
          <a:bodyPr/>
          <a:lstStyle/>
          <a:p>
            <a:fld id="{BEA87CB7-2292-4244-BB1E-C4C5564ADA51}" type="datetime8">
              <a:rPr lang="he-IL" smtClean="0"/>
              <a:t>14 אפריל 21</a:t>
            </a:fld>
            <a:endParaRPr lang="he-IL"/>
          </a:p>
        </p:txBody>
      </p:sp>
      <p:sp>
        <p:nvSpPr>
          <p:cNvPr id="6" name="מציין מיקום של כותרת תחתונה 5"/>
          <p:cNvSpPr>
            <a:spLocks noGrp="1"/>
          </p:cNvSpPr>
          <p:nvPr>
            <p:ph type="ftr" sz="quarter" idx="11"/>
          </p:nvPr>
        </p:nvSpPr>
        <p:spPr/>
        <p:txBody>
          <a:bodyPr/>
          <a:lstStyle/>
          <a:p>
            <a:endParaRPr lang="he-IL"/>
          </a:p>
        </p:txBody>
      </p:sp>
      <p:sp>
        <p:nvSpPr>
          <p:cNvPr id="7" name="מציין מיקום של מספר שקופית 6"/>
          <p:cNvSpPr>
            <a:spLocks noGrp="1"/>
          </p:cNvSpPr>
          <p:nvPr>
            <p:ph type="sldNum" sz="quarter" idx="12"/>
          </p:nvPr>
        </p:nvSpPr>
        <p:spPr/>
        <p:txBody>
          <a:bodyPr/>
          <a:lstStyle/>
          <a:p>
            <a:fld id="{C60840D6-4A80-4F4C-92AD-B99FC8A0C370}" type="slidenum">
              <a:rPr lang="he-IL" smtClean="0"/>
              <a:t>‹#›</a:t>
            </a:fld>
            <a:endParaRPr lang="he-IL"/>
          </a:p>
        </p:txBody>
      </p:sp>
    </p:spTree>
    <p:extLst>
      <p:ext uri="{BB962C8B-B14F-4D97-AF65-F5344CB8AC3E}">
        <p14:creationId xmlns:p14="http://schemas.microsoft.com/office/powerpoint/2010/main" val="67983603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כותרת וטקסט אנכי">
    <p:spTree>
      <p:nvGrpSpPr>
        <p:cNvPr id="1" name=""/>
        <p:cNvGrpSpPr/>
        <p:nvPr/>
      </p:nvGrpSpPr>
      <p:grpSpPr>
        <a:xfrm>
          <a:off x="0" y="0"/>
          <a:ext cx="0" cy="0"/>
          <a:chOff x="0" y="0"/>
          <a:chExt cx="0" cy="0"/>
        </a:xfrm>
      </p:grpSpPr>
      <p:sp>
        <p:nvSpPr>
          <p:cNvPr id="2" name="כותרת 1"/>
          <p:cNvSpPr>
            <a:spLocks noGrp="1"/>
          </p:cNvSpPr>
          <p:nvPr>
            <p:ph type="title"/>
          </p:nvPr>
        </p:nvSpPr>
        <p:spPr/>
        <p:txBody>
          <a:bodyPr/>
          <a:lstStyle/>
          <a:p>
            <a:r>
              <a:rPr lang="he-IL" smtClean="0"/>
              <a:t>לחץ כדי לערוך סגנון כותרת של תבנית בסיס</a:t>
            </a:r>
            <a:endParaRPr lang="he-IL"/>
          </a:p>
        </p:txBody>
      </p:sp>
      <p:sp>
        <p:nvSpPr>
          <p:cNvPr id="3" name="מציין מיקום של טקסט אנכי 2"/>
          <p:cNvSpPr>
            <a:spLocks noGrp="1"/>
          </p:cNvSpPr>
          <p:nvPr>
            <p:ph type="body" orient="vert" idx="1"/>
          </p:nvPr>
        </p:nvSpPr>
        <p:spPr/>
        <p:txBody>
          <a:bodyPr vert="eaVert"/>
          <a:lstStyle/>
          <a:p>
            <a:pPr lvl="0"/>
            <a:r>
              <a:rPr lang="he-IL" smtClean="0"/>
              <a:t>לחץ כדי לערוך סגנונות טקסט של תבנית בסיס</a:t>
            </a:r>
          </a:p>
          <a:p>
            <a:pPr lvl="1"/>
            <a:r>
              <a:rPr lang="he-IL" smtClean="0"/>
              <a:t>רמה שנייה</a:t>
            </a:r>
          </a:p>
          <a:p>
            <a:pPr lvl="2"/>
            <a:r>
              <a:rPr lang="he-IL" smtClean="0"/>
              <a:t>רמה שלישית</a:t>
            </a:r>
          </a:p>
          <a:p>
            <a:pPr lvl="3"/>
            <a:r>
              <a:rPr lang="he-IL" smtClean="0"/>
              <a:t>רמה רביעית</a:t>
            </a:r>
          </a:p>
          <a:p>
            <a:pPr lvl="4"/>
            <a:r>
              <a:rPr lang="he-IL" smtClean="0"/>
              <a:t>רמה חמישית</a:t>
            </a:r>
            <a:endParaRPr lang="he-IL"/>
          </a:p>
        </p:txBody>
      </p:sp>
      <p:sp>
        <p:nvSpPr>
          <p:cNvPr id="4" name="מציין מיקום של תאריך 3"/>
          <p:cNvSpPr>
            <a:spLocks noGrp="1"/>
          </p:cNvSpPr>
          <p:nvPr>
            <p:ph type="dt" sz="half" idx="10"/>
          </p:nvPr>
        </p:nvSpPr>
        <p:spPr/>
        <p:txBody>
          <a:bodyPr/>
          <a:lstStyle/>
          <a:p>
            <a:fld id="{57166347-9418-4B3A-90C0-4C44C195FA8E}" type="datetime8">
              <a:rPr lang="he-IL" smtClean="0"/>
              <a:t>14 אפריל 21</a:t>
            </a:fld>
            <a:endParaRPr lang="he-IL"/>
          </a:p>
        </p:txBody>
      </p:sp>
      <p:sp>
        <p:nvSpPr>
          <p:cNvPr id="5" name="מציין מיקום של כותרת תחתונה 4"/>
          <p:cNvSpPr>
            <a:spLocks noGrp="1"/>
          </p:cNvSpPr>
          <p:nvPr>
            <p:ph type="ftr" sz="quarter" idx="11"/>
          </p:nvPr>
        </p:nvSpPr>
        <p:spPr/>
        <p:txBody>
          <a:bodyPr/>
          <a:lstStyle/>
          <a:p>
            <a:endParaRPr lang="he-IL"/>
          </a:p>
        </p:txBody>
      </p:sp>
      <p:sp>
        <p:nvSpPr>
          <p:cNvPr id="6" name="מציין מיקום של מספר שקופית 5"/>
          <p:cNvSpPr>
            <a:spLocks noGrp="1"/>
          </p:cNvSpPr>
          <p:nvPr>
            <p:ph type="sldNum" sz="quarter" idx="12"/>
          </p:nvPr>
        </p:nvSpPr>
        <p:spPr/>
        <p:txBody>
          <a:bodyPr/>
          <a:lstStyle/>
          <a:p>
            <a:fld id="{C60840D6-4A80-4F4C-92AD-B99FC8A0C370}" type="slidenum">
              <a:rPr lang="he-IL" smtClean="0"/>
              <a:t>‹#›</a:t>
            </a:fld>
            <a:endParaRPr lang="he-IL"/>
          </a:p>
        </p:txBody>
      </p:sp>
    </p:spTree>
    <p:extLst>
      <p:ext uri="{BB962C8B-B14F-4D97-AF65-F5344CB8AC3E}">
        <p14:creationId xmlns:p14="http://schemas.microsoft.com/office/powerpoint/2010/main" val="178072407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כותרת אנכית וטקסט">
    <p:spTree>
      <p:nvGrpSpPr>
        <p:cNvPr id="1" name=""/>
        <p:cNvGrpSpPr/>
        <p:nvPr/>
      </p:nvGrpSpPr>
      <p:grpSpPr>
        <a:xfrm>
          <a:off x="0" y="0"/>
          <a:ext cx="0" cy="0"/>
          <a:chOff x="0" y="0"/>
          <a:chExt cx="0" cy="0"/>
        </a:xfrm>
      </p:grpSpPr>
      <p:sp>
        <p:nvSpPr>
          <p:cNvPr id="2" name="כותרת אנכית 1"/>
          <p:cNvSpPr>
            <a:spLocks noGrp="1"/>
          </p:cNvSpPr>
          <p:nvPr>
            <p:ph type="title" orient="vert"/>
          </p:nvPr>
        </p:nvSpPr>
        <p:spPr>
          <a:xfrm>
            <a:off x="3729037" y="488951"/>
            <a:ext cx="1157288" cy="10401300"/>
          </a:xfrm>
        </p:spPr>
        <p:txBody>
          <a:bodyPr vert="eaVert"/>
          <a:lstStyle/>
          <a:p>
            <a:r>
              <a:rPr lang="he-IL" smtClean="0"/>
              <a:t>לחץ כדי לערוך סגנון כותרת של תבנית בסיס</a:t>
            </a:r>
            <a:endParaRPr lang="he-IL"/>
          </a:p>
        </p:txBody>
      </p:sp>
      <p:sp>
        <p:nvSpPr>
          <p:cNvPr id="3" name="מציין מיקום של טקסט אנכי 2"/>
          <p:cNvSpPr>
            <a:spLocks noGrp="1"/>
          </p:cNvSpPr>
          <p:nvPr>
            <p:ph type="body" orient="vert" idx="1"/>
          </p:nvPr>
        </p:nvSpPr>
        <p:spPr>
          <a:xfrm>
            <a:off x="257176" y="488951"/>
            <a:ext cx="3357563" cy="10401300"/>
          </a:xfrm>
        </p:spPr>
        <p:txBody>
          <a:bodyPr vert="eaVert"/>
          <a:lstStyle/>
          <a:p>
            <a:pPr lvl="0"/>
            <a:r>
              <a:rPr lang="he-IL" smtClean="0"/>
              <a:t>לחץ כדי לערוך סגנונות טקסט של תבנית בסיס</a:t>
            </a:r>
          </a:p>
          <a:p>
            <a:pPr lvl="1"/>
            <a:r>
              <a:rPr lang="he-IL" smtClean="0"/>
              <a:t>רמה שנייה</a:t>
            </a:r>
          </a:p>
          <a:p>
            <a:pPr lvl="2"/>
            <a:r>
              <a:rPr lang="he-IL" smtClean="0"/>
              <a:t>רמה שלישית</a:t>
            </a:r>
          </a:p>
          <a:p>
            <a:pPr lvl="3"/>
            <a:r>
              <a:rPr lang="he-IL" smtClean="0"/>
              <a:t>רמה רביעית</a:t>
            </a:r>
          </a:p>
          <a:p>
            <a:pPr lvl="4"/>
            <a:r>
              <a:rPr lang="he-IL" smtClean="0"/>
              <a:t>רמה חמישית</a:t>
            </a:r>
            <a:endParaRPr lang="he-IL"/>
          </a:p>
        </p:txBody>
      </p:sp>
      <p:sp>
        <p:nvSpPr>
          <p:cNvPr id="4" name="מציין מיקום של תאריך 3"/>
          <p:cNvSpPr>
            <a:spLocks noGrp="1"/>
          </p:cNvSpPr>
          <p:nvPr>
            <p:ph type="dt" sz="half" idx="10"/>
          </p:nvPr>
        </p:nvSpPr>
        <p:spPr/>
        <p:txBody>
          <a:bodyPr/>
          <a:lstStyle/>
          <a:p>
            <a:fld id="{7ABAE76F-8F24-4D57-991F-C52174A9CB93}" type="datetime8">
              <a:rPr lang="he-IL" smtClean="0"/>
              <a:t>14 אפריל 21</a:t>
            </a:fld>
            <a:endParaRPr lang="he-IL"/>
          </a:p>
        </p:txBody>
      </p:sp>
      <p:sp>
        <p:nvSpPr>
          <p:cNvPr id="5" name="מציין מיקום של כותרת תחתונה 4"/>
          <p:cNvSpPr>
            <a:spLocks noGrp="1"/>
          </p:cNvSpPr>
          <p:nvPr>
            <p:ph type="ftr" sz="quarter" idx="11"/>
          </p:nvPr>
        </p:nvSpPr>
        <p:spPr/>
        <p:txBody>
          <a:bodyPr/>
          <a:lstStyle/>
          <a:p>
            <a:endParaRPr lang="he-IL"/>
          </a:p>
        </p:txBody>
      </p:sp>
      <p:sp>
        <p:nvSpPr>
          <p:cNvPr id="6" name="מציין מיקום של מספר שקופית 5"/>
          <p:cNvSpPr>
            <a:spLocks noGrp="1"/>
          </p:cNvSpPr>
          <p:nvPr>
            <p:ph type="sldNum" sz="quarter" idx="12"/>
          </p:nvPr>
        </p:nvSpPr>
        <p:spPr/>
        <p:txBody>
          <a:bodyPr/>
          <a:lstStyle/>
          <a:p>
            <a:fld id="{C60840D6-4A80-4F4C-92AD-B99FC8A0C370}" type="slidenum">
              <a:rPr lang="he-IL" smtClean="0"/>
              <a:t>‹#›</a:t>
            </a:fld>
            <a:endParaRPr lang="he-IL"/>
          </a:p>
        </p:txBody>
      </p:sp>
    </p:spTree>
    <p:extLst>
      <p:ext uri="{BB962C8B-B14F-4D97-AF65-F5344CB8AC3E}">
        <p14:creationId xmlns:p14="http://schemas.microsoft.com/office/powerpoint/2010/main" val="15640149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כותרת מקטע עליונה">
    <p:spTree>
      <p:nvGrpSpPr>
        <p:cNvPr id="1" name=""/>
        <p:cNvGrpSpPr/>
        <p:nvPr/>
      </p:nvGrpSpPr>
      <p:grpSpPr>
        <a:xfrm>
          <a:off x="0" y="0"/>
          <a:ext cx="0" cy="0"/>
          <a:chOff x="0" y="0"/>
          <a:chExt cx="0" cy="0"/>
        </a:xfrm>
      </p:grpSpPr>
      <p:sp>
        <p:nvSpPr>
          <p:cNvPr id="2" name="כותרת 1"/>
          <p:cNvSpPr>
            <a:spLocks noGrp="1"/>
          </p:cNvSpPr>
          <p:nvPr>
            <p:ph type="title"/>
          </p:nvPr>
        </p:nvSpPr>
        <p:spPr>
          <a:xfrm>
            <a:off x="541735" y="5875867"/>
            <a:ext cx="5829300" cy="1816100"/>
          </a:xfrm>
        </p:spPr>
        <p:txBody>
          <a:bodyPr anchor="t"/>
          <a:lstStyle>
            <a:lvl1pPr algn="r">
              <a:defRPr sz="4000" b="1" cap="all"/>
            </a:lvl1pPr>
          </a:lstStyle>
          <a:p>
            <a:r>
              <a:rPr lang="he-IL" smtClean="0"/>
              <a:t>לחץ כדי לערוך סגנון כותרת של תבנית בסיס</a:t>
            </a:r>
            <a:endParaRPr lang="he-IL"/>
          </a:p>
        </p:txBody>
      </p:sp>
      <p:sp>
        <p:nvSpPr>
          <p:cNvPr id="3" name="מציין מיקום טקסט 2"/>
          <p:cNvSpPr>
            <a:spLocks noGrp="1"/>
          </p:cNvSpPr>
          <p:nvPr>
            <p:ph type="body" idx="1"/>
          </p:nvPr>
        </p:nvSpPr>
        <p:spPr>
          <a:xfrm>
            <a:off x="541735" y="3875621"/>
            <a:ext cx="5829300" cy="2000249"/>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he-IL" smtClean="0"/>
              <a:t>לחץ כדי לערוך סגנונות טקסט של תבנית בסיס</a:t>
            </a:r>
          </a:p>
        </p:txBody>
      </p:sp>
      <p:sp>
        <p:nvSpPr>
          <p:cNvPr id="4" name="מציין מיקום של תאריך 3"/>
          <p:cNvSpPr>
            <a:spLocks noGrp="1"/>
          </p:cNvSpPr>
          <p:nvPr>
            <p:ph type="dt" sz="half" idx="10"/>
          </p:nvPr>
        </p:nvSpPr>
        <p:spPr/>
        <p:txBody>
          <a:bodyPr/>
          <a:lstStyle/>
          <a:p>
            <a:fld id="{6B901325-1946-452C-974D-5B295E2A52FF}" type="datetime8">
              <a:rPr lang="he-IL" smtClean="0"/>
              <a:t>14 אפריל 21</a:t>
            </a:fld>
            <a:endParaRPr lang="he-IL"/>
          </a:p>
        </p:txBody>
      </p:sp>
      <p:sp>
        <p:nvSpPr>
          <p:cNvPr id="5" name="מציין מיקום של כותרת תחתונה 4"/>
          <p:cNvSpPr>
            <a:spLocks noGrp="1"/>
          </p:cNvSpPr>
          <p:nvPr>
            <p:ph type="ftr" sz="quarter" idx="11"/>
          </p:nvPr>
        </p:nvSpPr>
        <p:spPr/>
        <p:txBody>
          <a:bodyPr/>
          <a:lstStyle/>
          <a:p>
            <a:endParaRPr lang="he-IL"/>
          </a:p>
        </p:txBody>
      </p:sp>
      <p:sp>
        <p:nvSpPr>
          <p:cNvPr id="6" name="מציין מיקום של מספר שקופית 5"/>
          <p:cNvSpPr>
            <a:spLocks noGrp="1"/>
          </p:cNvSpPr>
          <p:nvPr>
            <p:ph type="sldNum" sz="quarter" idx="12"/>
          </p:nvPr>
        </p:nvSpPr>
        <p:spPr/>
        <p:txBody>
          <a:bodyPr/>
          <a:lstStyle/>
          <a:p>
            <a:fld id="{C60840D6-4A80-4F4C-92AD-B99FC8A0C370}" type="slidenum">
              <a:rPr lang="he-IL" smtClean="0"/>
              <a:t>‹#›</a:t>
            </a:fld>
            <a:endParaRPr lang="he-IL"/>
          </a:p>
        </p:txBody>
      </p:sp>
    </p:spTree>
    <p:extLst>
      <p:ext uri="{BB962C8B-B14F-4D97-AF65-F5344CB8AC3E}">
        <p14:creationId xmlns:p14="http://schemas.microsoft.com/office/powerpoint/2010/main" val="40090827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שני תכנים">
    <p:spTree>
      <p:nvGrpSpPr>
        <p:cNvPr id="1" name=""/>
        <p:cNvGrpSpPr/>
        <p:nvPr/>
      </p:nvGrpSpPr>
      <p:grpSpPr>
        <a:xfrm>
          <a:off x="0" y="0"/>
          <a:ext cx="0" cy="0"/>
          <a:chOff x="0" y="0"/>
          <a:chExt cx="0" cy="0"/>
        </a:xfrm>
      </p:grpSpPr>
      <p:sp>
        <p:nvSpPr>
          <p:cNvPr id="2" name="כותרת 1"/>
          <p:cNvSpPr>
            <a:spLocks noGrp="1"/>
          </p:cNvSpPr>
          <p:nvPr>
            <p:ph type="title"/>
          </p:nvPr>
        </p:nvSpPr>
        <p:spPr/>
        <p:txBody>
          <a:bodyPr/>
          <a:lstStyle/>
          <a:p>
            <a:r>
              <a:rPr lang="he-IL" smtClean="0"/>
              <a:t>לחץ כדי לערוך סגנון כותרת של תבנית בסיס</a:t>
            </a:r>
            <a:endParaRPr lang="he-IL"/>
          </a:p>
        </p:txBody>
      </p:sp>
      <p:sp>
        <p:nvSpPr>
          <p:cNvPr id="3" name="מציין מיקום תוכן 2"/>
          <p:cNvSpPr>
            <a:spLocks noGrp="1"/>
          </p:cNvSpPr>
          <p:nvPr>
            <p:ph sz="half" idx="1"/>
          </p:nvPr>
        </p:nvSpPr>
        <p:spPr>
          <a:xfrm>
            <a:off x="342900" y="2133604"/>
            <a:ext cx="3028950" cy="603461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he-IL" smtClean="0"/>
              <a:t>לחץ כדי לערוך סגנונות טקסט של תבנית בסיס</a:t>
            </a:r>
          </a:p>
          <a:p>
            <a:pPr lvl="1"/>
            <a:r>
              <a:rPr lang="he-IL" smtClean="0"/>
              <a:t>רמה שנייה</a:t>
            </a:r>
          </a:p>
          <a:p>
            <a:pPr lvl="2"/>
            <a:r>
              <a:rPr lang="he-IL" smtClean="0"/>
              <a:t>רמה שלישית</a:t>
            </a:r>
          </a:p>
          <a:p>
            <a:pPr lvl="3"/>
            <a:r>
              <a:rPr lang="he-IL" smtClean="0"/>
              <a:t>רמה רביעית</a:t>
            </a:r>
          </a:p>
          <a:p>
            <a:pPr lvl="4"/>
            <a:r>
              <a:rPr lang="he-IL" smtClean="0"/>
              <a:t>רמה חמישית</a:t>
            </a:r>
            <a:endParaRPr lang="he-IL"/>
          </a:p>
        </p:txBody>
      </p:sp>
      <p:sp>
        <p:nvSpPr>
          <p:cNvPr id="4" name="מציין מיקום תוכן 3"/>
          <p:cNvSpPr>
            <a:spLocks noGrp="1"/>
          </p:cNvSpPr>
          <p:nvPr>
            <p:ph sz="half" idx="2"/>
          </p:nvPr>
        </p:nvSpPr>
        <p:spPr>
          <a:xfrm>
            <a:off x="3486150" y="2133604"/>
            <a:ext cx="3028950" cy="603461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he-IL" smtClean="0"/>
              <a:t>לחץ כדי לערוך סגנונות טקסט של תבנית בסיס</a:t>
            </a:r>
          </a:p>
          <a:p>
            <a:pPr lvl="1"/>
            <a:r>
              <a:rPr lang="he-IL" smtClean="0"/>
              <a:t>רמה שנייה</a:t>
            </a:r>
          </a:p>
          <a:p>
            <a:pPr lvl="2"/>
            <a:r>
              <a:rPr lang="he-IL" smtClean="0"/>
              <a:t>רמה שלישית</a:t>
            </a:r>
          </a:p>
          <a:p>
            <a:pPr lvl="3"/>
            <a:r>
              <a:rPr lang="he-IL" smtClean="0"/>
              <a:t>רמה רביעית</a:t>
            </a:r>
          </a:p>
          <a:p>
            <a:pPr lvl="4"/>
            <a:r>
              <a:rPr lang="he-IL" smtClean="0"/>
              <a:t>רמה חמישית</a:t>
            </a:r>
            <a:endParaRPr lang="he-IL"/>
          </a:p>
        </p:txBody>
      </p:sp>
      <p:sp>
        <p:nvSpPr>
          <p:cNvPr id="5" name="מציין מיקום של תאריך 4"/>
          <p:cNvSpPr>
            <a:spLocks noGrp="1"/>
          </p:cNvSpPr>
          <p:nvPr>
            <p:ph type="dt" sz="half" idx="10"/>
          </p:nvPr>
        </p:nvSpPr>
        <p:spPr/>
        <p:txBody>
          <a:bodyPr/>
          <a:lstStyle/>
          <a:p>
            <a:fld id="{D30BE9DB-7753-4A5D-9650-53BD810F633D}" type="datetime8">
              <a:rPr lang="he-IL" smtClean="0"/>
              <a:t>14 אפריל 21</a:t>
            </a:fld>
            <a:endParaRPr lang="he-IL"/>
          </a:p>
        </p:txBody>
      </p:sp>
      <p:sp>
        <p:nvSpPr>
          <p:cNvPr id="6" name="מציין מיקום של כותרת תחתונה 5"/>
          <p:cNvSpPr>
            <a:spLocks noGrp="1"/>
          </p:cNvSpPr>
          <p:nvPr>
            <p:ph type="ftr" sz="quarter" idx="11"/>
          </p:nvPr>
        </p:nvSpPr>
        <p:spPr/>
        <p:txBody>
          <a:bodyPr/>
          <a:lstStyle/>
          <a:p>
            <a:endParaRPr lang="he-IL"/>
          </a:p>
        </p:txBody>
      </p:sp>
      <p:sp>
        <p:nvSpPr>
          <p:cNvPr id="7" name="מציין מיקום של מספר שקופית 6"/>
          <p:cNvSpPr>
            <a:spLocks noGrp="1"/>
          </p:cNvSpPr>
          <p:nvPr>
            <p:ph type="sldNum" sz="quarter" idx="12"/>
          </p:nvPr>
        </p:nvSpPr>
        <p:spPr/>
        <p:txBody>
          <a:bodyPr/>
          <a:lstStyle/>
          <a:p>
            <a:fld id="{C60840D6-4A80-4F4C-92AD-B99FC8A0C370}" type="slidenum">
              <a:rPr lang="he-IL" smtClean="0"/>
              <a:t>‹#›</a:t>
            </a:fld>
            <a:endParaRPr lang="he-IL"/>
          </a:p>
        </p:txBody>
      </p:sp>
    </p:spTree>
    <p:extLst>
      <p:ext uri="{BB962C8B-B14F-4D97-AF65-F5344CB8AC3E}">
        <p14:creationId xmlns:p14="http://schemas.microsoft.com/office/powerpoint/2010/main" val="14659552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השוואה">
    <p:spTree>
      <p:nvGrpSpPr>
        <p:cNvPr id="1" name=""/>
        <p:cNvGrpSpPr/>
        <p:nvPr/>
      </p:nvGrpSpPr>
      <p:grpSpPr>
        <a:xfrm>
          <a:off x="0" y="0"/>
          <a:ext cx="0" cy="0"/>
          <a:chOff x="0" y="0"/>
          <a:chExt cx="0" cy="0"/>
        </a:xfrm>
      </p:grpSpPr>
      <p:sp>
        <p:nvSpPr>
          <p:cNvPr id="2" name="כותרת 1"/>
          <p:cNvSpPr>
            <a:spLocks noGrp="1"/>
          </p:cNvSpPr>
          <p:nvPr>
            <p:ph type="title"/>
          </p:nvPr>
        </p:nvSpPr>
        <p:spPr/>
        <p:txBody>
          <a:bodyPr/>
          <a:lstStyle>
            <a:lvl1pPr>
              <a:defRPr/>
            </a:lvl1pPr>
          </a:lstStyle>
          <a:p>
            <a:r>
              <a:rPr lang="he-IL" smtClean="0"/>
              <a:t>לחץ כדי לערוך סגנון כותרת של תבנית בסיס</a:t>
            </a:r>
            <a:endParaRPr lang="he-IL"/>
          </a:p>
        </p:txBody>
      </p:sp>
      <p:sp>
        <p:nvSpPr>
          <p:cNvPr id="3" name="מציין מיקום טקסט 2"/>
          <p:cNvSpPr>
            <a:spLocks noGrp="1"/>
          </p:cNvSpPr>
          <p:nvPr>
            <p:ph type="body" idx="1"/>
          </p:nvPr>
        </p:nvSpPr>
        <p:spPr>
          <a:xfrm>
            <a:off x="342902" y="2046817"/>
            <a:ext cx="303014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e-IL" smtClean="0"/>
              <a:t>לחץ כדי לערוך סגנונות טקסט של תבנית בסיס</a:t>
            </a:r>
          </a:p>
        </p:txBody>
      </p:sp>
      <p:sp>
        <p:nvSpPr>
          <p:cNvPr id="4" name="מציין מיקום תוכן 3"/>
          <p:cNvSpPr>
            <a:spLocks noGrp="1"/>
          </p:cNvSpPr>
          <p:nvPr>
            <p:ph sz="half" idx="2"/>
          </p:nvPr>
        </p:nvSpPr>
        <p:spPr>
          <a:xfrm>
            <a:off x="342902" y="2899833"/>
            <a:ext cx="303014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he-IL" smtClean="0"/>
              <a:t>לחץ כדי לערוך סגנונות טקסט של תבנית בסיס</a:t>
            </a:r>
          </a:p>
          <a:p>
            <a:pPr lvl="1"/>
            <a:r>
              <a:rPr lang="he-IL" smtClean="0"/>
              <a:t>רמה שנייה</a:t>
            </a:r>
          </a:p>
          <a:p>
            <a:pPr lvl="2"/>
            <a:r>
              <a:rPr lang="he-IL" smtClean="0"/>
              <a:t>רמה שלישית</a:t>
            </a:r>
          </a:p>
          <a:p>
            <a:pPr lvl="3"/>
            <a:r>
              <a:rPr lang="he-IL" smtClean="0"/>
              <a:t>רמה רביעית</a:t>
            </a:r>
          </a:p>
          <a:p>
            <a:pPr lvl="4"/>
            <a:r>
              <a:rPr lang="he-IL" smtClean="0"/>
              <a:t>רמה חמישית</a:t>
            </a:r>
            <a:endParaRPr lang="he-IL"/>
          </a:p>
        </p:txBody>
      </p:sp>
      <p:sp>
        <p:nvSpPr>
          <p:cNvPr id="5" name="מציין מיקום טקסט 4"/>
          <p:cNvSpPr>
            <a:spLocks noGrp="1"/>
          </p:cNvSpPr>
          <p:nvPr>
            <p:ph type="body" sz="quarter" idx="3"/>
          </p:nvPr>
        </p:nvSpPr>
        <p:spPr>
          <a:xfrm>
            <a:off x="3483771" y="2046817"/>
            <a:ext cx="303133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e-IL" smtClean="0"/>
              <a:t>לחץ כדי לערוך סגנונות טקסט של תבנית בסיס</a:t>
            </a:r>
          </a:p>
        </p:txBody>
      </p:sp>
      <p:sp>
        <p:nvSpPr>
          <p:cNvPr id="6" name="מציין מיקום תוכן 5"/>
          <p:cNvSpPr>
            <a:spLocks noGrp="1"/>
          </p:cNvSpPr>
          <p:nvPr>
            <p:ph sz="quarter" idx="4"/>
          </p:nvPr>
        </p:nvSpPr>
        <p:spPr>
          <a:xfrm>
            <a:off x="3483771" y="2899833"/>
            <a:ext cx="303133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he-IL" smtClean="0"/>
              <a:t>לחץ כדי לערוך סגנונות טקסט של תבנית בסיס</a:t>
            </a:r>
          </a:p>
          <a:p>
            <a:pPr lvl="1"/>
            <a:r>
              <a:rPr lang="he-IL" smtClean="0"/>
              <a:t>רמה שנייה</a:t>
            </a:r>
          </a:p>
          <a:p>
            <a:pPr lvl="2"/>
            <a:r>
              <a:rPr lang="he-IL" smtClean="0"/>
              <a:t>רמה שלישית</a:t>
            </a:r>
          </a:p>
          <a:p>
            <a:pPr lvl="3"/>
            <a:r>
              <a:rPr lang="he-IL" smtClean="0"/>
              <a:t>רמה רביעית</a:t>
            </a:r>
          </a:p>
          <a:p>
            <a:pPr lvl="4"/>
            <a:r>
              <a:rPr lang="he-IL" smtClean="0"/>
              <a:t>רמה חמישית</a:t>
            </a:r>
            <a:endParaRPr lang="he-IL"/>
          </a:p>
        </p:txBody>
      </p:sp>
      <p:sp>
        <p:nvSpPr>
          <p:cNvPr id="7" name="מציין מיקום של תאריך 6"/>
          <p:cNvSpPr>
            <a:spLocks noGrp="1"/>
          </p:cNvSpPr>
          <p:nvPr>
            <p:ph type="dt" sz="half" idx="10"/>
          </p:nvPr>
        </p:nvSpPr>
        <p:spPr/>
        <p:txBody>
          <a:bodyPr/>
          <a:lstStyle/>
          <a:p>
            <a:fld id="{EF7D840B-5B14-4AD8-B24A-57B490861B13}" type="datetime8">
              <a:rPr lang="he-IL" smtClean="0"/>
              <a:t>14 אפריל 21</a:t>
            </a:fld>
            <a:endParaRPr lang="he-IL"/>
          </a:p>
        </p:txBody>
      </p:sp>
      <p:sp>
        <p:nvSpPr>
          <p:cNvPr id="8" name="מציין מיקום של כותרת תחתונה 7"/>
          <p:cNvSpPr>
            <a:spLocks noGrp="1"/>
          </p:cNvSpPr>
          <p:nvPr>
            <p:ph type="ftr" sz="quarter" idx="11"/>
          </p:nvPr>
        </p:nvSpPr>
        <p:spPr/>
        <p:txBody>
          <a:bodyPr/>
          <a:lstStyle/>
          <a:p>
            <a:endParaRPr lang="he-IL"/>
          </a:p>
        </p:txBody>
      </p:sp>
      <p:sp>
        <p:nvSpPr>
          <p:cNvPr id="9" name="מציין מיקום של מספר שקופית 8"/>
          <p:cNvSpPr>
            <a:spLocks noGrp="1"/>
          </p:cNvSpPr>
          <p:nvPr>
            <p:ph type="sldNum" sz="quarter" idx="12"/>
          </p:nvPr>
        </p:nvSpPr>
        <p:spPr/>
        <p:txBody>
          <a:bodyPr/>
          <a:lstStyle/>
          <a:p>
            <a:fld id="{C60840D6-4A80-4F4C-92AD-B99FC8A0C370}" type="slidenum">
              <a:rPr lang="he-IL" smtClean="0"/>
              <a:t>‹#›</a:t>
            </a:fld>
            <a:endParaRPr lang="he-IL"/>
          </a:p>
        </p:txBody>
      </p:sp>
    </p:spTree>
    <p:extLst>
      <p:ext uri="{BB962C8B-B14F-4D97-AF65-F5344CB8AC3E}">
        <p14:creationId xmlns:p14="http://schemas.microsoft.com/office/powerpoint/2010/main" val="33371676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כותרת בלבד">
    <p:spTree>
      <p:nvGrpSpPr>
        <p:cNvPr id="1" name=""/>
        <p:cNvGrpSpPr/>
        <p:nvPr/>
      </p:nvGrpSpPr>
      <p:grpSpPr>
        <a:xfrm>
          <a:off x="0" y="0"/>
          <a:ext cx="0" cy="0"/>
          <a:chOff x="0" y="0"/>
          <a:chExt cx="0" cy="0"/>
        </a:xfrm>
      </p:grpSpPr>
      <p:sp>
        <p:nvSpPr>
          <p:cNvPr id="2" name="כותרת 1"/>
          <p:cNvSpPr>
            <a:spLocks noGrp="1"/>
          </p:cNvSpPr>
          <p:nvPr>
            <p:ph type="title"/>
          </p:nvPr>
        </p:nvSpPr>
        <p:spPr/>
        <p:txBody>
          <a:bodyPr/>
          <a:lstStyle/>
          <a:p>
            <a:r>
              <a:rPr lang="he-IL" smtClean="0"/>
              <a:t>לחץ כדי לערוך סגנון כותרת של תבנית בסיס</a:t>
            </a:r>
            <a:endParaRPr lang="he-IL"/>
          </a:p>
        </p:txBody>
      </p:sp>
      <p:sp>
        <p:nvSpPr>
          <p:cNvPr id="3" name="מציין מיקום של תאריך 2"/>
          <p:cNvSpPr>
            <a:spLocks noGrp="1"/>
          </p:cNvSpPr>
          <p:nvPr>
            <p:ph type="dt" sz="half" idx="10"/>
          </p:nvPr>
        </p:nvSpPr>
        <p:spPr/>
        <p:txBody>
          <a:bodyPr/>
          <a:lstStyle/>
          <a:p>
            <a:fld id="{DDDD839A-A8DE-407E-9142-74120D646DE9}" type="datetime8">
              <a:rPr lang="he-IL" smtClean="0"/>
              <a:t>14 אפריל 21</a:t>
            </a:fld>
            <a:endParaRPr lang="he-IL"/>
          </a:p>
        </p:txBody>
      </p:sp>
      <p:sp>
        <p:nvSpPr>
          <p:cNvPr id="4" name="מציין מיקום של כותרת תחתונה 3"/>
          <p:cNvSpPr>
            <a:spLocks noGrp="1"/>
          </p:cNvSpPr>
          <p:nvPr>
            <p:ph type="ftr" sz="quarter" idx="11"/>
          </p:nvPr>
        </p:nvSpPr>
        <p:spPr/>
        <p:txBody>
          <a:bodyPr/>
          <a:lstStyle/>
          <a:p>
            <a:endParaRPr lang="he-IL"/>
          </a:p>
        </p:txBody>
      </p:sp>
      <p:sp>
        <p:nvSpPr>
          <p:cNvPr id="5" name="מציין מיקום של מספר שקופית 4"/>
          <p:cNvSpPr>
            <a:spLocks noGrp="1"/>
          </p:cNvSpPr>
          <p:nvPr>
            <p:ph type="sldNum" sz="quarter" idx="12"/>
          </p:nvPr>
        </p:nvSpPr>
        <p:spPr/>
        <p:txBody>
          <a:bodyPr/>
          <a:lstStyle/>
          <a:p>
            <a:fld id="{C60840D6-4A80-4F4C-92AD-B99FC8A0C370}" type="slidenum">
              <a:rPr lang="he-IL" smtClean="0"/>
              <a:t>‹#›</a:t>
            </a:fld>
            <a:endParaRPr lang="he-IL"/>
          </a:p>
        </p:txBody>
      </p:sp>
    </p:spTree>
    <p:extLst>
      <p:ext uri="{BB962C8B-B14F-4D97-AF65-F5344CB8AC3E}">
        <p14:creationId xmlns:p14="http://schemas.microsoft.com/office/powerpoint/2010/main" val="35565156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ריק">
    <p:spTree>
      <p:nvGrpSpPr>
        <p:cNvPr id="1" name=""/>
        <p:cNvGrpSpPr/>
        <p:nvPr/>
      </p:nvGrpSpPr>
      <p:grpSpPr>
        <a:xfrm>
          <a:off x="0" y="0"/>
          <a:ext cx="0" cy="0"/>
          <a:chOff x="0" y="0"/>
          <a:chExt cx="0" cy="0"/>
        </a:xfrm>
      </p:grpSpPr>
      <p:sp>
        <p:nvSpPr>
          <p:cNvPr id="2" name="מציין מיקום של תאריך 1"/>
          <p:cNvSpPr>
            <a:spLocks noGrp="1"/>
          </p:cNvSpPr>
          <p:nvPr>
            <p:ph type="dt" sz="half" idx="10"/>
          </p:nvPr>
        </p:nvSpPr>
        <p:spPr/>
        <p:txBody>
          <a:bodyPr/>
          <a:lstStyle/>
          <a:p>
            <a:fld id="{AD4D1AB1-5CA9-4666-A4E5-5935A814AD13}" type="datetime8">
              <a:rPr lang="he-IL" smtClean="0"/>
              <a:t>14 אפריל 21</a:t>
            </a:fld>
            <a:endParaRPr lang="he-IL"/>
          </a:p>
        </p:txBody>
      </p:sp>
      <p:sp>
        <p:nvSpPr>
          <p:cNvPr id="3" name="מציין מיקום של כותרת תחתונה 2"/>
          <p:cNvSpPr>
            <a:spLocks noGrp="1"/>
          </p:cNvSpPr>
          <p:nvPr>
            <p:ph type="ftr" sz="quarter" idx="11"/>
          </p:nvPr>
        </p:nvSpPr>
        <p:spPr/>
        <p:txBody>
          <a:bodyPr/>
          <a:lstStyle/>
          <a:p>
            <a:endParaRPr lang="he-IL"/>
          </a:p>
        </p:txBody>
      </p:sp>
      <p:sp>
        <p:nvSpPr>
          <p:cNvPr id="4" name="מציין מיקום של מספר שקופית 3"/>
          <p:cNvSpPr>
            <a:spLocks noGrp="1"/>
          </p:cNvSpPr>
          <p:nvPr>
            <p:ph type="sldNum" sz="quarter" idx="12"/>
          </p:nvPr>
        </p:nvSpPr>
        <p:spPr/>
        <p:txBody>
          <a:bodyPr/>
          <a:lstStyle/>
          <a:p>
            <a:fld id="{C60840D6-4A80-4F4C-92AD-B99FC8A0C370}" type="slidenum">
              <a:rPr lang="he-IL" smtClean="0"/>
              <a:t>‹#›</a:t>
            </a:fld>
            <a:endParaRPr lang="he-IL"/>
          </a:p>
        </p:txBody>
      </p:sp>
    </p:spTree>
    <p:extLst>
      <p:ext uri="{BB962C8B-B14F-4D97-AF65-F5344CB8AC3E}">
        <p14:creationId xmlns:p14="http://schemas.microsoft.com/office/powerpoint/2010/main" val="8395705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תוכן עם כיתוב">
    <p:spTree>
      <p:nvGrpSpPr>
        <p:cNvPr id="1" name=""/>
        <p:cNvGrpSpPr/>
        <p:nvPr/>
      </p:nvGrpSpPr>
      <p:grpSpPr>
        <a:xfrm>
          <a:off x="0" y="0"/>
          <a:ext cx="0" cy="0"/>
          <a:chOff x="0" y="0"/>
          <a:chExt cx="0" cy="0"/>
        </a:xfrm>
      </p:grpSpPr>
      <p:sp>
        <p:nvSpPr>
          <p:cNvPr id="2" name="כותרת 1"/>
          <p:cNvSpPr>
            <a:spLocks noGrp="1"/>
          </p:cNvSpPr>
          <p:nvPr>
            <p:ph type="title"/>
          </p:nvPr>
        </p:nvSpPr>
        <p:spPr>
          <a:xfrm>
            <a:off x="342902" y="364067"/>
            <a:ext cx="2256235" cy="1549400"/>
          </a:xfrm>
        </p:spPr>
        <p:txBody>
          <a:bodyPr anchor="b"/>
          <a:lstStyle>
            <a:lvl1pPr algn="r">
              <a:defRPr sz="2000" b="1"/>
            </a:lvl1pPr>
          </a:lstStyle>
          <a:p>
            <a:r>
              <a:rPr lang="he-IL" smtClean="0"/>
              <a:t>לחץ כדי לערוך סגנון כותרת של תבנית בסיס</a:t>
            </a:r>
            <a:endParaRPr lang="he-IL"/>
          </a:p>
        </p:txBody>
      </p:sp>
      <p:sp>
        <p:nvSpPr>
          <p:cNvPr id="3" name="מציין מיקום תוכן 2"/>
          <p:cNvSpPr>
            <a:spLocks noGrp="1"/>
          </p:cNvSpPr>
          <p:nvPr>
            <p:ph idx="1"/>
          </p:nvPr>
        </p:nvSpPr>
        <p:spPr>
          <a:xfrm>
            <a:off x="2681289" y="364070"/>
            <a:ext cx="3833813" cy="780415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he-IL" smtClean="0"/>
              <a:t>לחץ כדי לערוך סגנונות טקסט של תבנית בסיס</a:t>
            </a:r>
          </a:p>
          <a:p>
            <a:pPr lvl="1"/>
            <a:r>
              <a:rPr lang="he-IL" smtClean="0"/>
              <a:t>רמה שנייה</a:t>
            </a:r>
          </a:p>
          <a:p>
            <a:pPr lvl="2"/>
            <a:r>
              <a:rPr lang="he-IL" smtClean="0"/>
              <a:t>רמה שלישית</a:t>
            </a:r>
          </a:p>
          <a:p>
            <a:pPr lvl="3"/>
            <a:r>
              <a:rPr lang="he-IL" smtClean="0"/>
              <a:t>רמה רביעית</a:t>
            </a:r>
          </a:p>
          <a:p>
            <a:pPr lvl="4"/>
            <a:r>
              <a:rPr lang="he-IL" smtClean="0"/>
              <a:t>רמה חמישית</a:t>
            </a:r>
            <a:endParaRPr lang="he-IL"/>
          </a:p>
        </p:txBody>
      </p:sp>
      <p:sp>
        <p:nvSpPr>
          <p:cNvPr id="4" name="מציין מיקום טקסט 3"/>
          <p:cNvSpPr>
            <a:spLocks noGrp="1"/>
          </p:cNvSpPr>
          <p:nvPr>
            <p:ph type="body" sz="half" idx="2"/>
          </p:nvPr>
        </p:nvSpPr>
        <p:spPr>
          <a:xfrm>
            <a:off x="342902" y="1913470"/>
            <a:ext cx="2256235" cy="625475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he-IL" smtClean="0"/>
              <a:t>לחץ כדי לערוך סגנונות טקסט של תבנית בסיס</a:t>
            </a:r>
          </a:p>
        </p:txBody>
      </p:sp>
      <p:sp>
        <p:nvSpPr>
          <p:cNvPr id="5" name="מציין מיקום של תאריך 4"/>
          <p:cNvSpPr>
            <a:spLocks noGrp="1"/>
          </p:cNvSpPr>
          <p:nvPr>
            <p:ph type="dt" sz="half" idx="10"/>
          </p:nvPr>
        </p:nvSpPr>
        <p:spPr/>
        <p:txBody>
          <a:bodyPr/>
          <a:lstStyle/>
          <a:p>
            <a:fld id="{2311D669-828E-4914-A242-869720D78EBE}" type="datetime8">
              <a:rPr lang="he-IL" smtClean="0"/>
              <a:t>14 אפריל 21</a:t>
            </a:fld>
            <a:endParaRPr lang="he-IL"/>
          </a:p>
        </p:txBody>
      </p:sp>
      <p:sp>
        <p:nvSpPr>
          <p:cNvPr id="6" name="מציין מיקום של כותרת תחתונה 5"/>
          <p:cNvSpPr>
            <a:spLocks noGrp="1"/>
          </p:cNvSpPr>
          <p:nvPr>
            <p:ph type="ftr" sz="quarter" idx="11"/>
          </p:nvPr>
        </p:nvSpPr>
        <p:spPr/>
        <p:txBody>
          <a:bodyPr/>
          <a:lstStyle/>
          <a:p>
            <a:endParaRPr lang="he-IL"/>
          </a:p>
        </p:txBody>
      </p:sp>
      <p:sp>
        <p:nvSpPr>
          <p:cNvPr id="7" name="מציין מיקום של מספר שקופית 6"/>
          <p:cNvSpPr>
            <a:spLocks noGrp="1"/>
          </p:cNvSpPr>
          <p:nvPr>
            <p:ph type="sldNum" sz="quarter" idx="12"/>
          </p:nvPr>
        </p:nvSpPr>
        <p:spPr/>
        <p:txBody>
          <a:bodyPr/>
          <a:lstStyle/>
          <a:p>
            <a:fld id="{C60840D6-4A80-4F4C-92AD-B99FC8A0C370}" type="slidenum">
              <a:rPr lang="he-IL" smtClean="0"/>
              <a:t>‹#›</a:t>
            </a:fld>
            <a:endParaRPr lang="he-IL"/>
          </a:p>
        </p:txBody>
      </p:sp>
    </p:spTree>
    <p:extLst>
      <p:ext uri="{BB962C8B-B14F-4D97-AF65-F5344CB8AC3E}">
        <p14:creationId xmlns:p14="http://schemas.microsoft.com/office/powerpoint/2010/main" val="983487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תמונה עם כיתוב">
    <p:spTree>
      <p:nvGrpSpPr>
        <p:cNvPr id="1" name=""/>
        <p:cNvGrpSpPr/>
        <p:nvPr/>
      </p:nvGrpSpPr>
      <p:grpSpPr>
        <a:xfrm>
          <a:off x="0" y="0"/>
          <a:ext cx="0" cy="0"/>
          <a:chOff x="0" y="0"/>
          <a:chExt cx="0" cy="0"/>
        </a:xfrm>
      </p:grpSpPr>
      <p:sp>
        <p:nvSpPr>
          <p:cNvPr id="2" name="כותרת 1"/>
          <p:cNvSpPr>
            <a:spLocks noGrp="1"/>
          </p:cNvSpPr>
          <p:nvPr>
            <p:ph type="title"/>
          </p:nvPr>
        </p:nvSpPr>
        <p:spPr>
          <a:xfrm>
            <a:off x="1344216" y="6400801"/>
            <a:ext cx="4114800" cy="755651"/>
          </a:xfrm>
        </p:spPr>
        <p:txBody>
          <a:bodyPr anchor="b"/>
          <a:lstStyle>
            <a:lvl1pPr algn="r">
              <a:defRPr sz="2000" b="1"/>
            </a:lvl1pPr>
          </a:lstStyle>
          <a:p>
            <a:r>
              <a:rPr lang="he-IL" smtClean="0"/>
              <a:t>לחץ כדי לערוך סגנון כותרת של תבנית בסיס</a:t>
            </a:r>
            <a:endParaRPr lang="he-IL"/>
          </a:p>
        </p:txBody>
      </p:sp>
      <p:sp>
        <p:nvSpPr>
          <p:cNvPr id="3" name="מציין מיקום של תמונה 2"/>
          <p:cNvSpPr>
            <a:spLocks noGrp="1"/>
          </p:cNvSpPr>
          <p:nvPr>
            <p:ph type="pic" idx="1"/>
          </p:nvPr>
        </p:nvSpPr>
        <p:spPr>
          <a:xfrm>
            <a:off x="1344216" y="817033"/>
            <a:ext cx="41148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he-IL"/>
          </a:p>
        </p:txBody>
      </p:sp>
      <p:sp>
        <p:nvSpPr>
          <p:cNvPr id="4" name="מציין מיקום טקסט 3"/>
          <p:cNvSpPr>
            <a:spLocks noGrp="1"/>
          </p:cNvSpPr>
          <p:nvPr>
            <p:ph type="body" sz="half" idx="2"/>
          </p:nvPr>
        </p:nvSpPr>
        <p:spPr>
          <a:xfrm>
            <a:off x="1344216" y="7156452"/>
            <a:ext cx="4114800" cy="107314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he-IL" smtClean="0"/>
              <a:t>לחץ כדי לערוך סגנונות טקסט של תבנית בסיס</a:t>
            </a:r>
          </a:p>
        </p:txBody>
      </p:sp>
      <p:sp>
        <p:nvSpPr>
          <p:cNvPr id="5" name="מציין מיקום של תאריך 4"/>
          <p:cNvSpPr>
            <a:spLocks noGrp="1"/>
          </p:cNvSpPr>
          <p:nvPr>
            <p:ph type="dt" sz="half" idx="10"/>
          </p:nvPr>
        </p:nvSpPr>
        <p:spPr/>
        <p:txBody>
          <a:bodyPr/>
          <a:lstStyle/>
          <a:p>
            <a:fld id="{BEA87CB7-2292-4244-BB1E-C4C5564ADA51}" type="datetime8">
              <a:rPr lang="he-IL" smtClean="0"/>
              <a:t>14 אפריל 21</a:t>
            </a:fld>
            <a:endParaRPr lang="he-IL"/>
          </a:p>
        </p:txBody>
      </p:sp>
      <p:sp>
        <p:nvSpPr>
          <p:cNvPr id="6" name="מציין מיקום של כותרת תחתונה 5"/>
          <p:cNvSpPr>
            <a:spLocks noGrp="1"/>
          </p:cNvSpPr>
          <p:nvPr>
            <p:ph type="ftr" sz="quarter" idx="11"/>
          </p:nvPr>
        </p:nvSpPr>
        <p:spPr/>
        <p:txBody>
          <a:bodyPr/>
          <a:lstStyle/>
          <a:p>
            <a:endParaRPr lang="he-IL"/>
          </a:p>
        </p:txBody>
      </p:sp>
      <p:sp>
        <p:nvSpPr>
          <p:cNvPr id="7" name="מציין מיקום של מספר שקופית 6"/>
          <p:cNvSpPr>
            <a:spLocks noGrp="1"/>
          </p:cNvSpPr>
          <p:nvPr>
            <p:ph type="sldNum" sz="quarter" idx="12"/>
          </p:nvPr>
        </p:nvSpPr>
        <p:spPr/>
        <p:txBody>
          <a:bodyPr/>
          <a:lstStyle/>
          <a:p>
            <a:fld id="{C60840D6-4A80-4F4C-92AD-B99FC8A0C370}" type="slidenum">
              <a:rPr lang="he-IL" smtClean="0"/>
              <a:t>‹#›</a:t>
            </a:fld>
            <a:endParaRPr lang="he-IL"/>
          </a:p>
        </p:txBody>
      </p:sp>
    </p:spTree>
    <p:extLst>
      <p:ext uri="{BB962C8B-B14F-4D97-AF65-F5344CB8AC3E}">
        <p14:creationId xmlns:p14="http://schemas.microsoft.com/office/powerpoint/2010/main" val="2655129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מציין מיקום של כותרת 1"/>
          <p:cNvSpPr>
            <a:spLocks noGrp="1"/>
          </p:cNvSpPr>
          <p:nvPr>
            <p:ph type="title"/>
          </p:nvPr>
        </p:nvSpPr>
        <p:spPr>
          <a:xfrm>
            <a:off x="342900" y="366184"/>
            <a:ext cx="6172200" cy="1524000"/>
          </a:xfrm>
          <a:prstGeom prst="rect">
            <a:avLst/>
          </a:prstGeom>
        </p:spPr>
        <p:txBody>
          <a:bodyPr vert="horz" lIns="91440" tIns="45720" rIns="91440" bIns="45720" rtlCol="1" anchor="ctr">
            <a:normAutofit/>
          </a:bodyPr>
          <a:lstStyle/>
          <a:p>
            <a:r>
              <a:rPr lang="he-IL" smtClean="0"/>
              <a:t>לחץ כדי לערוך סגנון כותרת של תבנית בסיס</a:t>
            </a:r>
            <a:endParaRPr lang="he-IL"/>
          </a:p>
        </p:txBody>
      </p:sp>
      <p:sp>
        <p:nvSpPr>
          <p:cNvPr id="3" name="מציין מיקום טקסט 2"/>
          <p:cNvSpPr>
            <a:spLocks noGrp="1"/>
          </p:cNvSpPr>
          <p:nvPr>
            <p:ph type="body" idx="1"/>
          </p:nvPr>
        </p:nvSpPr>
        <p:spPr>
          <a:xfrm>
            <a:off x="342900" y="2133604"/>
            <a:ext cx="6172200" cy="6034617"/>
          </a:xfrm>
          <a:prstGeom prst="rect">
            <a:avLst/>
          </a:prstGeom>
        </p:spPr>
        <p:txBody>
          <a:bodyPr vert="horz" lIns="91440" tIns="45720" rIns="91440" bIns="45720" rtlCol="1">
            <a:normAutofit/>
          </a:bodyPr>
          <a:lstStyle/>
          <a:p>
            <a:pPr lvl="0"/>
            <a:r>
              <a:rPr lang="he-IL" smtClean="0"/>
              <a:t>לחץ כדי לערוך סגנונות טקסט של תבנית בסיס</a:t>
            </a:r>
          </a:p>
          <a:p>
            <a:pPr lvl="1"/>
            <a:r>
              <a:rPr lang="he-IL" smtClean="0"/>
              <a:t>רמה שנייה</a:t>
            </a:r>
          </a:p>
          <a:p>
            <a:pPr lvl="2"/>
            <a:r>
              <a:rPr lang="he-IL" smtClean="0"/>
              <a:t>רמה שלישית</a:t>
            </a:r>
          </a:p>
          <a:p>
            <a:pPr lvl="3"/>
            <a:r>
              <a:rPr lang="he-IL" smtClean="0"/>
              <a:t>רמה רביעית</a:t>
            </a:r>
          </a:p>
          <a:p>
            <a:pPr lvl="4"/>
            <a:r>
              <a:rPr lang="he-IL" smtClean="0"/>
              <a:t>רמה חמישית</a:t>
            </a:r>
            <a:endParaRPr lang="he-IL"/>
          </a:p>
        </p:txBody>
      </p:sp>
      <p:sp>
        <p:nvSpPr>
          <p:cNvPr id="4" name="מציין מיקום של תאריך 3"/>
          <p:cNvSpPr>
            <a:spLocks noGrp="1"/>
          </p:cNvSpPr>
          <p:nvPr>
            <p:ph type="dt" sz="half" idx="2"/>
          </p:nvPr>
        </p:nvSpPr>
        <p:spPr>
          <a:xfrm>
            <a:off x="4914900" y="8475137"/>
            <a:ext cx="1600200" cy="486833"/>
          </a:xfrm>
          <a:prstGeom prst="rect">
            <a:avLst/>
          </a:prstGeom>
        </p:spPr>
        <p:txBody>
          <a:bodyPr vert="horz" lIns="91440" tIns="45720" rIns="91440" bIns="45720" rtlCol="1" anchor="ctr"/>
          <a:lstStyle>
            <a:lvl1pPr algn="r">
              <a:defRPr sz="1200">
                <a:solidFill>
                  <a:schemeClr val="tx1">
                    <a:tint val="75000"/>
                  </a:schemeClr>
                </a:solidFill>
              </a:defRPr>
            </a:lvl1pPr>
          </a:lstStyle>
          <a:p>
            <a:fld id="{EDA7F6B0-B895-4609-9C16-53CC06E59842}" type="datetime8">
              <a:rPr lang="he-IL" smtClean="0"/>
              <a:t>14 אפריל 21</a:t>
            </a:fld>
            <a:endParaRPr lang="he-IL"/>
          </a:p>
        </p:txBody>
      </p:sp>
      <p:sp>
        <p:nvSpPr>
          <p:cNvPr id="5" name="מציין מיקום של כותרת תחתונה 4"/>
          <p:cNvSpPr>
            <a:spLocks noGrp="1"/>
          </p:cNvSpPr>
          <p:nvPr>
            <p:ph type="ftr" sz="quarter" idx="3"/>
          </p:nvPr>
        </p:nvSpPr>
        <p:spPr>
          <a:xfrm>
            <a:off x="2343150" y="8475137"/>
            <a:ext cx="2171700" cy="486833"/>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he-IL"/>
          </a:p>
        </p:txBody>
      </p:sp>
      <p:sp>
        <p:nvSpPr>
          <p:cNvPr id="6" name="מציין מיקום של מספר שקופית 5"/>
          <p:cNvSpPr>
            <a:spLocks noGrp="1"/>
          </p:cNvSpPr>
          <p:nvPr>
            <p:ph type="sldNum" sz="quarter" idx="4"/>
          </p:nvPr>
        </p:nvSpPr>
        <p:spPr>
          <a:xfrm>
            <a:off x="342900" y="8475137"/>
            <a:ext cx="1600200" cy="486833"/>
          </a:xfrm>
          <a:prstGeom prst="rect">
            <a:avLst/>
          </a:prstGeom>
        </p:spPr>
        <p:txBody>
          <a:bodyPr vert="horz" lIns="91440" tIns="45720" rIns="91440" bIns="45720" rtlCol="1" anchor="ctr"/>
          <a:lstStyle>
            <a:lvl1pPr algn="l">
              <a:defRPr sz="1200">
                <a:solidFill>
                  <a:schemeClr val="tx1">
                    <a:tint val="75000"/>
                  </a:schemeClr>
                </a:solidFill>
              </a:defRPr>
            </a:lvl1pPr>
          </a:lstStyle>
          <a:p>
            <a:fld id="{C60840D6-4A80-4F4C-92AD-B99FC8A0C370}" type="slidenum">
              <a:rPr lang="he-IL" smtClean="0"/>
              <a:t>‹#›</a:t>
            </a:fld>
            <a:endParaRPr lang="he-IL"/>
          </a:p>
        </p:txBody>
      </p:sp>
    </p:spTree>
    <p:extLst>
      <p:ext uri="{BB962C8B-B14F-4D97-AF65-F5344CB8AC3E}">
        <p14:creationId xmlns:p14="http://schemas.microsoft.com/office/powerpoint/2010/main" val="3721567024"/>
      </p:ext>
    </p:extLst>
  </p:cSld>
  <p:clrMap bg1="lt1" tx1="dk1" bg2="lt2" tx2="dk2" accent1="accent1" accent2="accent2" accent3="accent3" accent4="accent4" accent5="accent5" accent6="accent6" hlink="hlink" folHlink="folHlink"/>
  <p:sldLayoutIdLst>
    <p:sldLayoutId id="2147483961" r:id="rId1"/>
    <p:sldLayoutId id="2147483962" r:id="rId2"/>
    <p:sldLayoutId id="2147483963" r:id="rId3"/>
    <p:sldLayoutId id="2147483964" r:id="rId4"/>
    <p:sldLayoutId id="2147483965" r:id="rId5"/>
    <p:sldLayoutId id="2147483966" r:id="rId6"/>
    <p:sldLayoutId id="2147483967" r:id="rId7"/>
    <p:sldLayoutId id="2147483968" r:id="rId8"/>
    <p:sldLayoutId id="2147483969" r:id="rId9"/>
    <p:sldLayoutId id="2147483970" r:id="rId10"/>
    <p:sldLayoutId id="2147483971" r:id="rId11"/>
  </p:sldLayoutIdLst>
  <p:hf hdr="0" ftr="0" dt="0"/>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he-IL"/>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מציין מיקום של כותרת 1"/>
          <p:cNvSpPr>
            <a:spLocks noGrp="1"/>
          </p:cNvSpPr>
          <p:nvPr>
            <p:ph type="title"/>
          </p:nvPr>
        </p:nvSpPr>
        <p:spPr>
          <a:xfrm>
            <a:off x="342900" y="366184"/>
            <a:ext cx="6172200" cy="1524000"/>
          </a:xfrm>
          <a:prstGeom prst="rect">
            <a:avLst/>
          </a:prstGeom>
        </p:spPr>
        <p:txBody>
          <a:bodyPr vert="horz" lIns="91440" tIns="45720" rIns="91440" bIns="45720" rtlCol="1" anchor="ctr">
            <a:normAutofit/>
          </a:bodyPr>
          <a:lstStyle/>
          <a:p>
            <a:r>
              <a:rPr lang="he-IL" smtClean="0"/>
              <a:t>לחץ כדי לערוך סגנון כותרת של תבנית בסיס</a:t>
            </a:r>
            <a:endParaRPr lang="he-IL"/>
          </a:p>
        </p:txBody>
      </p:sp>
      <p:sp>
        <p:nvSpPr>
          <p:cNvPr id="3" name="מציין מיקום טקסט 2"/>
          <p:cNvSpPr>
            <a:spLocks noGrp="1"/>
          </p:cNvSpPr>
          <p:nvPr>
            <p:ph type="body" idx="1"/>
          </p:nvPr>
        </p:nvSpPr>
        <p:spPr>
          <a:xfrm>
            <a:off x="342900" y="2133602"/>
            <a:ext cx="6172200" cy="6034617"/>
          </a:xfrm>
          <a:prstGeom prst="rect">
            <a:avLst/>
          </a:prstGeom>
        </p:spPr>
        <p:txBody>
          <a:bodyPr vert="horz" lIns="91440" tIns="45720" rIns="91440" bIns="45720" rtlCol="1">
            <a:normAutofit/>
          </a:bodyPr>
          <a:lstStyle/>
          <a:p>
            <a:pPr lvl="0"/>
            <a:r>
              <a:rPr lang="he-IL" smtClean="0"/>
              <a:t>לחץ כדי לערוך סגנונות טקסט של תבנית בסיס</a:t>
            </a:r>
          </a:p>
          <a:p>
            <a:pPr lvl="1"/>
            <a:r>
              <a:rPr lang="he-IL" smtClean="0"/>
              <a:t>רמה שנייה</a:t>
            </a:r>
          </a:p>
          <a:p>
            <a:pPr lvl="2"/>
            <a:r>
              <a:rPr lang="he-IL" smtClean="0"/>
              <a:t>רמה שלישית</a:t>
            </a:r>
          </a:p>
          <a:p>
            <a:pPr lvl="3"/>
            <a:r>
              <a:rPr lang="he-IL" smtClean="0"/>
              <a:t>רמה רביעית</a:t>
            </a:r>
          </a:p>
          <a:p>
            <a:pPr lvl="4"/>
            <a:r>
              <a:rPr lang="he-IL" smtClean="0"/>
              <a:t>רמה חמישית</a:t>
            </a:r>
            <a:endParaRPr lang="he-IL"/>
          </a:p>
        </p:txBody>
      </p:sp>
      <p:sp>
        <p:nvSpPr>
          <p:cNvPr id="4" name="מציין מיקום של תאריך 3"/>
          <p:cNvSpPr>
            <a:spLocks noGrp="1"/>
          </p:cNvSpPr>
          <p:nvPr>
            <p:ph type="dt" sz="half" idx="2"/>
          </p:nvPr>
        </p:nvSpPr>
        <p:spPr>
          <a:xfrm>
            <a:off x="4914900" y="8475136"/>
            <a:ext cx="1600200" cy="486833"/>
          </a:xfrm>
          <a:prstGeom prst="rect">
            <a:avLst/>
          </a:prstGeom>
        </p:spPr>
        <p:txBody>
          <a:bodyPr vert="horz" lIns="91440" tIns="45720" rIns="91440" bIns="45720" rtlCol="1" anchor="ctr"/>
          <a:lstStyle>
            <a:lvl1pPr algn="r">
              <a:defRPr sz="1200">
                <a:solidFill>
                  <a:schemeClr val="tx1">
                    <a:tint val="75000"/>
                  </a:schemeClr>
                </a:solidFill>
              </a:defRPr>
            </a:lvl1pPr>
          </a:lstStyle>
          <a:p>
            <a:fld id="{EDA7F6B0-B895-4609-9C16-53CC06E59842}" type="datetime8">
              <a:rPr lang="he-IL" smtClean="0"/>
              <a:t>14 אפריל 21</a:t>
            </a:fld>
            <a:endParaRPr lang="he-IL"/>
          </a:p>
        </p:txBody>
      </p:sp>
      <p:sp>
        <p:nvSpPr>
          <p:cNvPr id="5" name="מציין מיקום של כותרת תחתונה 4"/>
          <p:cNvSpPr>
            <a:spLocks noGrp="1"/>
          </p:cNvSpPr>
          <p:nvPr>
            <p:ph type="ftr" sz="quarter" idx="3"/>
          </p:nvPr>
        </p:nvSpPr>
        <p:spPr>
          <a:xfrm>
            <a:off x="2343150" y="8475136"/>
            <a:ext cx="2171700" cy="486833"/>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he-IL"/>
          </a:p>
        </p:txBody>
      </p:sp>
      <p:sp>
        <p:nvSpPr>
          <p:cNvPr id="6" name="מציין מיקום של מספר שקופית 5"/>
          <p:cNvSpPr>
            <a:spLocks noGrp="1"/>
          </p:cNvSpPr>
          <p:nvPr>
            <p:ph type="sldNum" sz="quarter" idx="4"/>
          </p:nvPr>
        </p:nvSpPr>
        <p:spPr>
          <a:xfrm>
            <a:off x="342900" y="8475136"/>
            <a:ext cx="1600200" cy="486833"/>
          </a:xfrm>
          <a:prstGeom prst="rect">
            <a:avLst/>
          </a:prstGeom>
        </p:spPr>
        <p:txBody>
          <a:bodyPr vert="horz" lIns="91440" tIns="45720" rIns="91440" bIns="45720" rtlCol="1" anchor="ctr"/>
          <a:lstStyle>
            <a:lvl1pPr algn="l">
              <a:defRPr sz="1200">
                <a:solidFill>
                  <a:schemeClr val="tx1">
                    <a:tint val="75000"/>
                  </a:schemeClr>
                </a:solidFill>
              </a:defRPr>
            </a:lvl1pPr>
          </a:lstStyle>
          <a:p>
            <a:fld id="{C60840D6-4A80-4F4C-92AD-B99FC8A0C370}" type="slidenum">
              <a:rPr lang="he-IL" smtClean="0"/>
              <a:t>‹#›</a:t>
            </a:fld>
            <a:endParaRPr lang="he-IL"/>
          </a:p>
        </p:txBody>
      </p:sp>
    </p:spTree>
    <p:extLst>
      <p:ext uri="{BB962C8B-B14F-4D97-AF65-F5344CB8AC3E}">
        <p14:creationId xmlns:p14="http://schemas.microsoft.com/office/powerpoint/2010/main" val="2884603122"/>
      </p:ext>
    </p:extLst>
  </p:cSld>
  <p:clrMap bg1="lt1" tx1="dk1" bg2="lt2" tx2="dk2" accent1="accent1" accent2="accent2" accent3="accent3" accent4="accent4" accent5="accent5" accent6="accent6" hlink="hlink" folHlink="folHlink"/>
  <p:sldLayoutIdLst>
    <p:sldLayoutId id="2147483985" r:id="rId1"/>
    <p:sldLayoutId id="2147483986" r:id="rId2"/>
    <p:sldLayoutId id="2147483987" r:id="rId3"/>
    <p:sldLayoutId id="2147483988" r:id="rId4"/>
    <p:sldLayoutId id="2147483989" r:id="rId5"/>
    <p:sldLayoutId id="2147483990" r:id="rId6"/>
    <p:sldLayoutId id="2147483991" r:id="rId7"/>
    <p:sldLayoutId id="2147483992" r:id="rId8"/>
    <p:sldLayoutId id="2147483993" r:id="rId9"/>
    <p:sldLayoutId id="2147483994" r:id="rId10"/>
    <p:sldLayoutId id="2147483995" r:id="rId11"/>
  </p:sldLayoutIdLst>
  <p:hf hdr="0" ftr="0" dt="0"/>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he-IL"/>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Layout" Target="../slideLayouts/slideLayout2.xml"/><Relationship Id="rId5" Type="http://schemas.microsoft.com/office/2007/relationships/hdphoto" Target="../media/hdphoto7.wdp"/><Relationship Id="rId4" Type="http://schemas.openxmlformats.org/officeDocument/2006/relationships/image" Target="../media/image10.png"/></Relationships>
</file>

<file path=ppt/slides/_rels/slide10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05.jpeg"/><Relationship Id="rId1" Type="http://schemas.openxmlformats.org/officeDocument/2006/relationships/slideLayout" Target="../slideLayouts/slideLayout7.xml"/><Relationship Id="rId6" Type="http://schemas.microsoft.com/office/2007/relationships/hdphoto" Target="../media/hdphoto7.wdp"/><Relationship Id="rId5" Type="http://schemas.openxmlformats.org/officeDocument/2006/relationships/image" Target="../media/image207.png"/><Relationship Id="rId4" Type="http://schemas.openxmlformats.org/officeDocument/2006/relationships/image" Target="../media/image206.png"/></Relationships>
</file>

<file path=ppt/slides/_rels/slide101.xml.rels><?xml version="1.0" encoding="UTF-8" standalone="yes"?>
<Relationships xmlns="http://schemas.openxmlformats.org/package/2006/relationships"><Relationship Id="rId2" Type="http://schemas.openxmlformats.org/officeDocument/2006/relationships/image" Target="../media/image205.jpeg"/><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3" Type="http://schemas.openxmlformats.org/officeDocument/2006/relationships/image" Target="../media/image196.png"/><Relationship Id="rId2" Type="http://schemas.openxmlformats.org/officeDocument/2006/relationships/image" Target="../media/image208.jpg"/><Relationship Id="rId1" Type="http://schemas.openxmlformats.org/officeDocument/2006/relationships/slideLayout" Target="../slideLayouts/slideLayout7.xml"/><Relationship Id="rId4" Type="http://schemas.microsoft.com/office/2007/relationships/hdphoto" Target="../media/hdphoto7.wdp"/></Relationships>
</file>

<file path=ppt/slides/_rels/slide103.xml.rels><?xml version="1.0" encoding="UTF-8" standalone="yes"?>
<Relationships xmlns="http://schemas.openxmlformats.org/package/2006/relationships"><Relationship Id="rId3" Type="http://schemas.openxmlformats.org/officeDocument/2006/relationships/image" Target="../media/image210.png"/><Relationship Id="rId2" Type="http://schemas.openxmlformats.org/officeDocument/2006/relationships/image" Target="../media/image209.jpg"/><Relationship Id="rId1" Type="http://schemas.openxmlformats.org/officeDocument/2006/relationships/slideLayout" Target="../slideLayouts/slideLayout7.xml"/><Relationship Id="rId5" Type="http://schemas.openxmlformats.org/officeDocument/2006/relationships/image" Target="../media/image208.jpg"/><Relationship Id="rId4" Type="http://schemas.microsoft.com/office/2007/relationships/hdphoto" Target="../media/hdphoto43.wdp"/></Relationships>
</file>

<file path=ppt/slides/_rels/slide104.xml.rels><?xml version="1.0" encoding="UTF-8" standalone="yes"?>
<Relationships xmlns="http://schemas.openxmlformats.org/package/2006/relationships"><Relationship Id="rId3" Type="http://schemas.microsoft.com/office/2007/relationships/hdphoto" Target="../media/hdphoto44.wdp"/><Relationship Id="rId7" Type="http://schemas.microsoft.com/office/2007/relationships/hdphoto" Target="../media/hdphoto7.wdp"/><Relationship Id="rId2" Type="http://schemas.openxmlformats.org/officeDocument/2006/relationships/image" Target="../media/image211.jpeg"/><Relationship Id="rId1" Type="http://schemas.openxmlformats.org/officeDocument/2006/relationships/slideLayout" Target="../slideLayouts/slideLayout7.xml"/><Relationship Id="rId6" Type="http://schemas.openxmlformats.org/officeDocument/2006/relationships/image" Target="../media/image196.png"/><Relationship Id="rId5" Type="http://schemas.microsoft.com/office/2007/relationships/hdphoto" Target="../media/hdphoto45.wdp"/><Relationship Id="rId4" Type="http://schemas.openxmlformats.org/officeDocument/2006/relationships/image" Target="../media/image212.png"/></Relationships>
</file>

<file path=ppt/slides/_rels/slide105.xml.rels><?xml version="1.0" encoding="UTF-8" standalone="yes"?>
<Relationships xmlns="http://schemas.openxmlformats.org/package/2006/relationships"><Relationship Id="rId8" Type="http://schemas.openxmlformats.org/officeDocument/2006/relationships/image" Target="../media/image42.jpeg"/><Relationship Id="rId13" Type="http://schemas.microsoft.com/office/2007/relationships/hdphoto" Target="../media/hdphoto23.wdp"/><Relationship Id="rId3" Type="http://schemas.openxmlformats.org/officeDocument/2006/relationships/image" Target="../media/image41.png"/><Relationship Id="rId7" Type="http://schemas.openxmlformats.org/officeDocument/2006/relationships/image" Target="../media/image43.png"/><Relationship Id="rId12" Type="http://schemas.openxmlformats.org/officeDocument/2006/relationships/image" Target="../media/image53.png"/><Relationship Id="rId2" Type="http://schemas.openxmlformats.org/officeDocument/2006/relationships/notesSlide" Target="../notesSlides/notesSlide34.xml"/><Relationship Id="rId16" Type="http://schemas.microsoft.com/office/2007/relationships/hdphoto" Target="../media/hdphoto46.wdp"/><Relationship Id="rId1" Type="http://schemas.openxmlformats.org/officeDocument/2006/relationships/slideLayout" Target="../slideLayouts/slideLayout2.xml"/><Relationship Id="rId6" Type="http://schemas.microsoft.com/office/2007/relationships/hdphoto" Target="../media/hdphoto19.wdp"/><Relationship Id="rId11" Type="http://schemas.openxmlformats.org/officeDocument/2006/relationships/slide" Target="slide5.xml"/><Relationship Id="rId5" Type="http://schemas.openxmlformats.org/officeDocument/2006/relationships/image" Target="../media/image50.png"/><Relationship Id="rId15" Type="http://schemas.openxmlformats.org/officeDocument/2006/relationships/image" Target="../media/image213.png"/><Relationship Id="rId10" Type="http://schemas.openxmlformats.org/officeDocument/2006/relationships/image" Target="../media/image44.png"/><Relationship Id="rId4" Type="http://schemas.microsoft.com/office/2007/relationships/hdphoto" Target="../media/hdphoto17.wdp"/><Relationship Id="rId9" Type="http://schemas.microsoft.com/office/2007/relationships/hdphoto" Target="../media/hdphoto18.wdp"/><Relationship Id="rId14" Type="http://schemas.openxmlformats.org/officeDocument/2006/relationships/slide" Target="slide94.xml"/></Relationships>
</file>

<file path=ppt/slides/_rels/slide10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 Id="rId5" Type="http://schemas.microsoft.com/office/2007/relationships/hdphoto" Target="../media/hdphoto7.wdp"/><Relationship Id="rId4" Type="http://schemas.openxmlformats.org/officeDocument/2006/relationships/image" Target="../media/image10.png"/></Relationships>
</file>

<file path=ppt/slides/_rels/slide107.xml.rels><?xml version="1.0" encoding="UTF-8" standalone="yes"?>
<Relationships xmlns="http://schemas.openxmlformats.org/package/2006/relationships"><Relationship Id="rId3" Type="http://schemas.microsoft.com/office/2007/relationships/hdphoto" Target="../media/hdphoto9.wdp"/><Relationship Id="rId2" Type="http://schemas.openxmlformats.org/officeDocument/2006/relationships/image" Target="../media/image15.jpeg"/><Relationship Id="rId1" Type="http://schemas.openxmlformats.org/officeDocument/2006/relationships/slideLayout" Target="../slideLayouts/slideLayout7.xml"/><Relationship Id="rId5" Type="http://schemas.openxmlformats.org/officeDocument/2006/relationships/image" Target="../media/image214.png"/><Relationship Id="rId4" Type="http://schemas.openxmlformats.org/officeDocument/2006/relationships/image" Target="../media/image16.png"/></Relationships>
</file>

<file path=ppt/slides/_rels/slide108.xml.rels><?xml version="1.0" encoding="UTF-8" standalone="yes"?>
<Relationships xmlns="http://schemas.openxmlformats.org/package/2006/relationships"><Relationship Id="rId8" Type="http://schemas.microsoft.com/office/2007/relationships/hdphoto" Target="../media/hdphoto7.wdp"/><Relationship Id="rId3" Type="http://schemas.openxmlformats.org/officeDocument/2006/relationships/image" Target="../media/image215.png"/><Relationship Id="rId7" Type="http://schemas.openxmlformats.org/officeDocument/2006/relationships/image" Target="../media/image218.png"/><Relationship Id="rId2" Type="http://schemas.openxmlformats.org/officeDocument/2006/relationships/notesSlide" Target="../notesSlides/notesSlide35.xml"/><Relationship Id="rId1" Type="http://schemas.openxmlformats.org/officeDocument/2006/relationships/slideLayout" Target="../slideLayouts/slideLayout2.xml"/><Relationship Id="rId6" Type="http://schemas.microsoft.com/office/2007/relationships/hdphoto" Target="../media/hdphoto47.wdp"/><Relationship Id="rId5" Type="http://schemas.openxmlformats.org/officeDocument/2006/relationships/image" Target="../media/image217.png"/><Relationship Id="rId4" Type="http://schemas.openxmlformats.org/officeDocument/2006/relationships/image" Target="../media/image216.png"/></Relationships>
</file>

<file path=ppt/slides/_rels/slide109.xml.rels><?xml version="1.0" encoding="UTF-8" standalone="yes"?>
<Relationships xmlns="http://schemas.openxmlformats.org/package/2006/relationships"><Relationship Id="rId3" Type="http://schemas.openxmlformats.org/officeDocument/2006/relationships/image" Target="../media/image219.png"/><Relationship Id="rId7" Type="http://schemas.openxmlformats.org/officeDocument/2006/relationships/image" Target="../media/image216.png"/><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microsoft.com/office/2007/relationships/hdphoto" Target="../media/hdphoto49.wdp"/><Relationship Id="rId5" Type="http://schemas.openxmlformats.org/officeDocument/2006/relationships/image" Target="../media/image220.png"/><Relationship Id="rId4" Type="http://schemas.microsoft.com/office/2007/relationships/hdphoto" Target="../media/hdphoto48.wdp"/></Relationships>
</file>

<file path=ppt/slides/_rels/slide1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10.xml.rels><?xml version="1.0" encoding="UTF-8" standalone="yes"?>
<Relationships xmlns="http://schemas.openxmlformats.org/package/2006/relationships"><Relationship Id="rId3" Type="http://schemas.openxmlformats.org/officeDocument/2006/relationships/image" Target="../media/image221.jpeg"/><Relationship Id="rId7" Type="http://schemas.microsoft.com/office/2007/relationships/hdphoto" Target="../media/hdphoto7.wdp"/><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image" Target="../media/image224.png"/><Relationship Id="rId5" Type="http://schemas.openxmlformats.org/officeDocument/2006/relationships/image" Target="../media/image223.png"/><Relationship Id="rId4" Type="http://schemas.openxmlformats.org/officeDocument/2006/relationships/image" Target="../media/image222.jpeg"/></Relationships>
</file>

<file path=ppt/slides/_rels/slide111.xml.rels><?xml version="1.0" encoding="UTF-8" standalone="yes"?>
<Relationships xmlns="http://schemas.openxmlformats.org/package/2006/relationships"><Relationship Id="rId8" Type="http://schemas.microsoft.com/office/2007/relationships/hdphoto" Target="../media/hdphoto15.wdp"/><Relationship Id="rId3" Type="http://schemas.openxmlformats.org/officeDocument/2006/relationships/image" Target="../media/image225.jpeg"/><Relationship Id="rId7" Type="http://schemas.openxmlformats.org/officeDocument/2006/relationships/image" Target="../media/image36.png"/><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slide" Target="slide106.xml"/><Relationship Id="rId11" Type="http://schemas.microsoft.com/office/2007/relationships/hdphoto" Target="../media/hdphoto23.wdp"/><Relationship Id="rId5" Type="http://schemas.openxmlformats.org/officeDocument/2006/relationships/image" Target="../media/image227.png"/><Relationship Id="rId10" Type="http://schemas.openxmlformats.org/officeDocument/2006/relationships/image" Target="../media/image53.png"/><Relationship Id="rId4" Type="http://schemas.openxmlformats.org/officeDocument/2006/relationships/image" Target="../media/image226.jpeg"/><Relationship Id="rId9" Type="http://schemas.openxmlformats.org/officeDocument/2006/relationships/slide" Target="slide5.xml"/></Relationships>
</file>

<file path=ppt/slides/_rels/slide112.xml.rels><?xml version="1.0" encoding="UTF-8" standalone="yes"?>
<Relationships xmlns="http://schemas.openxmlformats.org/package/2006/relationships"><Relationship Id="rId8" Type="http://schemas.microsoft.com/office/2007/relationships/hdphoto" Target="../media/hdphoto52.wdp"/><Relationship Id="rId3" Type="http://schemas.openxmlformats.org/officeDocument/2006/relationships/image" Target="../media/image228.png"/><Relationship Id="rId7" Type="http://schemas.openxmlformats.org/officeDocument/2006/relationships/image" Target="../media/image230.png"/><Relationship Id="rId2" Type="http://schemas.openxmlformats.org/officeDocument/2006/relationships/notesSlide" Target="../notesSlides/notesSlide39.xml"/><Relationship Id="rId1" Type="http://schemas.openxmlformats.org/officeDocument/2006/relationships/slideLayout" Target="../slideLayouts/slideLayout2.xml"/><Relationship Id="rId6" Type="http://schemas.microsoft.com/office/2007/relationships/hdphoto" Target="../media/hdphoto51.wdp"/><Relationship Id="rId11" Type="http://schemas.microsoft.com/office/2007/relationships/hdphoto" Target="../media/hdphoto7.wdp"/><Relationship Id="rId5" Type="http://schemas.openxmlformats.org/officeDocument/2006/relationships/image" Target="../media/image229.jpeg"/><Relationship Id="rId10" Type="http://schemas.openxmlformats.org/officeDocument/2006/relationships/image" Target="../media/image232.png"/><Relationship Id="rId4" Type="http://schemas.microsoft.com/office/2007/relationships/hdphoto" Target="../media/hdphoto50.wdp"/><Relationship Id="rId9" Type="http://schemas.openxmlformats.org/officeDocument/2006/relationships/image" Target="../media/image231.jpeg"/></Relationships>
</file>

<file path=ppt/slides/_rels/slide113.xml.rels><?xml version="1.0" encoding="UTF-8" standalone="yes"?>
<Relationships xmlns="http://schemas.openxmlformats.org/package/2006/relationships"><Relationship Id="rId3" Type="http://schemas.openxmlformats.org/officeDocument/2006/relationships/image" Target="../media/image230.png"/><Relationship Id="rId2" Type="http://schemas.openxmlformats.org/officeDocument/2006/relationships/notesSlide" Target="../notesSlides/notesSlide40.xml"/><Relationship Id="rId1" Type="http://schemas.openxmlformats.org/officeDocument/2006/relationships/slideLayout" Target="../slideLayouts/slideLayout2.xml"/><Relationship Id="rId5" Type="http://schemas.openxmlformats.org/officeDocument/2006/relationships/image" Target="../media/image233.jpeg"/><Relationship Id="rId4" Type="http://schemas.microsoft.com/office/2007/relationships/hdphoto" Target="../media/hdphoto52.wdp"/></Relationships>
</file>

<file path=ppt/slides/_rels/slide114.xml.rels><?xml version="1.0" encoding="UTF-8" standalone="yes"?>
<Relationships xmlns="http://schemas.openxmlformats.org/package/2006/relationships"><Relationship Id="rId3" Type="http://schemas.microsoft.com/office/2007/relationships/hdphoto" Target="../media/hdphoto53.wdp"/><Relationship Id="rId7" Type="http://schemas.microsoft.com/office/2007/relationships/hdphoto" Target="../media/hdphoto7.wdp"/><Relationship Id="rId2" Type="http://schemas.openxmlformats.org/officeDocument/2006/relationships/image" Target="../media/image234.png"/><Relationship Id="rId1" Type="http://schemas.openxmlformats.org/officeDocument/2006/relationships/slideLayout" Target="../slideLayouts/slideLayout7.xml"/><Relationship Id="rId6" Type="http://schemas.openxmlformats.org/officeDocument/2006/relationships/image" Target="../media/image236.png"/><Relationship Id="rId5" Type="http://schemas.openxmlformats.org/officeDocument/2006/relationships/image" Target="../media/image59.png"/><Relationship Id="rId4" Type="http://schemas.openxmlformats.org/officeDocument/2006/relationships/image" Target="../media/image235.png"/></Relationships>
</file>

<file path=ppt/slides/_rels/slide115.xml.rels><?xml version="1.0" encoding="UTF-8" standalone="yes"?>
<Relationships xmlns="http://schemas.openxmlformats.org/package/2006/relationships"><Relationship Id="rId3" Type="http://schemas.microsoft.com/office/2007/relationships/hdphoto" Target="../media/hdphoto54.wdp"/><Relationship Id="rId2" Type="http://schemas.openxmlformats.org/officeDocument/2006/relationships/image" Target="../media/image237.jpeg"/><Relationship Id="rId1" Type="http://schemas.openxmlformats.org/officeDocument/2006/relationships/slideLayout" Target="../slideLayouts/slideLayout7.xml"/><Relationship Id="rId6" Type="http://schemas.openxmlformats.org/officeDocument/2006/relationships/image" Target="../media/image235.png"/><Relationship Id="rId5" Type="http://schemas.microsoft.com/office/2007/relationships/hdphoto" Target="../media/hdphoto53.wdp"/><Relationship Id="rId4" Type="http://schemas.openxmlformats.org/officeDocument/2006/relationships/image" Target="../media/image234.png"/></Relationships>
</file>

<file path=ppt/slides/_rels/slide116.xml.rels><?xml version="1.0" encoding="UTF-8" standalone="yes"?>
<Relationships xmlns="http://schemas.openxmlformats.org/package/2006/relationships"><Relationship Id="rId3" Type="http://schemas.openxmlformats.org/officeDocument/2006/relationships/image" Target="../media/image239.png"/><Relationship Id="rId2" Type="http://schemas.openxmlformats.org/officeDocument/2006/relationships/image" Target="../media/image238.png"/><Relationship Id="rId1" Type="http://schemas.openxmlformats.org/officeDocument/2006/relationships/slideLayout" Target="../slideLayouts/slideLayout7.xml"/><Relationship Id="rId5" Type="http://schemas.microsoft.com/office/2007/relationships/hdphoto" Target="../media/hdphoto7.wdp"/><Relationship Id="rId4" Type="http://schemas.openxmlformats.org/officeDocument/2006/relationships/image" Target="../media/image218.png"/></Relationships>
</file>

<file path=ppt/slides/_rels/slide117.xml.rels><?xml version="1.0" encoding="UTF-8" standalone="yes"?>
<Relationships xmlns="http://schemas.openxmlformats.org/package/2006/relationships"><Relationship Id="rId8" Type="http://schemas.openxmlformats.org/officeDocument/2006/relationships/slide" Target="slide5.xml"/><Relationship Id="rId3" Type="http://schemas.openxmlformats.org/officeDocument/2006/relationships/image" Target="../media/image241.jpeg"/><Relationship Id="rId7" Type="http://schemas.microsoft.com/office/2007/relationships/hdphoto" Target="../media/hdphoto15.wdp"/><Relationship Id="rId2" Type="http://schemas.openxmlformats.org/officeDocument/2006/relationships/image" Target="../media/image240.png"/><Relationship Id="rId1" Type="http://schemas.openxmlformats.org/officeDocument/2006/relationships/slideLayout" Target="../slideLayouts/slideLayout7.xml"/><Relationship Id="rId6" Type="http://schemas.openxmlformats.org/officeDocument/2006/relationships/image" Target="../media/image36.png"/><Relationship Id="rId5" Type="http://schemas.openxmlformats.org/officeDocument/2006/relationships/slide" Target="slide106.xml"/><Relationship Id="rId10" Type="http://schemas.microsoft.com/office/2007/relationships/hdphoto" Target="../media/hdphoto23.wdp"/><Relationship Id="rId4" Type="http://schemas.openxmlformats.org/officeDocument/2006/relationships/image" Target="../media/image242.png"/><Relationship Id="rId9" Type="http://schemas.openxmlformats.org/officeDocument/2006/relationships/image" Target="../media/image53.png"/></Relationships>
</file>

<file path=ppt/slides/_rels/slide118.xml.rels><?xml version="1.0" encoding="UTF-8" standalone="yes"?>
<Relationships xmlns="http://schemas.openxmlformats.org/package/2006/relationships"><Relationship Id="rId3" Type="http://schemas.openxmlformats.org/officeDocument/2006/relationships/image" Target="../media/image244.jpg"/><Relationship Id="rId7" Type="http://schemas.openxmlformats.org/officeDocument/2006/relationships/image" Target="../media/image247.jpeg"/><Relationship Id="rId2" Type="http://schemas.openxmlformats.org/officeDocument/2006/relationships/image" Target="../media/image243.jpeg"/><Relationship Id="rId1" Type="http://schemas.openxmlformats.org/officeDocument/2006/relationships/slideLayout" Target="../slideLayouts/slideLayout7.xml"/><Relationship Id="rId6" Type="http://schemas.microsoft.com/office/2007/relationships/hdphoto" Target="../media/hdphoto7.wdp"/><Relationship Id="rId5" Type="http://schemas.openxmlformats.org/officeDocument/2006/relationships/image" Target="../media/image246.png"/><Relationship Id="rId4" Type="http://schemas.openxmlformats.org/officeDocument/2006/relationships/image" Target="../media/image245.png"/></Relationships>
</file>

<file path=ppt/slides/_rels/slide119.xml.rels><?xml version="1.0" encoding="UTF-8" standalone="yes"?>
<Relationships xmlns="http://schemas.openxmlformats.org/package/2006/relationships"><Relationship Id="rId3" Type="http://schemas.openxmlformats.org/officeDocument/2006/relationships/image" Target="../media/image248.png"/><Relationship Id="rId2" Type="http://schemas.openxmlformats.org/officeDocument/2006/relationships/image" Target="../media/image244.jpg"/><Relationship Id="rId1" Type="http://schemas.openxmlformats.org/officeDocument/2006/relationships/slideLayout" Target="../slideLayouts/slideLayout7.xml"/><Relationship Id="rId6" Type="http://schemas.openxmlformats.org/officeDocument/2006/relationships/image" Target="../media/image250.jpeg"/><Relationship Id="rId5" Type="http://schemas.openxmlformats.org/officeDocument/2006/relationships/image" Target="../media/image249.jpeg"/><Relationship Id="rId4" Type="http://schemas.microsoft.com/office/2007/relationships/hdphoto" Target="../media/hdphoto55.wdp"/></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7" Type="http://schemas.microsoft.com/office/2007/relationships/hdphoto" Target="../media/hdphoto10.wdp"/><Relationship Id="rId2" Type="http://schemas.openxmlformats.org/officeDocument/2006/relationships/image" Target="../media/image17.png"/><Relationship Id="rId1" Type="http://schemas.openxmlformats.org/officeDocument/2006/relationships/slideLayout" Target="../slideLayouts/slideLayout2.xml"/><Relationship Id="rId6" Type="http://schemas.openxmlformats.org/officeDocument/2006/relationships/image" Target="../media/image24.jpeg"/><Relationship Id="rId5" Type="http://schemas.openxmlformats.org/officeDocument/2006/relationships/image" Target="../media/image19.png"/><Relationship Id="rId4" Type="http://schemas.openxmlformats.org/officeDocument/2006/relationships/image" Target="../media/image23.png"/></Relationships>
</file>

<file path=ppt/slides/_rels/slide120.xml.rels><?xml version="1.0" encoding="UTF-8" standalone="yes"?>
<Relationships xmlns="http://schemas.openxmlformats.org/package/2006/relationships"><Relationship Id="rId3" Type="http://schemas.openxmlformats.org/officeDocument/2006/relationships/image" Target="../media/image122.jpeg"/><Relationship Id="rId2" Type="http://schemas.openxmlformats.org/officeDocument/2006/relationships/image" Target="../media/image251.png"/><Relationship Id="rId1" Type="http://schemas.openxmlformats.org/officeDocument/2006/relationships/slideLayout" Target="../slideLayouts/slideLayout7.xml"/><Relationship Id="rId5" Type="http://schemas.microsoft.com/office/2007/relationships/hdphoto" Target="../media/hdphoto7.wdp"/><Relationship Id="rId4" Type="http://schemas.openxmlformats.org/officeDocument/2006/relationships/image" Target="../media/image246.png"/></Relationships>
</file>

<file path=ppt/slides/_rels/slide121.xml.rels><?xml version="1.0" encoding="UTF-8" standalone="yes"?>
<Relationships xmlns="http://schemas.openxmlformats.org/package/2006/relationships"><Relationship Id="rId2" Type="http://schemas.openxmlformats.org/officeDocument/2006/relationships/image" Target="../media/image252.png"/><Relationship Id="rId1" Type="http://schemas.openxmlformats.org/officeDocument/2006/relationships/slideLayout" Target="../slideLayouts/slideLayout7.xml"/></Relationships>
</file>

<file path=ppt/slides/_rels/slide122.xml.rels><?xml version="1.0" encoding="UTF-8" standalone="yes"?>
<Relationships xmlns="http://schemas.openxmlformats.org/package/2006/relationships"><Relationship Id="rId3" Type="http://schemas.openxmlformats.org/officeDocument/2006/relationships/image" Target="../media/image246.png"/><Relationship Id="rId2" Type="http://schemas.openxmlformats.org/officeDocument/2006/relationships/image" Target="../media/image253.png"/><Relationship Id="rId1" Type="http://schemas.openxmlformats.org/officeDocument/2006/relationships/slideLayout" Target="../slideLayouts/slideLayout7.xml"/><Relationship Id="rId4" Type="http://schemas.microsoft.com/office/2007/relationships/hdphoto" Target="../media/hdphoto7.wdp"/></Relationships>
</file>

<file path=ppt/slides/_rels/slide123.xml.rels><?xml version="1.0" encoding="UTF-8" standalone="yes"?>
<Relationships xmlns="http://schemas.openxmlformats.org/package/2006/relationships"><Relationship Id="rId8" Type="http://schemas.microsoft.com/office/2007/relationships/hdphoto" Target="../media/hdphoto23.wdp"/><Relationship Id="rId3" Type="http://schemas.openxmlformats.org/officeDocument/2006/relationships/slide" Target="slide106.xml"/><Relationship Id="rId7" Type="http://schemas.openxmlformats.org/officeDocument/2006/relationships/image" Target="../media/image53.png"/><Relationship Id="rId2" Type="http://schemas.openxmlformats.org/officeDocument/2006/relationships/image" Target="../media/image254.png"/><Relationship Id="rId1" Type="http://schemas.openxmlformats.org/officeDocument/2006/relationships/slideLayout" Target="../slideLayouts/slideLayout7.xml"/><Relationship Id="rId6" Type="http://schemas.openxmlformats.org/officeDocument/2006/relationships/slide" Target="slide5.xml"/><Relationship Id="rId5" Type="http://schemas.microsoft.com/office/2007/relationships/hdphoto" Target="../media/hdphoto15.wdp"/><Relationship Id="rId4" Type="http://schemas.openxmlformats.org/officeDocument/2006/relationships/image" Target="../media/image36.png"/></Relationships>
</file>

<file path=ppt/slides/_rels/slide124.xml.rels><?xml version="1.0" encoding="UTF-8" standalone="yes"?>
<Relationships xmlns="http://schemas.openxmlformats.org/package/2006/relationships"><Relationship Id="rId3" Type="http://schemas.openxmlformats.org/officeDocument/2006/relationships/image" Target="../media/image255.png"/><Relationship Id="rId2" Type="http://schemas.openxmlformats.org/officeDocument/2006/relationships/notesSlide" Target="../notesSlides/notesSlide41.xml"/><Relationship Id="rId1" Type="http://schemas.openxmlformats.org/officeDocument/2006/relationships/slideLayout" Target="../slideLayouts/slideLayout2.xml"/><Relationship Id="rId6" Type="http://schemas.microsoft.com/office/2007/relationships/hdphoto" Target="../media/hdphoto7.wdp"/><Relationship Id="rId5" Type="http://schemas.openxmlformats.org/officeDocument/2006/relationships/image" Target="../media/image257.png"/><Relationship Id="rId4" Type="http://schemas.openxmlformats.org/officeDocument/2006/relationships/image" Target="../media/image256.png"/></Relationships>
</file>

<file path=ppt/slides/_rels/slide125.xml.rels><?xml version="1.0" encoding="UTF-8" standalone="yes"?>
<Relationships xmlns="http://schemas.openxmlformats.org/package/2006/relationships"><Relationship Id="rId3" Type="http://schemas.openxmlformats.org/officeDocument/2006/relationships/image" Target="../media/image255.png"/><Relationship Id="rId2" Type="http://schemas.openxmlformats.org/officeDocument/2006/relationships/notesSlide" Target="../notesSlides/notesSlide42.xml"/><Relationship Id="rId1" Type="http://schemas.openxmlformats.org/officeDocument/2006/relationships/slideLayout" Target="../slideLayouts/slideLayout2.xml"/><Relationship Id="rId6" Type="http://schemas.openxmlformats.org/officeDocument/2006/relationships/image" Target="../media/image130.png"/><Relationship Id="rId5" Type="http://schemas.openxmlformats.org/officeDocument/2006/relationships/image" Target="../media/image258.png"/><Relationship Id="rId4" Type="http://schemas.openxmlformats.org/officeDocument/2006/relationships/image" Target="../media/image256.png"/></Relationships>
</file>

<file path=ppt/slides/_rels/slide126.xml.rels><?xml version="1.0" encoding="UTF-8" standalone="yes"?>
<Relationships xmlns="http://schemas.openxmlformats.org/package/2006/relationships"><Relationship Id="rId8" Type="http://schemas.microsoft.com/office/2007/relationships/hdphoto" Target="../media/hdphoto57.wdp"/><Relationship Id="rId3" Type="http://schemas.openxmlformats.org/officeDocument/2006/relationships/image" Target="../media/image259.png"/><Relationship Id="rId7" Type="http://schemas.openxmlformats.org/officeDocument/2006/relationships/image" Target="../media/image262.png"/><Relationship Id="rId2" Type="http://schemas.openxmlformats.org/officeDocument/2006/relationships/notesSlide" Target="../notesSlides/notesSlide43.xml"/><Relationship Id="rId1" Type="http://schemas.openxmlformats.org/officeDocument/2006/relationships/slideLayout" Target="../slideLayouts/slideLayout2.xml"/><Relationship Id="rId6" Type="http://schemas.openxmlformats.org/officeDocument/2006/relationships/image" Target="../media/image261.png"/><Relationship Id="rId11" Type="http://schemas.microsoft.com/office/2007/relationships/hdphoto" Target="../media/hdphoto7.wdp"/><Relationship Id="rId5" Type="http://schemas.microsoft.com/office/2007/relationships/hdphoto" Target="../media/hdphoto56.wdp"/><Relationship Id="rId10" Type="http://schemas.openxmlformats.org/officeDocument/2006/relationships/image" Target="../media/image257.png"/><Relationship Id="rId4" Type="http://schemas.openxmlformats.org/officeDocument/2006/relationships/image" Target="../media/image260.png"/><Relationship Id="rId9" Type="http://schemas.openxmlformats.org/officeDocument/2006/relationships/image" Target="../media/image263.jpeg"/></Relationships>
</file>

<file path=ppt/slides/_rels/slide127.xml.rels><?xml version="1.0" encoding="UTF-8" standalone="yes"?>
<Relationships xmlns="http://schemas.openxmlformats.org/package/2006/relationships"><Relationship Id="rId3" Type="http://schemas.openxmlformats.org/officeDocument/2006/relationships/image" Target="../media/image264.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3" Type="http://schemas.openxmlformats.org/officeDocument/2006/relationships/image" Target="../media/image266.png"/><Relationship Id="rId7" Type="http://schemas.microsoft.com/office/2007/relationships/hdphoto" Target="../media/hdphoto7.wdp"/><Relationship Id="rId2" Type="http://schemas.openxmlformats.org/officeDocument/2006/relationships/image" Target="../media/image265.png"/><Relationship Id="rId1" Type="http://schemas.openxmlformats.org/officeDocument/2006/relationships/slideLayout" Target="../slideLayouts/slideLayout7.xml"/><Relationship Id="rId6" Type="http://schemas.openxmlformats.org/officeDocument/2006/relationships/image" Target="../media/image257.png"/><Relationship Id="rId5" Type="http://schemas.openxmlformats.org/officeDocument/2006/relationships/image" Target="../media/image268.png"/><Relationship Id="rId4" Type="http://schemas.openxmlformats.org/officeDocument/2006/relationships/image" Target="../media/image267.png"/></Relationships>
</file>

<file path=ppt/slides/_rels/slide129.xml.rels><?xml version="1.0" encoding="UTF-8" standalone="yes"?>
<Relationships xmlns="http://schemas.openxmlformats.org/package/2006/relationships"><Relationship Id="rId3" Type="http://schemas.openxmlformats.org/officeDocument/2006/relationships/image" Target="../media/image268.png"/><Relationship Id="rId2" Type="http://schemas.openxmlformats.org/officeDocument/2006/relationships/image" Target="../media/image267.png"/><Relationship Id="rId1" Type="http://schemas.openxmlformats.org/officeDocument/2006/relationships/slideLayout" Target="../slideLayouts/slideLayout2.xml"/><Relationship Id="rId4" Type="http://schemas.openxmlformats.org/officeDocument/2006/relationships/image" Target="../media/image269.png"/></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2.png"/><Relationship Id="rId1" Type="http://schemas.openxmlformats.org/officeDocument/2006/relationships/slideLayout" Target="../slideLayouts/slideLayout2.xml"/><Relationship Id="rId4" Type="http://schemas.microsoft.com/office/2007/relationships/hdphoto" Target="../media/hdphoto11.wdp"/></Relationships>
</file>

<file path=ppt/slides/_rels/slide130.xml.rels><?xml version="1.0" encoding="UTF-8" standalone="yes"?>
<Relationships xmlns="http://schemas.openxmlformats.org/package/2006/relationships"><Relationship Id="rId8" Type="http://schemas.openxmlformats.org/officeDocument/2006/relationships/image" Target="../media/image274.png"/><Relationship Id="rId3" Type="http://schemas.microsoft.com/office/2007/relationships/hdphoto" Target="../media/hdphoto58.wdp"/><Relationship Id="rId7" Type="http://schemas.openxmlformats.org/officeDocument/2006/relationships/image" Target="../media/image273.png"/><Relationship Id="rId2" Type="http://schemas.openxmlformats.org/officeDocument/2006/relationships/image" Target="../media/image270.jpeg"/><Relationship Id="rId1" Type="http://schemas.openxmlformats.org/officeDocument/2006/relationships/slideLayout" Target="../slideLayouts/slideLayout2.xml"/><Relationship Id="rId6" Type="http://schemas.openxmlformats.org/officeDocument/2006/relationships/image" Target="../media/image272.jpg"/><Relationship Id="rId5" Type="http://schemas.microsoft.com/office/2007/relationships/hdphoto" Target="../media/hdphoto59.wdp"/><Relationship Id="rId10" Type="http://schemas.microsoft.com/office/2007/relationships/hdphoto" Target="../media/hdphoto7.wdp"/><Relationship Id="rId4" Type="http://schemas.openxmlformats.org/officeDocument/2006/relationships/image" Target="../media/image271.png"/><Relationship Id="rId9" Type="http://schemas.openxmlformats.org/officeDocument/2006/relationships/image" Target="../media/image257.png"/></Relationships>
</file>

<file path=ppt/slides/_rels/slide131.xml.rels><?xml version="1.0" encoding="UTF-8" standalone="yes"?>
<Relationships xmlns="http://schemas.openxmlformats.org/package/2006/relationships"><Relationship Id="rId8" Type="http://schemas.openxmlformats.org/officeDocument/2006/relationships/image" Target="../media/image36.png"/><Relationship Id="rId3" Type="http://schemas.microsoft.com/office/2007/relationships/hdphoto" Target="../media/hdphoto60.wdp"/><Relationship Id="rId7" Type="http://schemas.openxmlformats.org/officeDocument/2006/relationships/slide" Target="slide106.xml"/><Relationship Id="rId12" Type="http://schemas.microsoft.com/office/2007/relationships/hdphoto" Target="../media/hdphoto23.wdp"/><Relationship Id="rId2" Type="http://schemas.openxmlformats.org/officeDocument/2006/relationships/image" Target="../media/image275.png"/><Relationship Id="rId1" Type="http://schemas.openxmlformats.org/officeDocument/2006/relationships/slideLayout" Target="../slideLayouts/slideLayout2.xml"/><Relationship Id="rId6" Type="http://schemas.openxmlformats.org/officeDocument/2006/relationships/image" Target="../media/image273.png"/><Relationship Id="rId11" Type="http://schemas.openxmlformats.org/officeDocument/2006/relationships/image" Target="../media/image53.png"/><Relationship Id="rId5" Type="http://schemas.microsoft.com/office/2007/relationships/hdphoto" Target="../media/hdphoto18.wdp"/><Relationship Id="rId10" Type="http://schemas.openxmlformats.org/officeDocument/2006/relationships/slide" Target="slide5.xml"/><Relationship Id="rId4" Type="http://schemas.openxmlformats.org/officeDocument/2006/relationships/image" Target="../media/image42.jpeg"/><Relationship Id="rId9" Type="http://schemas.microsoft.com/office/2007/relationships/hdphoto" Target="../media/hdphoto15.wdp"/></Relationships>
</file>

<file path=ppt/slides/_rels/slide132.xml.rels><?xml version="1.0" encoding="UTF-8" standalone="yes"?>
<Relationships xmlns="http://schemas.openxmlformats.org/package/2006/relationships"><Relationship Id="rId8" Type="http://schemas.openxmlformats.org/officeDocument/2006/relationships/image" Target="../media/image281.png"/><Relationship Id="rId3" Type="http://schemas.microsoft.com/office/2007/relationships/hdphoto" Target="../media/hdphoto55.wdp"/><Relationship Id="rId7" Type="http://schemas.openxmlformats.org/officeDocument/2006/relationships/image" Target="../media/image280.png"/><Relationship Id="rId2" Type="http://schemas.openxmlformats.org/officeDocument/2006/relationships/image" Target="../media/image276.png"/><Relationship Id="rId1" Type="http://schemas.openxmlformats.org/officeDocument/2006/relationships/slideLayout" Target="../slideLayouts/slideLayout7.xml"/><Relationship Id="rId6" Type="http://schemas.openxmlformats.org/officeDocument/2006/relationships/image" Target="../media/image279.png"/><Relationship Id="rId5" Type="http://schemas.openxmlformats.org/officeDocument/2006/relationships/image" Target="../media/image278.png"/><Relationship Id="rId10" Type="http://schemas.microsoft.com/office/2007/relationships/hdphoto" Target="../media/hdphoto7.wdp"/><Relationship Id="rId4" Type="http://schemas.openxmlformats.org/officeDocument/2006/relationships/image" Target="../media/image277.jpeg"/><Relationship Id="rId9" Type="http://schemas.openxmlformats.org/officeDocument/2006/relationships/image" Target="../media/image257.png"/></Relationships>
</file>

<file path=ppt/slides/_rels/slide133.xml.rels><?xml version="1.0" encoding="UTF-8" standalone="yes"?>
<Relationships xmlns="http://schemas.openxmlformats.org/package/2006/relationships"><Relationship Id="rId8" Type="http://schemas.openxmlformats.org/officeDocument/2006/relationships/image" Target="../media/image286.png"/><Relationship Id="rId3" Type="http://schemas.openxmlformats.org/officeDocument/2006/relationships/image" Target="../media/image266.png"/><Relationship Id="rId7" Type="http://schemas.openxmlformats.org/officeDocument/2006/relationships/image" Target="../media/image285.png"/><Relationship Id="rId2" Type="http://schemas.openxmlformats.org/officeDocument/2006/relationships/image" Target="../media/image282.png"/><Relationship Id="rId1" Type="http://schemas.openxmlformats.org/officeDocument/2006/relationships/slideLayout" Target="../slideLayouts/slideLayout7.xml"/><Relationship Id="rId6" Type="http://schemas.openxmlformats.org/officeDocument/2006/relationships/image" Target="../media/image278.png"/><Relationship Id="rId5" Type="http://schemas.openxmlformats.org/officeDocument/2006/relationships/image" Target="../media/image284.png"/><Relationship Id="rId4" Type="http://schemas.openxmlformats.org/officeDocument/2006/relationships/image" Target="../media/image283.png"/></Relationships>
</file>

<file path=ppt/slides/_rels/slide134.xml.rels><?xml version="1.0" encoding="UTF-8" standalone="yes"?>
<Relationships xmlns="http://schemas.openxmlformats.org/package/2006/relationships"><Relationship Id="rId3" Type="http://schemas.openxmlformats.org/officeDocument/2006/relationships/image" Target="../media/image287.png"/><Relationship Id="rId2" Type="http://schemas.openxmlformats.org/officeDocument/2006/relationships/image" Target="../media/image55.png"/><Relationship Id="rId1" Type="http://schemas.openxmlformats.org/officeDocument/2006/relationships/slideLayout" Target="../slideLayouts/slideLayout2.xml"/><Relationship Id="rId5" Type="http://schemas.microsoft.com/office/2007/relationships/hdphoto" Target="../media/hdphoto7.wdp"/><Relationship Id="rId4" Type="http://schemas.openxmlformats.org/officeDocument/2006/relationships/image" Target="../media/image257.png"/></Relationships>
</file>

<file path=ppt/slides/_rels/slide13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88.png"/><Relationship Id="rId1" Type="http://schemas.openxmlformats.org/officeDocument/2006/relationships/slideLayout" Target="../slideLayouts/slideLayout2.xml"/><Relationship Id="rId5" Type="http://schemas.openxmlformats.org/officeDocument/2006/relationships/image" Target="../media/image289.jpeg"/><Relationship Id="rId4" Type="http://schemas.openxmlformats.org/officeDocument/2006/relationships/image" Target="../media/image242.png"/></Relationships>
</file>

<file path=ppt/slides/_rels/slide136.xml.rels><?xml version="1.0" encoding="UTF-8" standalone="yes"?>
<Relationships xmlns="http://schemas.openxmlformats.org/package/2006/relationships"><Relationship Id="rId3" Type="http://schemas.openxmlformats.org/officeDocument/2006/relationships/image" Target="../media/image291.png"/><Relationship Id="rId2" Type="http://schemas.openxmlformats.org/officeDocument/2006/relationships/image" Target="../media/image290.jpeg"/><Relationship Id="rId1" Type="http://schemas.openxmlformats.org/officeDocument/2006/relationships/slideLayout" Target="../slideLayouts/slideLayout2.xml"/><Relationship Id="rId6" Type="http://schemas.microsoft.com/office/2007/relationships/hdphoto" Target="../media/hdphoto7.wdp"/><Relationship Id="rId5" Type="http://schemas.openxmlformats.org/officeDocument/2006/relationships/image" Target="../media/image257.png"/><Relationship Id="rId4" Type="http://schemas.openxmlformats.org/officeDocument/2006/relationships/image" Target="../media/image292.png"/></Relationships>
</file>

<file path=ppt/slides/_rels/slide137.xml.rels><?xml version="1.0" encoding="UTF-8" standalone="yes"?>
<Relationships xmlns="http://schemas.openxmlformats.org/package/2006/relationships"><Relationship Id="rId3" Type="http://schemas.openxmlformats.org/officeDocument/2006/relationships/image" Target="../media/image294.png"/><Relationship Id="rId2" Type="http://schemas.openxmlformats.org/officeDocument/2006/relationships/image" Target="../media/image293.png"/><Relationship Id="rId1" Type="http://schemas.openxmlformats.org/officeDocument/2006/relationships/slideLayout" Target="../slideLayouts/slideLayout2.xml"/><Relationship Id="rId4" Type="http://schemas.openxmlformats.org/officeDocument/2006/relationships/image" Target="../media/image290.jpeg"/></Relationships>
</file>

<file path=ppt/slides/_rels/slide138.xml.rels><?xml version="1.0" encoding="UTF-8" standalone="yes"?>
<Relationships xmlns="http://schemas.openxmlformats.org/package/2006/relationships"><Relationship Id="rId3" Type="http://schemas.openxmlformats.org/officeDocument/2006/relationships/image" Target="../media/image16.png"/><Relationship Id="rId7" Type="http://schemas.microsoft.com/office/2007/relationships/hdphoto" Target="../media/hdphoto7.wdp"/><Relationship Id="rId2" Type="http://schemas.openxmlformats.org/officeDocument/2006/relationships/notesSlide" Target="../notesSlides/notesSlide45.xml"/><Relationship Id="rId1" Type="http://schemas.openxmlformats.org/officeDocument/2006/relationships/slideLayout" Target="../slideLayouts/slideLayout2.xml"/><Relationship Id="rId6" Type="http://schemas.openxmlformats.org/officeDocument/2006/relationships/image" Target="../media/image67.png"/><Relationship Id="rId5" Type="http://schemas.microsoft.com/office/2007/relationships/hdphoto" Target="../media/hdphoto61.wdp"/><Relationship Id="rId4" Type="http://schemas.openxmlformats.org/officeDocument/2006/relationships/image" Target="../media/image295.jpeg"/></Relationships>
</file>

<file path=ppt/slides/_rels/slide139.xml.rels><?xml version="1.0" encoding="UTF-8" standalone="yes"?>
<Relationships xmlns="http://schemas.openxmlformats.org/package/2006/relationships"><Relationship Id="rId3" Type="http://schemas.openxmlformats.org/officeDocument/2006/relationships/image" Target="../media/image296.jpeg"/><Relationship Id="rId2" Type="http://schemas.openxmlformats.org/officeDocument/2006/relationships/notesSlide" Target="../notesSlides/notesSlide46.xml"/><Relationship Id="rId1" Type="http://schemas.openxmlformats.org/officeDocument/2006/relationships/slideLayout" Target="../slideLayouts/slideLayout2.xml"/><Relationship Id="rId6" Type="http://schemas.microsoft.com/office/2007/relationships/hdphoto" Target="../media/hdphoto23.wdp"/><Relationship Id="rId5" Type="http://schemas.openxmlformats.org/officeDocument/2006/relationships/image" Target="../media/image53.png"/><Relationship Id="rId4" Type="http://schemas.openxmlformats.org/officeDocument/2006/relationships/slide" Target="slide5.xml"/></Relationships>
</file>

<file path=ppt/slides/_rels/slide14.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7.jpeg"/><Relationship Id="rId7" Type="http://schemas.microsoft.com/office/2007/relationships/hdphoto" Target="../media/hdphoto12.wdp"/><Relationship Id="rId2" Type="http://schemas.openxmlformats.org/officeDocument/2006/relationships/image" Target="../media/image26.jpeg"/><Relationship Id="rId1" Type="http://schemas.openxmlformats.org/officeDocument/2006/relationships/slideLayout" Target="../slideLayouts/slideLayout7.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 Id="rId9" Type="http://schemas.microsoft.com/office/2007/relationships/hdphoto" Target="../media/hdphoto7.wdp"/></Relationships>
</file>

<file path=ppt/slides/_rels/slide140.xml.rels><?xml version="1.0" encoding="UTF-8" standalone="yes"?>
<Relationships xmlns="http://schemas.openxmlformats.org/package/2006/relationships"><Relationship Id="rId3" Type="http://schemas.openxmlformats.org/officeDocument/2006/relationships/image" Target="../media/image298.png"/><Relationship Id="rId2" Type="http://schemas.openxmlformats.org/officeDocument/2006/relationships/image" Target="../media/image297.png"/><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2" Type="http://schemas.openxmlformats.org/officeDocument/2006/relationships/slide" Target="slide150.xml"/><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2" Type="http://schemas.openxmlformats.org/officeDocument/2006/relationships/image" Target="../media/image297.png"/><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2" Type="http://schemas.openxmlformats.org/officeDocument/2006/relationships/image" Target="../media/image299.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29.png"/><Relationship Id="rId7" Type="http://schemas.openxmlformats.org/officeDocument/2006/relationships/slide" Target="slide4.xml"/><Relationship Id="rId12" Type="http://schemas.microsoft.com/office/2007/relationships/hdphoto" Target="../media/hdphoto15.wdp"/><Relationship Id="rId2" Type="http://schemas.openxmlformats.org/officeDocument/2006/relationships/image" Target="../media/image32.png"/><Relationship Id="rId1" Type="http://schemas.openxmlformats.org/officeDocument/2006/relationships/slideLayout" Target="../slideLayouts/slideLayout7.xml"/><Relationship Id="rId6" Type="http://schemas.microsoft.com/office/2007/relationships/hdphoto" Target="../media/hdphoto13.wdp"/><Relationship Id="rId11" Type="http://schemas.openxmlformats.org/officeDocument/2006/relationships/image" Target="../media/image36.png"/><Relationship Id="rId5" Type="http://schemas.openxmlformats.org/officeDocument/2006/relationships/image" Target="../media/image34.png"/><Relationship Id="rId10" Type="http://schemas.openxmlformats.org/officeDocument/2006/relationships/slide" Target="slide8.xml"/><Relationship Id="rId4" Type="http://schemas.openxmlformats.org/officeDocument/2006/relationships/image" Target="../media/image33.jpeg"/><Relationship Id="rId9" Type="http://schemas.microsoft.com/office/2007/relationships/hdphoto" Target="../media/hdphoto14.wdp"/></Relationships>
</file>

<file path=ppt/slides/_rels/slide150.xml.rels><?xml version="1.0" encoding="UTF-8" standalone="yes"?>
<Relationships xmlns="http://schemas.openxmlformats.org/package/2006/relationships"><Relationship Id="rId3" Type="http://schemas.openxmlformats.org/officeDocument/2006/relationships/image" Target="../media/image271.png"/><Relationship Id="rId7" Type="http://schemas.microsoft.com/office/2007/relationships/hdphoto" Target="../media/hdphoto18.wdp"/><Relationship Id="rId2" Type="http://schemas.openxmlformats.org/officeDocument/2006/relationships/notesSlide" Target="../notesSlides/notesSlide47.xml"/><Relationship Id="rId1" Type="http://schemas.openxmlformats.org/officeDocument/2006/relationships/slideLayout" Target="../slideLayouts/slideLayout2.xml"/><Relationship Id="rId6" Type="http://schemas.openxmlformats.org/officeDocument/2006/relationships/image" Target="../media/image42.jpeg"/><Relationship Id="rId5" Type="http://schemas.openxmlformats.org/officeDocument/2006/relationships/image" Target="../media/image274.png"/><Relationship Id="rId4" Type="http://schemas.microsoft.com/office/2007/relationships/hdphoto" Target="../media/hdphoto59.wdp"/></Relationships>
</file>

<file path=ppt/slides/_rels/slide151.xml.rels><?xml version="1.0" encoding="UTF-8" standalone="yes"?>
<Relationships xmlns="http://schemas.openxmlformats.org/package/2006/relationships"><Relationship Id="rId3" Type="http://schemas.microsoft.com/office/2007/relationships/hdphoto" Target="../media/hdphoto60.wdp"/><Relationship Id="rId2" Type="http://schemas.openxmlformats.org/officeDocument/2006/relationships/image" Target="../media/image275.png"/><Relationship Id="rId1" Type="http://schemas.openxmlformats.org/officeDocument/2006/relationships/slideLayout" Target="../slideLayouts/slideLayout2.xml"/><Relationship Id="rId4" Type="http://schemas.openxmlformats.org/officeDocument/2006/relationships/image" Target="../media/image273.png"/></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8" Type="http://schemas.microsoft.com/office/2007/relationships/hdphoto" Target="../media/hdphoto23.wdp"/><Relationship Id="rId3" Type="http://schemas.openxmlformats.org/officeDocument/2006/relationships/image" Target="../media/image300.png"/><Relationship Id="rId7" Type="http://schemas.openxmlformats.org/officeDocument/2006/relationships/image" Target="../media/image53.png"/><Relationship Id="rId2" Type="http://schemas.openxmlformats.org/officeDocument/2006/relationships/hyperlink" Target="https://www.bama-laivrit.co.il/contact/" TargetMode="External"/><Relationship Id="rId1" Type="http://schemas.openxmlformats.org/officeDocument/2006/relationships/slideLayout" Target="../slideLayouts/slideLayout2.xml"/><Relationship Id="rId6" Type="http://schemas.openxmlformats.org/officeDocument/2006/relationships/slide" Target="slide5.xml"/><Relationship Id="rId5" Type="http://schemas.openxmlformats.org/officeDocument/2006/relationships/image" Target="../media/image302.jpg"/><Relationship Id="rId4" Type="http://schemas.openxmlformats.org/officeDocument/2006/relationships/image" Target="../media/image301.png"/></Relationships>
</file>

<file path=ppt/slides/_rels/slide1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2.png"/><Relationship Id="rId1" Type="http://schemas.openxmlformats.org/officeDocument/2006/relationships/slideLayout" Target="../slideLayouts/slideLayout2.xml"/><Relationship Id="rId6" Type="http://schemas.microsoft.com/office/2007/relationships/hdphoto" Target="../media/hdphoto7.wdp"/><Relationship Id="rId5" Type="http://schemas.openxmlformats.org/officeDocument/2006/relationships/image" Target="../media/image39.png"/><Relationship Id="rId4" Type="http://schemas.openxmlformats.org/officeDocument/2006/relationships/image" Target="../media/image38.png"/></Relationships>
</file>

<file path=ppt/slides/_rels/slide1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18.xml.rels><?xml version="1.0" encoding="UTF-8" standalone="yes"?>
<Relationships xmlns="http://schemas.openxmlformats.org/package/2006/relationships"><Relationship Id="rId8" Type="http://schemas.microsoft.com/office/2007/relationships/hdphoto" Target="../media/hdphoto18.wdp"/><Relationship Id="rId13" Type="http://schemas.openxmlformats.org/officeDocument/2006/relationships/image" Target="../media/image46.png"/><Relationship Id="rId3" Type="http://schemas.openxmlformats.org/officeDocument/2006/relationships/image" Target="../media/image40.png"/><Relationship Id="rId7" Type="http://schemas.openxmlformats.org/officeDocument/2006/relationships/image" Target="../media/image42.jpeg"/><Relationship Id="rId12" Type="http://schemas.microsoft.com/office/2007/relationships/hdphoto" Target="../media/hdphoto19.wdp"/><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microsoft.com/office/2007/relationships/hdphoto" Target="../media/hdphoto17.wdp"/><Relationship Id="rId11" Type="http://schemas.openxmlformats.org/officeDocument/2006/relationships/image" Target="../media/image45.png"/><Relationship Id="rId5" Type="http://schemas.openxmlformats.org/officeDocument/2006/relationships/image" Target="../media/image41.png"/><Relationship Id="rId10" Type="http://schemas.openxmlformats.org/officeDocument/2006/relationships/image" Target="../media/image44.png"/><Relationship Id="rId4" Type="http://schemas.microsoft.com/office/2007/relationships/hdphoto" Target="../media/hdphoto16.wdp"/><Relationship Id="rId9" Type="http://schemas.openxmlformats.org/officeDocument/2006/relationships/image" Target="../media/image43.png"/><Relationship Id="rId14" Type="http://schemas.microsoft.com/office/2007/relationships/hdphoto" Target="../media/hdphoto7.wdp"/></Relationships>
</file>

<file path=ppt/slides/_rels/slide19.xml.rels><?xml version="1.0" encoding="UTF-8" standalone="yes"?>
<Relationships xmlns="http://schemas.openxmlformats.org/package/2006/relationships"><Relationship Id="rId3" Type="http://schemas.openxmlformats.org/officeDocument/2006/relationships/image" Target="../media/image47.jpeg"/><Relationship Id="rId7" Type="http://schemas.microsoft.com/office/2007/relationships/hdphoto" Target="../media/hdphoto21.wdp"/><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49.png"/><Relationship Id="rId5" Type="http://schemas.microsoft.com/office/2007/relationships/hdphoto" Target="../media/hdphoto20.wdp"/><Relationship Id="rId4" Type="http://schemas.openxmlformats.org/officeDocument/2006/relationships/image" Target="../media/image48.png"/></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jpeg"/><Relationship Id="rId1" Type="http://schemas.openxmlformats.org/officeDocument/2006/relationships/slideLayout" Target="../slideLayouts/slideLayout7.xml"/><Relationship Id="rId5" Type="http://schemas.microsoft.com/office/2007/relationships/hdphoto" Target="../media/hdphoto2.wdp"/><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8" Type="http://schemas.microsoft.com/office/2007/relationships/hdphoto" Target="../media/hdphoto19.wdp"/><Relationship Id="rId3" Type="http://schemas.openxmlformats.org/officeDocument/2006/relationships/image" Target="../media/image41.png"/><Relationship Id="rId7" Type="http://schemas.openxmlformats.org/officeDocument/2006/relationships/image" Target="../media/image50.png"/><Relationship Id="rId12" Type="http://schemas.microsoft.com/office/2007/relationships/hdphoto" Target="../media/hdphoto7.wdp"/><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44.png"/><Relationship Id="rId11" Type="http://schemas.openxmlformats.org/officeDocument/2006/relationships/image" Target="../media/image46.png"/><Relationship Id="rId5" Type="http://schemas.openxmlformats.org/officeDocument/2006/relationships/image" Target="../media/image43.png"/><Relationship Id="rId10" Type="http://schemas.microsoft.com/office/2007/relationships/hdphoto" Target="../media/hdphoto18.wdp"/><Relationship Id="rId4" Type="http://schemas.microsoft.com/office/2007/relationships/hdphoto" Target="../media/hdphoto17.wdp"/><Relationship Id="rId9" Type="http://schemas.openxmlformats.org/officeDocument/2006/relationships/image" Target="../media/image42.jpeg"/></Relationships>
</file>

<file path=ppt/slides/_rels/slide21.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47.jpeg"/><Relationship Id="rId7" Type="http://schemas.openxmlformats.org/officeDocument/2006/relationships/slide" Target="slide8.xml"/><Relationship Id="rId12" Type="http://schemas.microsoft.com/office/2007/relationships/hdphoto" Target="../media/hdphoto23.wdp"/><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microsoft.com/office/2007/relationships/hdphoto" Target="../media/hdphoto22.wdp"/><Relationship Id="rId11" Type="http://schemas.openxmlformats.org/officeDocument/2006/relationships/image" Target="../media/image53.png"/><Relationship Id="rId5" Type="http://schemas.openxmlformats.org/officeDocument/2006/relationships/image" Target="../media/image52.png"/><Relationship Id="rId10" Type="http://schemas.openxmlformats.org/officeDocument/2006/relationships/slide" Target="slide4.xml"/><Relationship Id="rId4" Type="http://schemas.openxmlformats.org/officeDocument/2006/relationships/image" Target="../media/image51.png"/><Relationship Id="rId9" Type="http://schemas.microsoft.com/office/2007/relationships/hdphoto" Target="../media/hdphoto15.wdp"/></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 Id="rId5" Type="http://schemas.microsoft.com/office/2007/relationships/hdphoto" Target="../media/hdphoto7.wdp"/><Relationship Id="rId4" Type="http://schemas.openxmlformats.org/officeDocument/2006/relationships/image" Target="../media/image54.png"/></Relationships>
</file>

<file path=ppt/slides/_rels/slide23.xml.rels><?xml version="1.0" encoding="UTF-8" standalone="yes"?>
<Relationships xmlns="http://schemas.openxmlformats.org/package/2006/relationships"><Relationship Id="rId8" Type="http://schemas.microsoft.com/office/2007/relationships/hdphoto" Target="../media/hdphoto25.wdp"/><Relationship Id="rId3" Type="http://schemas.microsoft.com/office/2007/relationships/hdphoto" Target="../media/hdphoto9.wdp"/><Relationship Id="rId7" Type="http://schemas.openxmlformats.org/officeDocument/2006/relationships/image" Target="../media/image57.png"/><Relationship Id="rId2" Type="http://schemas.openxmlformats.org/officeDocument/2006/relationships/image" Target="../media/image15.jpeg"/><Relationship Id="rId1" Type="http://schemas.openxmlformats.org/officeDocument/2006/relationships/slideLayout" Target="../slideLayouts/slideLayout7.xml"/><Relationship Id="rId6" Type="http://schemas.microsoft.com/office/2007/relationships/hdphoto" Target="../media/hdphoto24.wdp"/><Relationship Id="rId5" Type="http://schemas.openxmlformats.org/officeDocument/2006/relationships/image" Target="../media/image56.png"/><Relationship Id="rId4" Type="http://schemas.openxmlformats.org/officeDocument/2006/relationships/image" Target="../media/image55.png"/></Relationships>
</file>

<file path=ppt/slides/_rels/slide24.xml.rels><?xml version="1.0" encoding="UTF-8" standalone="yes"?>
<Relationships xmlns="http://schemas.openxmlformats.org/package/2006/relationships"><Relationship Id="rId8" Type="http://schemas.microsoft.com/office/2007/relationships/hdphoto" Target="../media/hdphoto7.wdp"/><Relationship Id="rId3" Type="http://schemas.openxmlformats.org/officeDocument/2006/relationships/image" Target="../media/image58.jpeg"/><Relationship Id="rId7" Type="http://schemas.openxmlformats.org/officeDocument/2006/relationships/image" Target="../media/image61.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60.png"/><Relationship Id="rId5" Type="http://schemas.openxmlformats.org/officeDocument/2006/relationships/image" Target="../media/image59.png"/><Relationship Id="rId4" Type="http://schemas.microsoft.com/office/2007/relationships/hdphoto" Target="../media/hdphoto26.wdp"/></Relationships>
</file>

<file path=ppt/slides/_rels/slide25.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60.png"/><Relationship Id="rId4" Type="http://schemas.openxmlformats.org/officeDocument/2006/relationships/image" Target="../media/image59.png"/></Relationships>
</file>

<file path=ppt/slides/_rels/slide26.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2.xml"/><Relationship Id="rId5" Type="http://schemas.microsoft.com/office/2007/relationships/hdphoto" Target="../media/hdphoto7.wdp"/><Relationship Id="rId4" Type="http://schemas.openxmlformats.org/officeDocument/2006/relationships/image" Target="../media/image10.png"/></Relationships>
</file>

<file path=ppt/slides/_rels/slide27.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2.xml"/><Relationship Id="rId6" Type="http://schemas.microsoft.com/office/2007/relationships/hdphoto" Target="../media/hdphoto7.wdp"/><Relationship Id="rId5" Type="http://schemas.openxmlformats.org/officeDocument/2006/relationships/image" Target="../media/image67.png"/><Relationship Id="rId4" Type="http://schemas.microsoft.com/office/2007/relationships/hdphoto" Target="../media/hdphoto27.wdp"/></Relationships>
</file>

<file path=ppt/slides/_rels/slide29.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66.png"/><Relationship Id="rId7" Type="http://schemas.openxmlformats.org/officeDocument/2006/relationships/slide" Target="slide22.xml"/><Relationship Id="rId12" Type="http://schemas.microsoft.com/office/2007/relationships/hdphoto" Target="../media/hdphoto23.wdp"/><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69.jpg"/><Relationship Id="rId11" Type="http://schemas.openxmlformats.org/officeDocument/2006/relationships/image" Target="../media/image53.png"/><Relationship Id="rId5" Type="http://schemas.openxmlformats.org/officeDocument/2006/relationships/image" Target="../media/image68.jpg"/><Relationship Id="rId10" Type="http://schemas.openxmlformats.org/officeDocument/2006/relationships/slide" Target="slide5.xml"/><Relationship Id="rId4" Type="http://schemas.microsoft.com/office/2007/relationships/hdphoto" Target="../media/hdphoto27.wdp"/><Relationship Id="rId9" Type="http://schemas.microsoft.com/office/2007/relationships/hdphoto" Target="../media/hdphoto15.wdp"/></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Layout" Target="../slideLayouts/slideLayout7.xml"/><Relationship Id="rId5" Type="http://schemas.openxmlformats.org/officeDocument/2006/relationships/slide" Target="slide140.xml"/><Relationship Id="rId4" Type="http://schemas.microsoft.com/office/2007/relationships/hdphoto" Target="../media/hdphoto2.wdp"/></Relationships>
</file>

<file path=ppt/slides/_rels/slide30.xml.rels><?xml version="1.0" encoding="UTF-8" standalone="yes"?>
<Relationships xmlns="http://schemas.openxmlformats.org/package/2006/relationships"><Relationship Id="rId8" Type="http://schemas.microsoft.com/office/2007/relationships/hdphoto" Target="../media/hdphoto7.wdp"/><Relationship Id="rId3" Type="http://schemas.openxmlformats.org/officeDocument/2006/relationships/image" Target="../media/image70.png"/><Relationship Id="rId7" Type="http://schemas.openxmlformats.org/officeDocument/2006/relationships/image" Target="../media/image74.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73.jpeg"/><Relationship Id="rId5" Type="http://schemas.openxmlformats.org/officeDocument/2006/relationships/image" Target="../media/image72.jpeg"/><Relationship Id="rId4" Type="http://schemas.openxmlformats.org/officeDocument/2006/relationships/image" Target="../media/image71.jpeg"/></Relationships>
</file>

<file path=ppt/slides/_rels/slide31.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8" Type="http://schemas.openxmlformats.org/officeDocument/2006/relationships/image" Target="../media/image79.png"/><Relationship Id="rId3" Type="http://schemas.openxmlformats.org/officeDocument/2006/relationships/image" Target="../media/image76.jpg"/><Relationship Id="rId7" Type="http://schemas.microsoft.com/office/2007/relationships/hdphoto" Target="../media/hdphoto29.wdp"/><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78.png"/><Relationship Id="rId5" Type="http://schemas.microsoft.com/office/2007/relationships/hdphoto" Target="../media/hdphoto28.wdp"/><Relationship Id="rId4" Type="http://schemas.openxmlformats.org/officeDocument/2006/relationships/image" Target="../media/image77.png"/><Relationship Id="rId9" Type="http://schemas.openxmlformats.org/officeDocument/2006/relationships/image" Target="../media/image80.jpeg"/></Relationships>
</file>

<file path=ppt/slides/_rels/slide33.xml.rels><?xml version="1.0" encoding="UTF-8" standalone="yes"?>
<Relationships xmlns="http://schemas.openxmlformats.org/package/2006/relationships"><Relationship Id="rId8" Type="http://schemas.openxmlformats.org/officeDocument/2006/relationships/image" Target="../media/image36.png"/><Relationship Id="rId13" Type="http://schemas.openxmlformats.org/officeDocument/2006/relationships/image" Target="../media/image83.jpeg"/><Relationship Id="rId3" Type="http://schemas.openxmlformats.org/officeDocument/2006/relationships/image" Target="../media/image81.jpg"/><Relationship Id="rId7" Type="http://schemas.openxmlformats.org/officeDocument/2006/relationships/slide" Target="slide22.xml"/><Relationship Id="rId12" Type="http://schemas.microsoft.com/office/2007/relationships/hdphoto" Target="../media/hdphoto23.wdp"/><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82.jpg"/><Relationship Id="rId11" Type="http://schemas.openxmlformats.org/officeDocument/2006/relationships/image" Target="../media/image53.png"/><Relationship Id="rId5" Type="http://schemas.microsoft.com/office/2007/relationships/hdphoto" Target="../media/hdphoto29.wdp"/><Relationship Id="rId10" Type="http://schemas.openxmlformats.org/officeDocument/2006/relationships/slide" Target="slide5.xml"/><Relationship Id="rId4" Type="http://schemas.openxmlformats.org/officeDocument/2006/relationships/image" Target="../media/image78.png"/><Relationship Id="rId9" Type="http://schemas.microsoft.com/office/2007/relationships/hdphoto" Target="../media/hdphoto15.wdp"/></Relationships>
</file>

<file path=ppt/slides/_rels/slide34.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84.jp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84.jp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85.png"/><Relationship Id="rId1" Type="http://schemas.openxmlformats.org/officeDocument/2006/relationships/slideLayout" Target="../slideLayouts/slideLayout2.xml"/><Relationship Id="rId4" Type="http://schemas.openxmlformats.org/officeDocument/2006/relationships/image" Target="../media/image86.jpeg"/></Relationships>
</file>

<file path=ppt/slides/_rels/slide37.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5.png"/><Relationship Id="rId1" Type="http://schemas.openxmlformats.org/officeDocument/2006/relationships/slideLayout" Target="../slideLayouts/slideLayout7.xml"/><Relationship Id="rId4" Type="http://schemas.openxmlformats.org/officeDocument/2006/relationships/image" Target="../media/image88.jpeg"/></Relationships>
</file>

<file path=ppt/slides/_rels/slide38.xml.rels><?xml version="1.0" encoding="UTF-8" standalone="yes"?>
<Relationships xmlns="http://schemas.openxmlformats.org/package/2006/relationships"><Relationship Id="rId8" Type="http://schemas.microsoft.com/office/2007/relationships/hdphoto" Target="../media/hdphoto7.wdp"/><Relationship Id="rId3" Type="http://schemas.openxmlformats.org/officeDocument/2006/relationships/image" Target="../media/image70.png"/><Relationship Id="rId7" Type="http://schemas.openxmlformats.org/officeDocument/2006/relationships/image" Target="../media/image74.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90.png"/><Relationship Id="rId5" Type="http://schemas.microsoft.com/office/2007/relationships/hdphoto" Target="../media/hdphoto30.wdp"/><Relationship Id="rId4" Type="http://schemas.openxmlformats.org/officeDocument/2006/relationships/image" Target="../media/image89.jpeg"/></Relationships>
</file>

<file path=ppt/slides/_rels/slide39.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91.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slide" Target="slide16.xml"/><Relationship Id="rId13" Type="http://schemas.openxmlformats.org/officeDocument/2006/relationships/slide" Target="slide26.xml"/><Relationship Id="rId18" Type="http://schemas.openxmlformats.org/officeDocument/2006/relationships/image" Target="../media/image7.png"/><Relationship Id="rId3" Type="http://schemas.microsoft.com/office/2007/relationships/hdphoto" Target="../media/hdphoto3.wdp"/><Relationship Id="rId21" Type="http://schemas.microsoft.com/office/2007/relationships/hdphoto" Target="../media/hdphoto5.wdp"/><Relationship Id="rId7" Type="http://schemas.openxmlformats.org/officeDocument/2006/relationships/slide" Target="slide14.xml"/><Relationship Id="rId12" Type="http://schemas.openxmlformats.org/officeDocument/2006/relationships/slide" Target="slide34.xml"/><Relationship Id="rId17" Type="http://schemas.openxmlformats.org/officeDocument/2006/relationships/slide" Target="slide22.xml"/><Relationship Id="rId2" Type="http://schemas.openxmlformats.org/officeDocument/2006/relationships/image" Target="../media/image5.png"/><Relationship Id="rId16" Type="http://schemas.openxmlformats.org/officeDocument/2006/relationships/slide" Target="slide42.xml"/><Relationship Id="rId20"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slide" Target="slide18.xml"/><Relationship Id="rId11" Type="http://schemas.openxmlformats.org/officeDocument/2006/relationships/slide" Target="slide30.xml"/><Relationship Id="rId5" Type="http://schemas.openxmlformats.org/officeDocument/2006/relationships/slide" Target="slide10.xml"/><Relationship Id="rId15" Type="http://schemas.openxmlformats.org/officeDocument/2006/relationships/slide" Target="slide36.xml"/><Relationship Id="rId10" Type="http://schemas.openxmlformats.org/officeDocument/2006/relationships/slide" Target="slide24.xml"/><Relationship Id="rId19" Type="http://schemas.microsoft.com/office/2007/relationships/hdphoto" Target="../media/hdphoto4.wdp"/><Relationship Id="rId4" Type="http://schemas.openxmlformats.org/officeDocument/2006/relationships/slide" Target="slide8.xml"/><Relationship Id="rId9" Type="http://schemas.openxmlformats.org/officeDocument/2006/relationships/image" Target="../media/image6.jpeg"/><Relationship Id="rId14" Type="http://schemas.openxmlformats.org/officeDocument/2006/relationships/slide" Target="slide38.xml"/></Relationships>
</file>

<file path=ppt/slides/_rels/slide40.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image" Target="../media/image91.jpg"/><Relationship Id="rId1" Type="http://schemas.openxmlformats.org/officeDocument/2006/relationships/slideLayout" Target="../slideLayouts/slideLayout2.xml"/><Relationship Id="rId5" Type="http://schemas.openxmlformats.org/officeDocument/2006/relationships/image" Target="../media/image93.png"/><Relationship Id="rId4" Type="http://schemas.openxmlformats.org/officeDocument/2006/relationships/image" Target="../media/image79.png"/></Relationships>
</file>

<file path=ppt/slides/_rels/slide41.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92.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94.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8" Type="http://schemas.microsoft.com/office/2007/relationships/hdphoto" Target="../media/hdphoto23.wdp"/><Relationship Id="rId3" Type="http://schemas.openxmlformats.org/officeDocument/2006/relationships/slide" Target="slide22.xml"/><Relationship Id="rId7" Type="http://schemas.openxmlformats.org/officeDocument/2006/relationships/image" Target="../media/image53.png"/><Relationship Id="rId2" Type="http://schemas.openxmlformats.org/officeDocument/2006/relationships/image" Target="../media/image95.png"/><Relationship Id="rId1" Type="http://schemas.openxmlformats.org/officeDocument/2006/relationships/slideLayout" Target="../slideLayouts/slideLayout2.xml"/><Relationship Id="rId6" Type="http://schemas.openxmlformats.org/officeDocument/2006/relationships/slide" Target="slide5.xml"/><Relationship Id="rId5" Type="http://schemas.microsoft.com/office/2007/relationships/hdphoto" Target="../media/hdphoto15.wdp"/><Relationship Id="rId4" Type="http://schemas.openxmlformats.org/officeDocument/2006/relationships/image" Target="../media/image36.png"/></Relationships>
</file>

<file path=ppt/slides/_rels/slide4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 Id="rId4" Type="http://schemas.openxmlformats.org/officeDocument/2006/relationships/image" Target="../media/image79.png"/></Relationships>
</file>

<file path=ppt/slides/_rels/slide45.xml.rels><?xml version="1.0" encoding="UTF-8" standalone="yes"?>
<Relationships xmlns="http://schemas.openxmlformats.org/package/2006/relationships"><Relationship Id="rId8" Type="http://schemas.openxmlformats.org/officeDocument/2006/relationships/image" Target="../media/image98.png"/><Relationship Id="rId3" Type="http://schemas.microsoft.com/office/2007/relationships/hdphoto" Target="../media/hdphoto31.wdp"/><Relationship Id="rId7" Type="http://schemas.microsoft.com/office/2007/relationships/hdphoto" Target="../media/hdphoto32.wdp"/><Relationship Id="rId2" Type="http://schemas.openxmlformats.org/officeDocument/2006/relationships/image" Target="../media/image96.png"/><Relationship Id="rId1" Type="http://schemas.openxmlformats.org/officeDocument/2006/relationships/slideLayout" Target="../slideLayouts/slideLayout7.xml"/><Relationship Id="rId6" Type="http://schemas.openxmlformats.org/officeDocument/2006/relationships/image" Target="../media/image97.png"/><Relationship Id="rId5" Type="http://schemas.microsoft.com/office/2007/relationships/hdphoto" Target="../media/hdphoto9.wdp"/><Relationship Id="rId4" Type="http://schemas.openxmlformats.org/officeDocument/2006/relationships/image" Target="../media/image15.jpeg"/><Relationship Id="rId9" Type="http://schemas.microsoft.com/office/2007/relationships/hdphoto" Target="../media/hdphoto33.wdp"/></Relationships>
</file>

<file path=ppt/slides/_rels/slide46.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microsoft.com/office/2007/relationships/hdphoto" Target="../media/hdphoto7.wdp"/><Relationship Id="rId5" Type="http://schemas.openxmlformats.org/officeDocument/2006/relationships/image" Target="../media/image100.png"/><Relationship Id="rId4" Type="http://schemas.openxmlformats.org/officeDocument/2006/relationships/image" Target="../media/image13.png"/></Relationships>
</file>

<file path=ppt/slides/_rels/slide47.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102.jpeg"/><Relationship Id="rId5" Type="http://schemas.openxmlformats.org/officeDocument/2006/relationships/image" Target="../media/image101.jpg"/><Relationship Id="rId4" Type="http://schemas.microsoft.com/office/2007/relationships/hdphoto" Target="../media/hdphoto31.wdp"/></Relationships>
</file>

<file path=ppt/slides/_rels/slide48.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103.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microsoft.com/office/2007/relationships/hdphoto" Target="../media/hdphoto6.wdp"/><Relationship Id="rId13" Type="http://schemas.openxmlformats.org/officeDocument/2006/relationships/slide" Target="slide64.xml"/><Relationship Id="rId18" Type="http://schemas.openxmlformats.org/officeDocument/2006/relationships/image" Target="../media/image8.png"/><Relationship Id="rId3" Type="http://schemas.openxmlformats.org/officeDocument/2006/relationships/slide" Target="slide46.xml"/><Relationship Id="rId21" Type="http://schemas.microsoft.com/office/2007/relationships/hdphoto" Target="../media/hdphoto4.wdp"/><Relationship Id="rId7" Type="http://schemas.openxmlformats.org/officeDocument/2006/relationships/image" Target="../media/image9.png"/><Relationship Id="rId12" Type="http://schemas.openxmlformats.org/officeDocument/2006/relationships/slide" Target="slide62.xml"/><Relationship Id="rId17" Type="http://schemas.microsoft.com/office/2007/relationships/hdphoto" Target="../media/hdphoto7.wdp"/><Relationship Id="rId2" Type="http://schemas.openxmlformats.org/officeDocument/2006/relationships/slide" Target="slide44.xml"/><Relationship Id="rId16" Type="http://schemas.openxmlformats.org/officeDocument/2006/relationships/image" Target="../media/image10.png"/><Relationship Id="rId20"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slide" Target="slide50.xml"/><Relationship Id="rId11" Type="http://schemas.openxmlformats.org/officeDocument/2006/relationships/slide" Target="slide56.xml"/><Relationship Id="rId5" Type="http://schemas.openxmlformats.org/officeDocument/2006/relationships/slide" Target="slide48.xml"/><Relationship Id="rId15" Type="http://schemas.openxmlformats.org/officeDocument/2006/relationships/slide" Target="slide68.xml"/><Relationship Id="rId10" Type="http://schemas.openxmlformats.org/officeDocument/2006/relationships/slide" Target="slide66.xml"/><Relationship Id="rId19" Type="http://schemas.microsoft.com/office/2007/relationships/hdphoto" Target="../media/hdphoto5.wdp"/><Relationship Id="rId4" Type="http://schemas.openxmlformats.org/officeDocument/2006/relationships/slide" Target="slide52.xml"/><Relationship Id="rId9" Type="http://schemas.openxmlformats.org/officeDocument/2006/relationships/image" Target="../media/image6.jpeg"/><Relationship Id="rId14" Type="http://schemas.openxmlformats.org/officeDocument/2006/relationships/slide" Target="slide60.xml"/></Relationships>
</file>

<file path=ppt/slides/_rels/slide50.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image" Target="../media/image105.jpeg"/><Relationship Id="rId1" Type="http://schemas.openxmlformats.org/officeDocument/2006/relationships/slideLayout" Target="../slideLayouts/slideLayout2.xml"/><Relationship Id="rId5" Type="http://schemas.microsoft.com/office/2007/relationships/hdphoto" Target="../media/hdphoto7.wdp"/><Relationship Id="rId4" Type="http://schemas.openxmlformats.org/officeDocument/2006/relationships/image" Target="../media/image74.png"/></Relationships>
</file>

<file path=ppt/slides/_rels/slide51.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image" Target="../media/image105.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image" Target="../media/image107.jpg"/><Relationship Id="rId1" Type="http://schemas.openxmlformats.org/officeDocument/2006/relationships/slideLayout" Target="../slideLayouts/slideLayout2.xml"/><Relationship Id="rId6" Type="http://schemas.microsoft.com/office/2007/relationships/hdphoto" Target="../media/hdphoto7.wdp"/><Relationship Id="rId5" Type="http://schemas.openxmlformats.org/officeDocument/2006/relationships/image" Target="../media/image110.png"/><Relationship Id="rId4" Type="http://schemas.openxmlformats.org/officeDocument/2006/relationships/image" Target="../media/image109.png"/></Relationships>
</file>

<file path=ppt/slides/_rels/slide53.xml.rels><?xml version="1.0" encoding="UTF-8" standalone="yes"?>
<Relationships xmlns="http://schemas.openxmlformats.org/package/2006/relationships"><Relationship Id="rId3" Type="http://schemas.openxmlformats.org/officeDocument/2006/relationships/image" Target="../media/image107.jpg"/><Relationship Id="rId2" Type="http://schemas.openxmlformats.org/officeDocument/2006/relationships/image" Target="../media/image109.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111.jpeg"/><Relationship Id="rId2" Type="http://schemas.openxmlformats.org/officeDocument/2006/relationships/image" Target="../media/image107.jpg"/><Relationship Id="rId1" Type="http://schemas.openxmlformats.org/officeDocument/2006/relationships/slideLayout" Target="../slideLayouts/slideLayout2.xml"/><Relationship Id="rId6" Type="http://schemas.microsoft.com/office/2007/relationships/hdphoto" Target="../media/hdphoto7.wdp"/><Relationship Id="rId5" Type="http://schemas.openxmlformats.org/officeDocument/2006/relationships/image" Target="../media/image31.png"/><Relationship Id="rId4" Type="http://schemas.microsoft.com/office/2007/relationships/hdphoto" Target="../media/hdphoto18.wdp"/></Relationships>
</file>

<file path=ppt/slides/_rels/slide55.xml.rels><?xml version="1.0" encoding="UTF-8" standalone="yes"?>
<Relationships xmlns="http://schemas.openxmlformats.org/package/2006/relationships"><Relationship Id="rId8" Type="http://schemas.openxmlformats.org/officeDocument/2006/relationships/slide" Target="slide5.xml"/><Relationship Id="rId3" Type="http://schemas.openxmlformats.org/officeDocument/2006/relationships/image" Target="../media/image111.jpeg"/><Relationship Id="rId7" Type="http://schemas.microsoft.com/office/2007/relationships/hdphoto" Target="../media/hdphoto15.wdp"/><Relationship Id="rId2" Type="http://schemas.openxmlformats.org/officeDocument/2006/relationships/image" Target="../media/image107.jpg"/><Relationship Id="rId1"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slide" Target="slide44.xml"/><Relationship Id="rId10" Type="http://schemas.microsoft.com/office/2007/relationships/hdphoto" Target="../media/hdphoto23.wdp"/><Relationship Id="rId4" Type="http://schemas.microsoft.com/office/2007/relationships/hdphoto" Target="../media/hdphoto18.wdp"/><Relationship Id="rId9" Type="http://schemas.openxmlformats.org/officeDocument/2006/relationships/image" Target="../media/image53.png"/></Relationships>
</file>

<file path=ppt/slides/_rels/slide5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 Id="rId5" Type="http://schemas.microsoft.com/office/2007/relationships/hdphoto" Target="../media/hdphoto7.wdp"/><Relationship Id="rId4" Type="http://schemas.openxmlformats.org/officeDocument/2006/relationships/image" Target="../media/image10.png"/></Relationships>
</file>

<file path=ppt/slides/_rels/slide57.xml.rels><?xml version="1.0" encoding="UTF-8" standalone="yes"?>
<Relationships xmlns="http://schemas.openxmlformats.org/package/2006/relationships"><Relationship Id="rId3" Type="http://schemas.microsoft.com/office/2007/relationships/hdphoto" Target="../media/hdphoto9.wdp"/><Relationship Id="rId2" Type="http://schemas.openxmlformats.org/officeDocument/2006/relationships/image" Target="../media/image15.jpeg"/><Relationship Id="rId1" Type="http://schemas.openxmlformats.org/officeDocument/2006/relationships/slideLayout" Target="../slideLayouts/slideLayout7.xml"/><Relationship Id="rId6" Type="http://schemas.openxmlformats.org/officeDocument/2006/relationships/image" Target="../media/image113.png"/><Relationship Id="rId5" Type="http://schemas.openxmlformats.org/officeDocument/2006/relationships/image" Target="../media/image112.png"/><Relationship Id="rId4" Type="http://schemas.openxmlformats.org/officeDocument/2006/relationships/image" Target="../media/image16.png"/></Relationships>
</file>

<file path=ppt/slides/_rels/slide58.xml.rels><?xml version="1.0" encoding="UTF-8" standalone="yes"?>
<Relationships xmlns="http://schemas.openxmlformats.org/package/2006/relationships"><Relationship Id="rId3" Type="http://schemas.openxmlformats.org/officeDocument/2006/relationships/image" Target="../media/image114.jpeg"/><Relationship Id="rId7" Type="http://schemas.microsoft.com/office/2007/relationships/hdphoto" Target="../media/hdphoto7.wdp"/><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115.png"/><Relationship Id="rId4" Type="http://schemas.microsoft.com/office/2007/relationships/hdphoto" Target="../media/hdphoto34.wdp"/></Relationships>
</file>

<file path=ppt/slides/_rels/slide59.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slide" Target="slide80.xml"/><Relationship Id="rId13" Type="http://schemas.openxmlformats.org/officeDocument/2006/relationships/slide" Target="slide92.xml"/><Relationship Id="rId18" Type="http://schemas.openxmlformats.org/officeDocument/2006/relationships/slide" Target="slide100.xml"/><Relationship Id="rId3" Type="http://schemas.openxmlformats.org/officeDocument/2006/relationships/slide" Target="slide98.xml"/><Relationship Id="rId21" Type="http://schemas.openxmlformats.org/officeDocument/2006/relationships/image" Target="../media/image6.jpeg"/><Relationship Id="rId7" Type="http://schemas.openxmlformats.org/officeDocument/2006/relationships/slide" Target="slide84.xml"/><Relationship Id="rId12" Type="http://schemas.openxmlformats.org/officeDocument/2006/relationships/slide" Target="slide90.xml"/><Relationship Id="rId17" Type="http://schemas.microsoft.com/office/2007/relationships/hdphoto" Target="../media/hdphoto5.wdp"/><Relationship Id="rId2" Type="http://schemas.openxmlformats.org/officeDocument/2006/relationships/slide" Target="slide94.xml"/><Relationship Id="rId16" Type="http://schemas.openxmlformats.org/officeDocument/2006/relationships/image" Target="../media/image8.png"/><Relationship Id="rId20" Type="http://schemas.microsoft.com/office/2007/relationships/hdphoto" Target="../media/hdphoto4.wdp"/><Relationship Id="rId1" Type="http://schemas.openxmlformats.org/officeDocument/2006/relationships/slideLayout" Target="../slideLayouts/slideLayout7.xml"/><Relationship Id="rId6" Type="http://schemas.microsoft.com/office/2007/relationships/hdphoto" Target="../media/hdphoto3.wdp"/><Relationship Id="rId11" Type="http://schemas.openxmlformats.org/officeDocument/2006/relationships/slide" Target="slide78.xml"/><Relationship Id="rId5" Type="http://schemas.openxmlformats.org/officeDocument/2006/relationships/image" Target="../media/image5.png"/><Relationship Id="rId15" Type="http://schemas.openxmlformats.org/officeDocument/2006/relationships/slide" Target="slide82.xml"/><Relationship Id="rId10" Type="http://schemas.openxmlformats.org/officeDocument/2006/relationships/slide" Target="slide74.xml"/><Relationship Id="rId19" Type="http://schemas.openxmlformats.org/officeDocument/2006/relationships/image" Target="../media/image7.png"/><Relationship Id="rId4" Type="http://schemas.openxmlformats.org/officeDocument/2006/relationships/slide" Target="slide72.xml"/><Relationship Id="rId9" Type="http://schemas.openxmlformats.org/officeDocument/2006/relationships/slide" Target="slide76.xml"/><Relationship Id="rId14" Type="http://schemas.openxmlformats.org/officeDocument/2006/relationships/slide" Target="slide118.xml"/></Relationships>
</file>

<file path=ppt/slides/_rels/slide60.xml.rels><?xml version="1.0" encoding="UTF-8" standalone="yes"?>
<Relationships xmlns="http://schemas.openxmlformats.org/package/2006/relationships"><Relationship Id="rId3" Type="http://schemas.openxmlformats.org/officeDocument/2006/relationships/image" Target="../media/image117.png"/><Relationship Id="rId7" Type="http://schemas.microsoft.com/office/2007/relationships/hdphoto" Target="../media/hdphoto7.wdp"/><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120.png"/><Relationship Id="rId5" Type="http://schemas.openxmlformats.org/officeDocument/2006/relationships/image" Target="../media/image119.png"/><Relationship Id="rId4" Type="http://schemas.openxmlformats.org/officeDocument/2006/relationships/image" Target="../media/image118.png"/></Relationships>
</file>

<file path=ppt/slides/_rels/slide61.xml.rels><?xml version="1.0" encoding="UTF-8" standalone="yes"?>
<Relationships xmlns="http://schemas.openxmlformats.org/package/2006/relationships"><Relationship Id="rId3" Type="http://schemas.openxmlformats.org/officeDocument/2006/relationships/image" Target="../media/image121.jpeg"/><Relationship Id="rId7" Type="http://schemas.openxmlformats.org/officeDocument/2006/relationships/image" Target="../media/image123.jpe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122.jpeg"/><Relationship Id="rId5" Type="http://schemas.openxmlformats.org/officeDocument/2006/relationships/image" Target="../media/image117.png"/><Relationship Id="rId4" Type="http://schemas.openxmlformats.org/officeDocument/2006/relationships/image" Target="../media/image118.png"/></Relationships>
</file>

<file path=ppt/slides/_rels/slide62.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microsoft.com/office/2007/relationships/hdphoto" Target="../media/hdphoto7.wdp"/><Relationship Id="rId5" Type="http://schemas.openxmlformats.org/officeDocument/2006/relationships/image" Target="../media/image126.png"/><Relationship Id="rId4" Type="http://schemas.openxmlformats.org/officeDocument/2006/relationships/image" Target="../media/image125.png"/></Relationships>
</file>

<file path=ppt/slides/_rels/slide63.xml.rels><?xml version="1.0" encoding="UTF-8" standalone="yes"?>
<Relationships xmlns="http://schemas.openxmlformats.org/package/2006/relationships"><Relationship Id="rId8" Type="http://schemas.openxmlformats.org/officeDocument/2006/relationships/image" Target="../media/image36.png"/><Relationship Id="rId3" Type="http://schemas.microsoft.com/office/2007/relationships/hdphoto" Target="../media/hdphoto35.wdp"/><Relationship Id="rId7" Type="http://schemas.openxmlformats.org/officeDocument/2006/relationships/slide" Target="slide56.xml"/><Relationship Id="rId12" Type="http://schemas.microsoft.com/office/2007/relationships/hdphoto" Target="../media/hdphoto23.wdp"/><Relationship Id="rId2" Type="http://schemas.openxmlformats.org/officeDocument/2006/relationships/image" Target="../media/image127.png"/><Relationship Id="rId1" Type="http://schemas.openxmlformats.org/officeDocument/2006/relationships/slideLayout" Target="../slideLayouts/slideLayout2.xml"/><Relationship Id="rId6" Type="http://schemas.openxmlformats.org/officeDocument/2006/relationships/image" Target="../media/image128.png"/><Relationship Id="rId11" Type="http://schemas.openxmlformats.org/officeDocument/2006/relationships/image" Target="../media/image53.png"/><Relationship Id="rId5" Type="http://schemas.openxmlformats.org/officeDocument/2006/relationships/image" Target="../media/image125.png"/><Relationship Id="rId10" Type="http://schemas.openxmlformats.org/officeDocument/2006/relationships/slide" Target="slide5.xml"/><Relationship Id="rId4" Type="http://schemas.openxmlformats.org/officeDocument/2006/relationships/image" Target="../media/image124.png"/><Relationship Id="rId9" Type="http://schemas.microsoft.com/office/2007/relationships/hdphoto" Target="../media/hdphoto15.wdp"/></Relationships>
</file>

<file path=ppt/slides/_rels/slide64.xml.rels><?xml version="1.0" encoding="UTF-8" standalone="yes"?>
<Relationships xmlns="http://schemas.openxmlformats.org/package/2006/relationships"><Relationship Id="rId8" Type="http://schemas.openxmlformats.org/officeDocument/2006/relationships/image" Target="../media/image44.png"/><Relationship Id="rId13" Type="http://schemas.openxmlformats.org/officeDocument/2006/relationships/image" Target="../media/image40.png"/><Relationship Id="rId3" Type="http://schemas.openxmlformats.org/officeDocument/2006/relationships/image" Target="../media/image41.png"/><Relationship Id="rId7" Type="http://schemas.openxmlformats.org/officeDocument/2006/relationships/image" Target="../media/image43.png"/><Relationship Id="rId12" Type="http://schemas.microsoft.com/office/2007/relationships/hdphoto" Target="../media/hdphoto7.wdp"/><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microsoft.com/office/2007/relationships/hdphoto" Target="../media/hdphoto19.wdp"/><Relationship Id="rId11" Type="http://schemas.openxmlformats.org/officeDocument/2006/relationships/image" Target="../media/image126.png"/><Relationship Id="rId5" Type="http://schemas.openxmlformats.org/officeDocument/2006/relationships/image" Target="../media/image50.png"/><Relationship Id="rId10" Type="http://schemas.microsoft.com/office/2007/relationships/hdphoto" Target="../media/hdphoto18.wdp"/><Relationship Id="rId4" Type="http://schemas.microsoft.com/office/2007/relationships/hdphoto" Target="../media/hdphoto17.wdp"/><Relationship Id="rId9" Type="http://schemas.openxmlformats.org/officeDocument/2006/relationships/image" Target="../media/image42.jpeg"/><Relationship Id="rId14" Type="http://schemas.microsoft.com/office/2007/relationships/hdphoto" Target="../media/hdphoto16.wdp"/></Relationships>
</file>

<file path=ppt/slides/_rels/slide65.xml.rels><?xml version="1.0" encoding="UTF-8" standalone="yes"?>
<Relationships xmlns="http://schemas.openxmlformats.org/package/2006/relationships"><Relationship Id="rId8" Type="http://schemas.microsoft.com/office/2007/relationships/hdphoto" Target="../media/hdphoto15.wdp"/><Relationship Id="rId3" Type="http://schemas.openxmlformats.org/officeDocument/2006/relationships/image" Target="../media/image129.jpeg"/><Relationship Id="rId7" Type="http://schemas.openxmlformats.org/officeDocument/2006/relationships/image" Target="../media/image36.png"/><Relationship Id="rId2" Type="http://schemas.openxmlformats.org/officeDocument/2006/relationships/notesSlide" Target="../notesSlides/notesSlide24.xml"/><Relationship Id="rId1" Type="http://schemas.openxmlformats.org/officeDocument/2006/relationships/slideLayout" Target="../slideLayouts/slideLayout13.xml"/><Relationship Id="rId6" Type="http://schemas.openxmlformats.org/officeDocument/2006/relationships/slide" Target="slide56.xml"/><Relationship Id="rId11" Type="http://schemas.microsoft.com/office/2007/relationships/hdphoto" Target="../media/hdphoto23.wdp"/><Relationship Id="rId5" Type="http://schemas.openxmlformats.org/officeDocument/2006/relationships/image" Target="../media/image130.png"/><Relationship Id="rId10" Type="http://schemas.openxmlformats.org/officeDocument/2006/relationships/image" Target="../media/image53.png"/><Relationship Id="rId4" Type="http://schemas.microsoft.com/office/2007/relationships/hdphoto" Target="../media/hdphoto36.wdp"/><Relationship Id="rId9" Type="http://schemas.openxmlformats.org/officeDocument/2006/relationships/slide" Target="slide5.xml"/></Relationships>
</file>

<file path=ppt/slides/_rels/slide66.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131.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image" Target="../media/image131.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133.png"/><Relationship Id="rId1" Type="http://schemas.openxmlformats.org/officeDocument/2006/relationships/slideLayout" Target="../slideLayouts/slideLayout2.xml"/><Relationship Id="rId5" Type="http://schemas.openxmlformats.org/officeDocument/2006/relationships/image" Target="../media/image135.png"/><Relationship Id="rId4" Type="http://schemas.openxmlformats.org/officeDocument/2006/relationships/image" Target="../media/image134.jpeg"/></Relationships>
</file>

<file path=ppt/slides/_rels/slide69.xml.rels><?xml version="1.0" encoding="UTF-8" standalone="yes"?>
<Relationships xmlns="http://schemas.openxmlformats.org/package/2006/relationships"><Relationship Id="rId3" Type="http://schemas.openxmlformats.org/officeDocument/2006/relationships/image" Target="../media/image137.jpeg"/><Relationship Id="rId2" Type="http://schemas.openxmlformats.org/officeDocument/2006/relationships/image" Target="../media/image136.jpg"/><Relationship Id="rId1" Type="http://schemas.openxmlformats.org/officeDocument/2006/relationships/slideLayout" Target="../slideLayouts/slideLayout2.xml"/><Relationship Id="rId4" Type="http://schemas.openxmlformats.org/officeDocument/2006/relationships/image" Target="../media/image138.jpeg"/></Relationships>
</file>

<file path=ppt/slides/_rels/slide7.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slide" Target="slide112.xml"/><Relationship Id="rId18" Type="http://schemas.openxmlformats.org/officeDocument/2006/relationships/slide" Target="slide106.xml"/><Relationship Id="rId3" Type="http://schemas.microsoft.com/office/2007/relationships/hdphoto" Target="../media/hdphoto6.wdp"/><Relationship Id="rId21" Type="http://schemas.openxmlformats.org/officeDocument/2006/relationships/image" Target="../media/image8.png"/><Relationship Id="rId7" Type="http://schemas.openxmlformats.org/officeDocument/2006/relationships/slide" Target="slide150.xml"/><Relationship Id="rId12" Type="http://schemas.openxmlformats.org/officeDocument/2006/relationships/slide" Target="slide108.xml"/><Relationship Id="rId17" Type="http://schemas.openxmlformats.org/officeDocument/2006/relationships/slide" Target="slide128.xml"/><Relationship Id="rId2" Type="http://schemas.openxmlformats.org/officeDocument/2006/relationships/image" Target="../media/image9.png"/><Relationship Id="rId16" Type="http://schemas.openxmlformats.org/officeDocument/2006/relationships/slide" Target="slide118.xml"/><Relationship Id="rId20" Type="http://schemas.microsoft.com/office/2007/relationships/hdphoto" Target="../media/hdphoto4.wdp"/><Relationship Id="rId1" Type="http://schemas.openxmlformats.org/officeDocument/2006/relationships/slideLayout" Target="../slideLayouts/slideLayout7.xml"/><Relationship Id="rId6" Type="http://schemas.openxmlformats.org/officeDocument/2006/relationships/slide" Target="slide134.xml"/><Relationship Id="rId11" Type="http://schemas.openxmlformats.org/officeDocument/2006/relationships/slide" Target="slide132.xml"/><Relationship Id="rId5" Type="http://schemas.openxmlformats.org/officeDocument/2006/relationships/slide" Target="slide140.xml"/><Relationship Id="rId15" Type="http://schemas.openxmlformats.org/officeDocument/2006/relationships/slide" Target="slide110.xml"/><Relationship Id="rId10" Type="http://schemas.openxmlformats.org/officeDocument/2006/relationships/slide" Target="slide124.xml"/><Relationship Id="rId19" Type="http://schemas.openxmlformats.org/officeDocument/2006/relationships/image" Target="../media/image7.png"/><Relationship Id="rId4" Type="http://schemas.openxmlformats.org/officeDocument/2006/relationships/image" Target="../media/image6.jpeg"/><Relationship Id="rId9" Type="http://schemas.microsoft.com/office/2007/relationships/hdphoto" Target="../media/hdphoto7.wdp"/><Relationship Id="rId14" Type="http://schemas.openxmlformats.org/officeDocument/2006/relationships/slide" Target="slide114.xml"/><Relationship Id="rId22" Type="http://schemas.microsoft.com/office/2007/relationships/hdphoto" Target="../media/hdphoto5.wdp"/></Relationships>
</file>

<file path=ppt/slides/_rels/slide70.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image" Target="../media/image139.png"/><Relationship Id="rId1" Type="http://schemas.openxmlformats.org/officeDocument/2006/relationships/slideLayout" Target="../slideLayouts/slideLayout2.xml"/><Relationship Id="rId4" Type="http://schemas.microsoft.com/office/2007/relationships/hdphoto" Target="../media/hdphoto7.wdp"/></Relationships>
</file>

<file path=ppt/slides/_rels/slide71.xml.rels><?xml version="1.0" encoding="UTF-8" standalone="yes"?>
<Relationships xmlns="http://schemas.openxmlformats.org/package/2006/relationships"><Relationship Id="rId8" Type="http://schemas.microsoft.com/office/2007/relationships/hdphoto" Target="../media/hdphoto23.wdp"/><Relationship Id="rId3" Type="http://schemas.openxmlformats.org/officeDocument/2006/relationships/slide" Target="slide56.xml"/><Relationship Id="rId7" Type="http://schemas.openxmlformats.org/officeDocument/2006/relationships/image" Target="../media/image53.png"/><Relationship Id="rId2" Type="http://schemas.openxmlformats.org/officeDocument/2006/relationships/image" Target="../media/image140.png"/><Relationship Id="rId1" Type="http://schemas.openxmlformats.org/officeDocument/2006/relationships/slideLayout" Target="../slideLayouts/slideLayout2.xml"/><Relationship Id="rId6" Type="http://schemas.openxmlformats.org/officeDocument/2006/relationships/slide" Target="slide5.xml"/><Relationship Id="rId5" Type="http://schemas.microsoft.com/office/2007/relationships/hdphoto" Target="../media/hdphoto15.wdp"/><Relationship Id="rId4" Type="http://schemas.openxmlformats.org/officeDocument/2006/relationships/image" Target="../media/image36.png"/></Relationships>
</file>

<file path=ppt/slides/_rels/slide7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 Id="rId5" Type="http://schemas.microsoft.com/office/2007/relationships/hdphoto" Target="../media/hdphoto7.wdp"/><Relationship Id="rId4" Type="http://schemas.openxmlformats.org/officeDocument/2006/relationships/image" Target="../media/image10.png"/></Relationships>
</file>

<file path=ppt/slides/_rels/slide73.xml.rels><?xml version="1.0" encoding="UTF-8" standalone="yes"?>
<Relationships xmlns="http://schemas.openxmlformats.org/package/2006/relationships"><Relationship Id="rId3" Type="http://schemas.microsoft.com/office/2007/relationships/hdphoto" Target="../media/hdphoto9.wdp"/><Relationship Id="rId2" Type="http://schemas.openxmlformats.org/officeDocument/2006/relationships/image" Target="../media/image15.jpeg"/><Relationship Id="rId1" Type="http://schemas.openxmlformats.org/officeDocument/2006/relationships/slideLayout" Target="../slideLayouts/slideLayout7.xml"/><Relationship Id="rId6" Type="http://schemas.openxmlformats.org/officeDocument/2006/relationships/image" Target="../media/image142.png"/><Relationship Id="rId5" Type="http://schemas.microsoft.com/office/2007/relationships/hdphoto" Target="../media/hdphoto37.wdp"/><Relationship Id="rId4" Type="http://schemas.openxmlformats.org/officeDocument/2006/relationships/image" Target="../media/image141.png"/></Relationships>
</file>

<file path=ppt/slides/_rels/slide74.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79.png"/><Relationship Id="rId4" Type="http://schemas.openxmlformats.org/officeDocument/2006/relationships/image" Target="../media/image144.png"/></Relationships>
</file>

<file path=ppt/slides/_rels/slide75.xml.rels><?xml version="1.0" encoding="UTF-8" standalone="yes"?>
<Relationships xmlns="http://schemas.openxmlformats.org/package/2006/relationships"><Relationship Id="rId3" Type="http://schemas.openxmlformats.org/officeDocument/2006/relationships/image" Target="../media/image145.jpe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microsoft.com/office/2007/relationships/hdphoto" Target="../media/hdphoto38.wdp"/></Relationships>
</file>

<file path=ppt/slides/_rels/slide76.xml.rels><?xml version="1.0" encoding="UTF-8" standalone="yes"?>
<Relationships xmlns="http://schemas.openxmlformats.org/package/2006/relationships"><Relationship Id="rId3" Type="http://schemas.openxmlformats.org/officeDocument/2006/relationships/image" Target="../media/image146.png"/><Relationship Id="rId7" Type="http://schemas.microsoft.com/office/2007/relationships/hdphoto" Target="../media/hdphoto7.wdp"/><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149.png"/><Relationship Id="rId5" Type="http://schemas.openxmlformats.org/officeDocument/2006/relationships/image" Target="../media/image148.png"/><Relationship Id="rId4" Type="http://schemas.openxmlformats.org/officeDocument/2006/relationships/image" Target="../media/image147.png"/></Relationships>
</file>

<file path=ppt/slides/_rels/slide77.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152.jpeg"/><Relationship Id="rId4" Type="http://schemas.openxmlformats.org/officeDocument/2006/relationships/image" Target="../media/image151.png"/></Relationships>
</file>

<file path=ppt/slides/_rels/slide78.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153.jpg"/><Relationship Id="rId7" Type="http://schemas.microsoft.com/office/2007/relationships/hdphoto" Target="../media/hdphoto39.wdp"/><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156.png"/><Relationship Id="rId5" Type="http://schemas.openxmlformats.org/officeDocument/2006/relationships/image" Target="../media/image155.jpeg"/><Relationship Id="rId4" Type="http://schemas.openxmlformats.org/officeDocument/2006/relationships/image" Target="../media/image154.png"/><Relationship Id="rId9" Type="http://schemas.microsoft.com/office/2007/relationships/hdphoto" Target="../media/hdphoto7.wdp"/></Relationships>
</file>

<file path=ppt/slides/_rels/slide79.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157.png"/><Relationship Id="rId7" Type="http://schemas.openxmlformats.org/officeDocument/2006/relationships/slide" Target="slide72.xml"/><Relationship Id="rId12" Type="http://schemas.microsoft.com/office/2007/relationships/hdphoto" Target="../media/hdphoto23.wdp"/><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microsoft.com/office/2007/relationships/hdphoto" Target="../media/hdphoto39.wdp"/><Relationship Id="rId11" Type="http://schemas.openxmlformats.org/officeDocument/2006/relationships/image" Target="../media/image53.png"/><Relationship Id="rId5" Type="http://schemas.openxmlformats.org/officeDocument/2006/relationships/image" Target="../media/image156.png"/><Relationship Id="rId10" Type="http://schemas.openxmlformats.org/officeDocument/2006/relationships/slide" Target="slide5.xml"/><Relationship Id="rId4" Type="http://schemas.openxmlformats.org/officeDocument/2006/relationships/image" Target="../media/image158.jpeg"/><Relationship Id="rId9" Type="http://schemas.microsoft.com/office/2007/relationships/hdphoto" Target="../media/hdphoto15.wdp"/></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 Id="rId5" Type="http://schemas.microsoft.com/office/2007/relationships/hdphoto" Target="../media/hdphoto7.wdp"/><Relationship Id="rId4" Type="http://schemas.openxmlformats.org/officeDocument/2006/relationships/image" Target="../media/image10.png"/></Relationships>
</file>

<file path=ppt/slides/_rels/slide80.xml.rels><?xml version="1.0" encoding="UTF-8" standalone="yes"?>
<Relationships xmlns="http://schemas.openxmlformats.org/package/2006/relationships"><Relationship Id="rId3" Type="http://schemas.microsoft.com/office/2007/relationships/hdphoto" Target="../media/hdphoto40.wdp"/><Relationship Id="rId2" Type="http://schemas.openxmlformats.org/officeDocument/2006/relationships/image" Target="../media/image159.png"/><Relationship Id="rId1" Type="http://schemas.openxmlformats.org/officeDocument/2006/relationships/slideLayout" Target="../slideLayouts/slideLayout7.xml"/><Relationship Id="rId5" Type="http://schemas.openxmlformats.org/officeDocument/2006/relationships/image" Target="../media/image79.png"/><Relationship Id="rId4" Type="http://schemas.openxmlformats.org/officeDocument/2006/relationships/image" Target="../media/image160.png"/></Relationships>
</file>

<file path=ppt/slides/_rels/slide81.xml.rels><?xml version="1.0" encoding="UTF-8" standalone="yes"?>
<Relationships xmlns="http://schemas.openxmlformats.org/package/2006/relationships"><Relationship Id="rId3" Type="http://schemas.microsoft.com/office/2007/relationships/hdphoto" Target="../media/hdphoto40.wdp"/><Relationship Id="rId2" Type="http://schemas.openxmlformats.org/officeDocument/2006/relationships/image" Target="../media/image159.png"/><Relationship Id="rId1" Type="http://schemas.openxmlformats.org/officeDocument/2006/relationships/slideLayout" Target="../slideLayouts/slideLayout7.xml"/><Relationship Id="rId4" Type="http://schemas.openxmlformats.org/officeDocument/2006/relationships/image" Target="../media/image161.png"/></Relationships>
</file>

<file path=ppt/slides/_rels/slide82.xml.rels><?xml version="1.0" encoding="UTF-8" standalone="yes"?>
<Relationships xmlns="http://schemas.openxmlformats.org/package/2006/relationships"><Relationship Id="rId3" Type="http://schemas.microsoft.com/office/2007/relationships/hdphoto" Target="../media/hdphoto41.wdp"/><Relationship Id="rId2" Type="http://schemas.openxmlformats.org/officeDocument/2006/relationships/image" Target="../media/image162.jpeg"/><Relationship Id="rId1" Type="http://schemas.openxmlformats.org/officeDocument/2006/relationships/slideLayout" Target="../slideLayouts/slideLayout7.xml"/><Relationship Id="rId6" Type="http://schemas.openxmlformats.org/officeDocument/2006/relationships/image" Target="../media/image79.png"/><Relationship Id="rId5" Type="http://schemas.openxmlformats.org/officeDocument/2006/relationships/image" Target="../media/image164.png"/><Relationship Id="rId4" Type="http://schemas.openxmlformats.org/officeDocument/2006/relationships/image" Target="../media/image163.png"/></Relationships>
</file>

<file path=ppt/slides/_rels/slide83.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162.jpeg"/><Relationship Id="rId7" Type="http://schemas.openxmlformats.org/officeDocument/2006/relationships/slide" Target="slide72.xml"/><Relationship Id="rId12" Type="http://schemas.microsoft.com/office/2007/relationships/hdphoto" Target="../media/hdphoto23.wdp"/><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164.png"/><Relationship Id="rId11" Type="http://schemas.openxmlformats.org/officeDocument/2006/relationships/image" Target="../media/image53.png"/><Relationship Id="rId5" Type="http://schemas.openxmlformats.org/officeDocument/2006/relationships/image" Target="../media/image163.png"/><Relationship Id="rId10" Type="http://schemas.openxmlformats.org/officeDocument/2006/relationships/slide" Target="slide5.xml"/><Relationship Id="rId4" Type="http://schemas.microsoft.com/office/2007/relationships/hdphoto" Target="../media/hdphoto41.wdp"/><Relationship Id="rId9" Type="http://schemas.microsoft.com/office/2007/relationships/hdphoto" Target="../media/hdphoto15.wdp"/></Relationships>
</file>

<file path=ppt/slides/_rels/slide84.xml.rels><?xml version="1.0" encoding="UTF-8" standalone="yes"?>
<Relationships xmlns="http://schemas.openxmlformats.org/package/2006/relationships"><Relationship Id="rId3" Type="http://schemas.openxmlformats.org/officeDocument/2006/relationships/image" Target="../media/image166.png"/><Relationship Id="rId7" Type="http://schemas.microsoft.com/office/2007/relationships/hdphoto" Target="../media/hdphoto7.wdp"/><Relationship Id="rId2" Type="http://schemas.openxmlformats.org/officeDocument/2006/relationships/image" Target="../media/image165.png"/><Relationship Id="rId1" Type="http://schemas.openxmlformats.org/officeDocument/2006/relationships/slideLayout" Target="../slideLayouts/slideLayout2.xml"/><Relationship Id="rId6" Type="http://schemas.openxmlformats.org/officeDocument/2006/relationships/image" Target="../media/image169.png"/><Relationship Id="rId5" Type="http://schemas.openxmlformats.org/officeDocument/2006/relationships/image" Target="../media/image168.png"/><Relationship Id="rId4" Type="http://schemas.openxmlformats.org/officeDocument/2006/relationships/image" Target="../media/image167.png"/></Relationships>
</file>

<file path=ppt/slides/_rels/slide85.xml.rels><?xml version="1.0" encoding="UTF-8" standalone="yes"?>
<Relationships xmlns="http://schemas.openxmlformats.org/package/2006/relationships"><Relationship Id="rId3" Type="http://schemas.openxmlformats.org/officeDocument/2006/relationships/image" Target="../media/image168.png"/><Relationship Id="rId2" Type="http://schemas.openxmlformats.org/officeDocument/2006/relationships/image" Target="../media/image170.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171.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173.jpeg"/><Relationship Id="rId2" Type="http://schemas.openxmlformats.org/officeDocument/2006/relationships/image" Target="../media/image172.jpeg"/><Relationship Id="rId1" Type="http://schemas.openxmlformats.org/officeDocument/2006/relationships/slideLayout" Target="../slideLayouts/slideLayout2.xml"/><Relationship Id="rId4" Type="http://schemas.openxmlformats.org/officeDocument/2006/relationships/image" Target="../media/image171.png"/></Relationships>
</file>

<file path=ppt/slides/_rels/slide88.xml.rels><?xml version="1.0" encoding="UTF-8" standalone="yes"?>
<Relationships xmlns="http://schemas.openxmlformats.org/package/2006/relationships"><Relationship Id="rId3" Type="http://schemas.openxmlformats.org/officeDocument/2006/relationships/image" Target="../media/image174.jpeg"/><Relationship Id="rId7" Type="http://schemas.microsoft.com/office/2007/relationships/hdphoto" Target="../media/hdphoto7.wdp"/><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176.png"/><Relationship Id="rId4" Type="http://schemas.openxmlformats.org/officeDocument/2006/relationships/image" Target="../media/image175.jpeg"/></Relationships>
</file>

<file path=ppt/slides/_rels/slide89.xml.rels><?xml version="1.0" encoding="UTF-8" standalone="yes"?>
<Relationships xmlns="http://schemas.openxmlformats.org/package/2006/relationships"><Relationship Id="rId8" Type="http://schemas.openxmlformats.org/officeDocument/2006/relationships/slide" Target="slide5.xml"/><Relationship Id="rId3" Type="http://schemas.openxmlformats.org/officeDocument/2006/relationships/image" Target="../media/image175.jpeg"/><Relationship Id="rId7" Type="http://schemas.microsoft.com/office/2007/relationships/hdphoto" Target="../media/hdphoto15.wdp"/><Relationship Id="rId2" Type="http://schemas.openxmlformats.org/officeDocument/2006/relationships/image" Target="../media/image177.jpeg"/><Relationship Id="rId1"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slide" Target="slide72.xml"/><Relationship Id="rId10" Type="http://schemas.microsoft.com/office/2007/relationships/hdphoto" Target="../media/hdphoto23.wdp"/><Relationship Id="rId4" Type="http://schemas.openxmlformats.org/officeDocument/2006/relationships/image" Target="../media/image176.png"/><Relationship Id="rId9" Type="http://schemas.openxmlformats.org/officeDocument/2006/relationships/image" Target="../media/image53.png"/></Relationships>
</file>

<file path=ppt/slides/_rels/slide9.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6.png"/><Relationship Id="rId5" Type="http://schemas.microsoft.com/office/2007/relationships/hdphoto" Target="../media/hdphoto9.wdp"/><Relationship Id="rId4" Type="http://schemas.openxmlformats.org/officeDocument/2006/relationships/image" Target="../media/image15.jpeg"/></Relationships>
</file>

<file path=ppt/slides/_rels/slide90.xml.rels><?xml version="1.0" encoding="UTF-8" standalone="yes"?>
<Relationships xmlns="http://schemas.openxmlformats.org/package/2006/relationships"><Relationship Id="rId3" Type="http://schemas.openxmlformats.org/officeDocument/2006/relationships/image" Target="../media/image179.jpeg"/><Relationship Id="rId2" Type="http://schemas.openxmlformats.org/officeDocument/2006/relationships/image" Target="../media/image178.jpeg"/><Relationship Id="rId1" Type="http://schemas.openxmlformats.org/officeDocument/2006/relationships/slideLayout" Target="../slideLayouts/slideLayout2.xml"/><Relationship Id="rId5" Type="http://schemas.openxmlformats.org/officeDocument/2006/relationships/image" Target="../media/image79.png"/><Relationship Id="rId4" Type="http://schemas.openxmlformats.org/officeDocument/2006/relationships/image" Target="../media/image180.png"/></Relationships>
</file>

<file path=ppt/slides/_rels/slide91.xml.rels><?xml version="1.0" encoding="UTF-8" standalone="yes"?>
<Relationships xmlns="http://schemas.openxmlformats.org/package/2006/relationships"><Relationship Id="rId3" Type="http://schemas.openxmlformats.org/officeDocument/2006/relationships/image" Target="../media/image182.png"/><Relationship Id="rId2" Type="http://schemas.openxmlformats.org/officeDocument/2006/relationships/image" Target="../media/image181.png"/><Relationship Id="rId1" Type="http://schemas.openxmlformats.org/officeDocument/2006/relationships/slideLayout" Target="../slideLayouts/slideLayout2.xml"/><Relationship Id="rId6" Type="http://schemas.openxmlformats.org/officeDocument/2006/relationships/image" Target="../media/image183.png"/><Relationship Id="rId5" Type="http://schemas.openxmlformats.org/officeDocument/2006/relationships/image" Target="../media/image180.png"/><Relationship Id="rId4" Type="http://schemas.microsoft.com/office/2007/relationships/hdphoto" Target="../media/hdphoto42.wdp"/></Relationships>
</file>

<file path=ppt/slides/_rels/slide92.xml.rels><?xml version="1.0" encoding="UTF-8" standalone="yes"?>
<Relationships xmlns="http://schemas.openxmlformats.org/package/2006/relationships"><Relationship Id="rId3" Type="http://schemas.openxmlformats.org/officeDocument/2006/relationships/image" Target="../media/image185.jpeg"/><Relationship Id="rId2" Type="http://schemas.openxmlformats.org/officeDocument/2006/relationships/image" Target="../media/image184.jpg"/><Relationship Id="rId1" Type="http://schemas.openxmlformats.org/officeDocument/2006/relationships/slideLayout" Target="../slideLayouts/slideLayout7.xml"/><Relationship Id="rId6" Type="http://schemas.openxmlformats.org/officeDocument/2006/relationships/image" Target="../media/image79.png"/><Relationship Id="rId5" Type="http://schemas.openxmlformats.org/officeDocument/2006/relationships/image" Target="../media/image187.jpeg"/><Relationship Id="rId4" Type="http://schemas.openxmlformats.org/officeDocument/2006/relationships/image" Target="../media/image186.jpeg"/></Relationships>
</file>

<file path=ppt/slides/_rels/slide93.xml.rels><?xml version="1.0" encoding="UTF-8" standalone="yes"?>
<Relationships xmlns="http://schemas.openxmlformats.org/package/2006/relationships"><Relationship Id="rId8" Type="http://schemas.openxmlformats.org/officeDocument/2006/relationships/slide" Target="slide5.xml"/><Relationship Id="rId3" Type="http://schemas.openxmlformats.org/officeDocument/2006/relationships/image" Target="../media/image189.jpg"/><Relationship Id="rId7" Type="http://schemas.microsoft.com/office/2007/relationships/hdphoto" Target="../media/hdphoto15.wdp"/><Relationship Id="rId2" Type="http://schemas.openxmlformats.org/officeDocument/2006/relationships/image" Target="../media/image188.png"/><Relationship Id="rId1" Type="http://schemas.openxmlformats.org/officeDocument/2006/relationships/slideLayout" Target="../slideLayouts/slideLayout7.xml"/><Relationship Id="rId6" Type="http://schemas.openxmlformats.org/officeDocument/2006/relationships/image" Target="../media/image36.png"/><Relationship Id="rId5" Type="http://schemas.openxmlformats.org/officeDocument/2006/relationships/slide" Target="slide72.xml"/><Relationship Id="rId10" Type="http://schemas.microsoft.com/office/2007/relationships/hdphoto" Target="../media/hdphoto23.wdp"/><Relationship Id="rId4" Type="http://schemas.openxmlformats.org/officeDocument/2006/relationships/image" Target="../media/image190.jpeg"/><Relationship Id="rId9" Type="http://schemas.openxmlformats.org/officeDocument/2006/relationships/image" Target="../media/image53.png"/></Relationships>
</file>

<file path=ppt/slides/_rels/slide9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1.jpeg"/><Relationship Id="rId1" Type="http://schemas.openxmlformats.org/officeDocument/2006/relationships/slideLayout" Target="../slideLayouts/slideLayout7.xml"/><Relationship Id="rId6" Type="http://schemas.microsoft.com/office/2007/relationships/hdphoto" Target="../media/hdphoto7.wdp"/><Relationship Id="rId5" Type="http://schemas.openxmlformats.org/officeDocument/2006/relationships/image" Target="../media/image193.png"/><Relationship Id="rId4" Type="http://schemas.openxmlformats.org/officeDocument/2006/relationships/image" Target="../media/image192.png"/></Relationships>
</file>

<file path=ppt/slides/_rels/slide95.xml.rels><?xml version="1.0" encoding="UTF-8" standalone="yes"?>
<Relationships xmlns="http://schemas.openxmlformats.org/package/2006/relationships"><Relationship Id="rId2" Type="http://schemas.openxmlformats.org/officeDocument/2006/relationships/image" Target="../media/image194.png"/><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3" Type="http://schemas.openxmlformats.org/officeDocument/2006/relationships/image" Target="../media/image196.png"/><Relationship Id="rId2" Type="http://schemas.openxmlformats.org/officeDocument/2006/relationships/image" Target="../media/image195.png"/><Relationship Id="rId1" Type="http://schemas.openxmlformats.org/officeDocument/2006/relationships/slideLayout" Target="../slideLayouts/slideLayout7.xml"/><Relationship Id="rId4" Type="http://schemas.microsoft.com/office/2007/relationships/hdphoto" Target="../media/hdphoto7.wdp"/></Relationships>
</file>

<file path=ppt/slides/_rels/slide97.xml.rels><?xml version="1.0" encoding="UTF-8" standalone="yes"?>
<Relationships xmlns="http://schemas.openxmlformats.org/package/2006/relationships"><Relationship Id="rId3" Type="http://schemas.openxmlformats.org/officeDocument/2006/relationships/image" Target="../media/image197.png"/><Relationship Id="rId2" Type="http://schemas.openxmlformats.org/officeDocument/2006/relationships/image" Target="../media/image195.png"/><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3" Type="http://schemas.openxmlformats.org/officeDocument/2006/relationships/image" Target="../media/image198.jpeg"/><Relationship Id="rId7" Type="http://schemas.microsoft.com/office/2007/relationships/hdphoto" Target="../media/hdphoto7.wdp"/><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201.png"/><Relationship Id="rId5" Type="http://schemas.openxmlformats.org/officeDocument/2006/relationships/image" Target="../media/image200.png"/><Relationship Id="rId4" Type="http://schemas.openxmlformats.org/officeDocument/2006/relationships/image" Target="../media/image199.jpeg"/></Relationships>
</file>

<file path=ppt/slides/_rels/slide99.xml.rels><?xml version="1.0" encoding="UTF-8" standalone="yes"?>
<Relationships xmlns="http://schemas.openxmlformats.org/package/2006/relationships"><Relationship Id="rId3" Type="http://schemas.openxmlformats.org/officeDocument/2006/relationships/image" Target="../media/image198.jpeg"/><Relationship Id="rId2" Type="http://schemas.openxmlformats.org/officeDocument/2006/relationships/image" Target="../media/image59.png"/><Relationship Id="rId1" Type="http://schemas.openxmlformats.org/officeDocument/2006/relationships/slideLayout" Target="../slideLayouts/slideLayout2.xml"/><Relationship Id="rId6" Type="http://schemas.openxmlformats.org/officeDocument/2006/relationships/image" Target="../media/image204.jpeg"/><Relationship Id="rId5" Type="http://schemas.openxmlformats.org/officeDocument/2006/relationships/image" Target="../media/image203.jpeg"/><Relationship Id="rId4" Type="http://schemas.openxmlformats.org/officeDocument/2006/relationships/image" Target="../media/image20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מספר שקופית 1"/>
          <p:cNvSpPr>
            <a:spLocks noGrp="1"/>
          </p:cNvSpPr>
          <p:nvPr>
            <p:ph type="sldNum" sz="quarter" idx="12"/>
          </p:nvPr>
        </p:nvSpPr>
        <p:spPr/>
        <p:txBody>
          <a:bodyPr/>
          <a:lstStyle/>
          <a:p>
            <a:fld id="{C60840D6-4A80-4F4C-92AD-B99FC8A0C370}" type="slidenum">
              <a:rPr lang="he-IL" smtClean="0"/>
              <a:t>1</a:t>
            </a:fld>
            <a:endParaRPr lang="he-IL"/>
          </a:p>
        </p:txBody>
      </p:sp>
      <p:grpSp>
        <p:nvGrpSpPr>
          <p:cNvPr id="47" name="קבוצה 46"/>
          <p:cNvGrpSpPr/>
          <p:nvPr/>
        </p:nvGrpSpPr>
        <p:grpSpPr>
          <a:xfrm>
            <a:off x="0" y="0"/>
            <a:ext cx="6858000" cy="9144000"/>
            <a:chOff x="0" y="0"/>
            <a:chExt cx="6858000" cy="9144000"/>
          </a:xfrm>
        </p:grpSpPr>
        <p:grpSp>
          <p:nvGrpSpPr>
            <p:cNvPr id="52" name="קבוצה 51"/>
            <p:cNvGrpSpPr/>
            <p:nvPr/>
          </p:nvGrpSpPr>
          <p:grpSpPr>
            <a:xfrm>
              <a:off x="0" y="0"/>
              <a:ext cx="6858000" cy="9144000"/>
              <a:chOff x="0" y="0"/>
              <a:chExt cx="6858000" cy="9144000"/>
            </a:xfrm>
          </p:grpSpPr>
          <p:pic>
            <p:nvPicPr>
              <p:cNvPr id="65" name="תמונה 6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6858000" cy="9144000"/>
              </a:xfrm>
              <a:prstGeom prst="rect">
                <a:avLst/>
              </a:prstGeom>
            </p:spPr>
          </p:pic>
          <p:sp>
            <p:nvSpPr>
              <p:cNvPr id="66" name="TextBox 65"/>
              <p:cNvSpPr txBox="1"/>
              <p:nvPr/>
            </p:nvSpPr>
            <p:spPr>
              <a:xfrm>
                <a:off x="983238" y="755576"/>
                <a:ext cx="4750018" cy="707886"/>
              </a:xfrm>
              <a:prstGeom prst="rect">
                <a:avLst/>
              </a:prstGeom>
              <a:noFill/>
            </p:spPr>
            <p:txBody>
              <a:bodyPr wrap="none" rtlCol="1">
                <a:spAutoFit/>
              </a:bodyPr>
              <a:lstStyle/>
              <a:p>
                <a:r>
                  <a:rPr lang="he-IL" sz="4000" b="1" dirty="0" err="1" smtClean="0">
                    <a:solidFill>
                      <a:srgbClr val="003300"/>
                    </a:solidFill>
                    <a:latin typeface="Guttman Hatzvi" panose="02010401010101010101" pitchFamily="2" charset="-79"/>
                    <a:cs typeface="Guttman Hatzvi" panose="02010401010101010101" pitchFamily="2" charset="-79"/>
                  </a:rPr>
                  <a:t>חֲוָיוֹת</a:t>
                </a:r>
                <a:r>
                  <a:rPr lang="he-IL" sz="4000" b="1" dirty="0" smtClean="0">
                    <a:solidFill>
                      <a:srgbClr val="003300"/>
                    </a:solidFill>
                    <a:latin typeface="Guttman Hatzvi" panose="02010401010101010101" pitchFamily="2" charset="-79"/>
                    <a:cs typeface="Guttman Hatzvi" panose="02010401010101010101" pitchFamily="2" charset="-79"/>
                  </a:rPr>
                  <a:t>  מֵאֶרֶץ  הַנִּקּוּד</a:t>
                </a:r>
                <a:endParaRPr lang="he-IL" sz="4000" b="1" dirty="0">
                  <a:solidFill>
                    <a:srgbClr val="003300"/>
                  </a:solidFill>
                  <a:latin typeface="Guttman Hatzvi" panose="02010401010101010101" pitchFamily="2" charset="-79"/>
                  <a:cs typeface="Guttman Hatzvi" panose="02010401010101010101" pitchFamily="2" charset="-79"/>
                </a:endParaRPr>
              </a:p>
            </p:txBody>
          </p:sp>
          <p:sp>
            <p:nvSpPr>
              <p:cNvPr id="67" name="TextBox 66"/>
              <p:cNvSpPr txBox="1"/>
              <p:nvPr/>
            </p:nvSpPr>
            <p:spPr>
              <a:xfrm>
                <a:off x="692696" y="1500466"/>
                <a:ext cx="5213836" cy="515526"/>
              </a:xfrm>
              <a:prstGeom prst="rect">
                <a:avLst/>
              </a:prstGeom>
              <a:noFill/>
            </p:spPr>
            <p:txBody>
              <a:bodyPr wrap="square" rtlCol="1">
                <a:spAutoFit/>
              </a:bodyPr>
              <a:lstStyle/>
              <a:p>
                <a:pPr>
                  <a:lnSpc>
                    <a:spcPct val="150000"/>
                  </a:lnSpc>
                </a:pPr>
                <a:r>
                  <a:rPr lang="he-IL" sz="2000" dirty="0">
                    <a:solidFill>
                      <a:srgbClr val="003300"/>
                    </a:solidFill>
                    <a:latin typeface="Guttman Hatzvi" panose="02010401010101010101" pitchFamily="2" charset="-79"/>
                    <a:cs typeface="Guttman Hatzvi" panose="02010401010101010101" pitchFamily="2" charset="-79"/>
                  </a:rPr>
                  <a:t>מַחֲזֶמֶר לְהַכָּרַת סִימָנֵי </a:t>
                </a:r>
                <a:r>
                  <a:rPr lang="he-IL" sz="2000" dirty="0" smtClean="0">
                    <a:solidFill>
                      <a:srgbClr val="003300"/>
                    </a:solidFill>
                    <a:latin typeface="Guttman Hatzvi" panose="02010401010101010101" pitchFamily="2" charset="-79"/>
                    <a:cs typeface="Guttman Hatzvi" panose="02010401010101010101" pitchFamily="2" charset="-79"/>
                  </a:rPr>
                  <a:t>הַנִּקּוּד וְלִמּוּד הַקְּרִיאָה</a:t>
                </a:r>
                <a:endParaRPr lang="he-IL" sz="2000" dirty="0">
                  <a:solidFill>
                    <a:srgbClr val="003300"/>
                  </a:solidFill>
                  <a:latin typeface="Guttman Hatzvi" panose="02010401010101010101" pitchFamily="2" charset="-79"/>
                  <a:cs typeface="Guttman Hatzvi" panose="02010401010101010101" pitchFamily="2" charset="-79"/>
                </a:endParaRPr>
              </a:p>
            </p:txBody>
          </p:sp>
          <p:sp>
            <p:nvSpPr>
              <p:cNvPr id="68" name="TextBox 67"/>
              <p:cNvSpPr txBox="1"/>
              <p:nvPr/>
            </p:nvSpPr>
            <p:spPr>
              <a:xfrm>
                <a:off x="1700808" y="7757130"/>
                <a:ext cx="3565400" cy="400110"/>
              </a:xfrm>
              <a:prstGeom prst="rect">
                <a:avLst/>
              </a:prstGeom>
              <a:noFill/>
            </p:spPr>
            <p:txBody>
              <a:bodyPr wrap="none" rtlCol="1">
                <a:spAutoFit/>
              </a:bodyPr>
              <a:lstStyle/>
              <a:p>
                <a:pPr algn="ctr"/>
                <a:r>
                  <a:rPr lang="he-IL" sz="2000" dirty="0">
                    <a:solidFill>
                      <a:schemeClr val="bg1"/>
                    </a:solidFill>
                    <a:latin typeface="Guttman Hatzvi" panose="02010401010101010101" pitchFamily="2" charset="-79"/>
                    <a:cs typeface="Guttman Hatzvi" panose="02010401010101010101" pitchFamily="2" charset="-79"/>
                  </a:rPr>
                  <a:t>כָּתְבָה </a:t>
                </a:r>
                <a:r>
                  <a:rPr lang="he-IL" sz="2000" dirty="0" smtClean="0">
                    <a:solidFill>
                      <a:schemeClr val="bg1"/>
                    </a:solidFill>
                    <a:latin typeface="Guttman Hatzvi" panose="02010401010101010101" pitchFamily="2" charset="-79"/>
                    <a:cs typeface="Guttman Hatzvi" panose="02010401010101010101" pitchFamily="2" charset="-79"/>
                  </a:rPr>
                  <a:t>וְהִלְחִינָה: אִירִית בֶּן צוּר</a:t>
                </a:r>
                <a:endParaRPr lang="he-IL" sz="2000" dirty="0">
                  <a:solidFill>
                    <a:schemeClr val="bg1"/>
                  </a:solidFill>
                  <a:latin typeface="Guttman Hatzvi" panose="02010401010101010101" pitchFamily="2" charset="-79"/>
                  <a:cs typeface="Guttman Hatzvi" panose="02010401010101010101" pitchFamily="2" charset="-79"/>
                </a:endParaRPr>
              </a:p>
            </p:txBody>
          </p:sp>
          <p:sp>
            <p:nvSpPr>
              <p:cNvPr id="69" name="TextBox 68"/>
              <p:cNvSpPr txBox="1"/>
              <p:nvPr/>
            </p:nvSpPr>
            <p:spPr>
              <a:xfrm>
                <a:off x="4108366" y="4572000"/>
                <a:ext cx="184730" cy="1446550"/>
              </a:xfrm>
              <a:prstGeom prst="rect">
                <a:avLst/>
              </a:prstGeom>
              <a:noFill/>
            </p:spPr>
            <p:txBody>
              <a:bodyPr wrap="none" rtlCol="1">
                <a:spAutoFit/>
              </a:bodyPr>
              <a:lstStyle/>
              <a:p>
                <a:r>
                  <a:rPr lang="he-IL" sz="8800" dirty="0" smtClean="0">
                    <a:solidFill>
                      <a:srgbClr val="FF0000"/>
                    </a:solidFill>
                  </a:rPr>
                  <a:t>ֻ</a:t>
                </a:r>
                <a:endParaRPr lang="he-IL" sz="8800" dirty="0">
                  <a:solidFill>
                    <a:srgbClr val="FF0000"/>
                  </a:solidFill>
                </a:endParaRPr>
              </a:p>
            </p:txBody>
          </p:sp>
          <p:sp>
            <p:nvSpPr>
              <p:cNvPr id="70" name="TextBox 69"/>
              <p:cNvSpPr txBox="1"/>
              <p:nvPr/>
            </p:nvSpPr>
            <p:spPr>
              <a:xfrm>
                <a:off x="3212976" y="5148064"/>
                <a:ext cx="184730" cy="1446550"/>
              </a:xfrm>
              <a:prstGeom prst="rect">
                <a:avLst/>
              </a:prstGeom>
              <a:noFill/>
            </p:spPr>
            <p:txBody>
              <a:bodyPr wrap="none" rtlCol="1">
                <a:spAutoFit/>
              </a:bodyPr>
              <a:lstStyle/>
              <a:p>
                <a:r>
                  <a:rPr lang="he-IL" sz="8800" dirty="0" smtClean="0">
                    <a:solidFill>
                      <a:srgbClr val="FFC000"/>
                    </a:solidFill>
                  </a:rPr>
                  <a:t>ַָ</a:t>
                </a:r>
                <a:endParaRPr lang="he-IL" sz="8800" dirty="0">
                  <a:solidFill>
                    <a:srgbClr val="FFC000"/>
                  </a:solidFill>
                </a:endParaRPr>
              </a:p>
            </p:txBody>
          </p:sp>
          <p:sp>
            <p:nvSpPr>
              <p:cNvPr id="71" name="TextBox 70"/>
              <p:cNvSpPr txBox="1"/>
              <p:nvPr/>
            </p:nvSpPr>
            <p:spPr>
              <a:xfrm>
                <a:off x="2852936" y="4355976"/>
                <a:ext cx="184730" cy="1446550"/>
              </a:xfrm>
              <a:prstGeom prst="rect">
                <a:avLst/>
              </a:prstGeom>
              <a:noFill/>
            </p:spPr>
            <p:txBody>
              <a:bodyPr wrap="none" rtlCol="1">
                <a:spAutoFit/>
              </a:bodyPr>
              <a:lstStyle/>
              <a:p>
                <a:r>
                  <a:rPr lang="he-IL" sz="8800" dirty="0" smtClean="0">
                    <a:solidFill>
                      <a:srgbClr val="FF0000"/>
                    </a:solidFill>
                  </a:rPr>
                  <a:t>ֵ</a:t>
                </a:r>
                <a:endParaRPr lang="he-IL" sz="8800" dirty="0">
                  <a:solidFill>
                    <a:srgbClr val="FF0000"/>
                  </a:solidFill>
                </a:endParaRPr>
              </a:p>
            </p:txBody>
          </p:sp>
          <p:sp>
            <p:nvSpPr>
              <p:cNvPr id="72" name="TextBox 71"/>
              <p:cNvSpPr txBox="1"/>
              <p:nvPr/>
            </p:nvSpPr>
            <p:spPr>
              <a:xfrm>
                <a:off x="3604310" y="3923928"/>
                <a:ext cx="184730" cy="1446550"/>
              </a:xfrm>
              <a:prstGeom prst="rect">
                <a:avLst/>
              </a:prstGeom>
              <a:noFill/>
            </p:spPr>
            <p:txBody>
              <a:bodyPr wrap="none" rtlCol="1">
                <a:spAutoFit/>
              </a:bodyPr>
              <a:lstStyle/>
              <a:p>
                <a:r>
                  <a:rPr lang="he-IL" sz="8800" dirty="0" smtClean="0">
                    <a:solidFill>
                      <a:srgbClr val="FF0000"/>
                    </a:solidFill>
                  </a:rPr>
                  <a:t>ֶ</a:t>
                </a:r>
                <a:endParaRPr lang="he-IL" sz="8800" dirty="0">
                  <a:solidFill>
                    <a:srgbClr val="FF0000"/>
                  </a:solidFill>
                </a:endParaRPr>
              </a:p>
            </p:txBody>
          </p:sp>
          <p:sp>
            <p:nvSpPr>
              <p:cNvPr id="73" name="TextBox 72"/>
              <p:cNvSpPr txBox="1"/>
              <p:nvPr/>
            </p:nvSpPr>
            <p:spPr>
              <a:xfrm>
                <a:off x="2276872" y="4716016"/>
                <a:ext cx="184730" cy="1446550"/>
              </a:xfrm>
              <a:prstGeom prst="rect">
                <a:avLst/>
              </a:prstGeom>
              <a:noFill/>
            </p:spPr>
            <p:txBody>
              <a:bodyPr wrap="none" rtlCol="1">
                <a:spAutoFit/>
              </a:bodyPr>
              <a:lstStyle/>
              <a:p>
                <a:r>
                  <a:rPr lang="he-IL" sz="8800" dirty="0" smtClean="0">
                    <a:solidFill>
                      <a:srgbClr val="FF0000"/>
                    </a:solidFill>
                  </a:rPr>
                  <a:t>ִ</a:t>
                </a:r>
                <a:endParaRPr lang="he-IL" sz="8800" dirty="0">
                  <a:solidFill>
                    <a:srgbClr val="FF0000"/>
                  </a:solidFill>
                </a:endParaRPr>
              </a:p>
            </p:txBody>
          </p:sp>
        </p:grpSp>
        <p:sp>
          <p:nvSpPr>
            <p:cNvPr id="63" name="TextBox 62"/>
            <p:cNvSpPr txBox="1"/>
            <p:nvPr/>
          </p:nvSpPr>
          <p:spPr>
            <a:xfrm>
              <a:off x="2924944" y="3707904"/>
              <a:ext cx="184730" cy="1446550"/>
            </a:xfrm>
            <a:prstGeom prst="rect">
              <a:avLst/>
            </a:prstGeom>
            <a:noFill/>
          </p:spPr>
          <p:txBody>
            <a:bodyPr wrap="none" rtlCol="1">
              <a:spAutoFit/>
            </a:bodyPr>
            <a:lstStyle/>
            <a:p>
              <a:r>
                <a:rPr lang="he-IL" sz="8800" dirty="0" smtClean="0">
                  <a:solidFill>
                    <a:srgbClr val="FF0000"/>
                  </a:solidFill>
                </a:rPr>
                <a:t>ִ</a:t>
              </a:r>
              <a:endParaRPr lang="he-IL" sz="8800" dirty="0">
                <a:solidFill>
                  <a:srgbClr val="FF0000"/>
                </a:solidFill>
              </a:endParaRPr>
            </a:p>
          </p:txBody>
        </p:sp>
      </p:grpSp>
      <p:sp>
        <p:nvSpPr>
          <p:cNvPr id="17" name="TextBox 16"/>
          <p:cNvSpPr txBox="1"/>
          <p:nvPr/>
        </p:nvSpPr>
        <p:spPr>
          <a:xfrm>
            <a:off x="3212976" y="5450612"/>
            <a:ext cx="184730" cy="1569660"/>
          </a:xfrm>
          <a:prstGeom prst="rect">
            <a:avLst/>
          </a:prstGeom>
          <a:noFill/>
        </p:spPr>
        <p:txBody>
          <a:bodyPr wrap="none" rtlCol="1">
            <a:spAutoFit/>
          </a:bodyPr>
          <a:lstStyle/>
          <a:p>
            <a:r>
              <a:rPr lang="he-IL" sz="9600" dirty="0" smtClean="0">
                <a:solidFill>
                  <a:srgbClr val="FFC000"/>
                </a:solidFill>
              </a:rPr>
              <a:t>ַ</a:t>
            </a:r>
            <a:endParaRPr lang="he-IL" sz="9600" dirty="0">
              <a:solidFill>
                <a:srgbClr val="FFC000"/>
              </a:solidFill>
            </a:endParaRPr>
          </a:p>
        </p:txBody>
      </p:sp>
    </p:spTree>
    <p:extLst>
      <p:ext uri="{BB962C8B-B14F-4D97-AF65-F5344CB8AC3E}">
        <p14:creationId xmlns:p14="http://schemas.microsoft.com/office/powerpoint/2010/main" val="238738989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88640" y="827585"/>
            <a:ext cx="5792262" cy="5632311"/>
          </a:xfrm>
          <a:prstGeom prst="rect">
            <a:avLst/>
          </a:prstGeom>
          <a:noFill/>
        </p:spPr>
        <p:txBody>
          <a:bodyPr wrap="square" rtlCol="1">
            <a:spAutoFit/>
          </a:bodyPr>
          <a:lstStyle/>
          <a:p>
            <a:pPr>
              <a:lnSpc>
                <a:spcPct val="150000"/>
              </a:lnSpc>
            </a:pPr>
            <a:r>
              <a:rPr lang="he-IL" sz="2400" dirty="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בִּ</a:t>
            </a:r>
            <a:r>
              <a:rPr lang="he-IL" sz="2400" b="1" dirty="0">
                <a:solidFill>
                  <a:schemeClr val="accent6">
                    <a:lumMod val="75000"/>
                  </a:schemeClr>
                </a:solidFill>
                <a:latin typeface="Guttman Hatzvi" panose="02010401010101010101" pitchFamily="2" charset="-79"/>
                <a:ea typeface="Tahoma" panose="020B0604030504040204" pitchFamily="34" charset="0"/>
                <a:cs typeface="Guttman Hatzvi" panose="02010401010101010101" pitchFamily="2" charset="-79"/>
              </a:rPr>
              <a:t>שְׁ</a:t>
            </a:r>
            <a:r>
              <a:rPr lang="he-IL" sz="2400" dirty="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עוֹת הַלַּ</a:t>
            </a:r>
            <a:r>
              <a:rPr lang="he-IL" sz="2400" b="1" dirty="0">
                <a:solidFill>
                  <a:schemeClr val="accent6">
                    <a:lumMod val="75000"/>
                  </a:schemeClr>
                </a:solidFill>
                <a:latin typeface="Guttman Hatzvi" panose="02010401010101010101" pitchFamily="2" charset="-79"/>
                <a:ea typeface="Tahoma" panose="020B0604030504040204" pitchFamily="34" charset="0"/>
                <a:cs typeface="Guttman Hatzvi" panose="02010401010101010101" pitchFamily="2" charset="-79"/>
              </a:rPr>
              <a:t>יְ</a:t>
            </a:r>
            <a:r>
              <a:rPr lang="he-IL" sz="2400" dirty="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לָה </a:t>
            </a:r>
            <a:r>
              <a:rPr lang="he-IL" sz="2400" dirty="0" smtClean="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הַ</a:t>
            </a:r>
            <a:r>
              <a:rPr lang="he-IL" sz="2400" b="1" dirty="0" smtClean="0">
                <a:solidFill>
                  <a:schemeClr val="accent6">
                    <a:lumMod val="75000"/>
                  </a:schemeClr>
                </a:solidFill>
                <a:latin typeface="Guttman Hatzvi" panose="02010401010101010101" pitchFamily="2" charset="-79"/>
                <a:ea typeface="Tahoma" panose="020B0604030504040204" pitchFamily="34" charset="0"/>
                <a:cs typeface="Guttman Hatzvi" panose="02010401010101010101" pitchFamily="2" charset="-79"/>
              </a:rPr>
              <a:t>קּ</a:t>
            </a:r>
            <a:r>
              <a:rPr lang="he-IL" sz="2400" b="1" dirty="0" smtClean="0">
                <a:solidFill>
                  <a:srgbClr val="06BEBA"/>
                </a:solidFill>
                <a:latin typeface="Guttman Hatzvi" panose="02010401010101010101" pitchFamily="2" charset="-79"/>
                <a:ea typeface="Tahoma" panose="020B0604030504040204" pitchFamily="34" charset="0"/>
                <a:cs typeface="Guttman Hatzvi" panose="02010401010101010101" pitchFamily="2" charset="-79"/>
              </a:rPr>
              <a:t>ְ</a:t>
            </a:r>
            <a:r>
              <a:rPr lang="he-IL" sz="2400" dirty="0" smtClean="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טַ</a:t>
            </a:r>
            <a:r>
              <a:rPr lang="he-IL" sz="2400" b="1" dirty="0" smtClean="0">
                <a:solidFill>
                  <a:schemeClr val="accent6">
                    <a:lumMod val="75000"/>
                  </a:schemeClr>
                </a:solidFill>
                <a:latin typeface="Guttman Hatzvi" panose="02010401010101010101" pitchFamily="2" charset="-79"/>
                <a:ea typeface="Tahoma" panose="020B0604030504040204" pitchFamily="34" charset="0"/>
                <a:cs typeface="Guttman Hatzvi" panose="02010401010101010101" pitchFamily="2" charset="-79"/>
              </a:rPr>
              <a:t>נ</a:t>
            </a:r>
            <a:r>
              <a:rPr lang="he-IL" sz="2400" b="1" dirty="0" smtClean="0">
                <a:solidFill>
                  <a:schemeClr val="accent6">
                    <a:lumMod val="50000"/>
                  </a:schemeClr>
                </a:solidFill>
                <a:latin typeface="Guttman Hatzvi" panose="02010401010101010101" pitchFamily="2" charset="-79"/>
                <a:ea typeface="Tahoma" panose="020B0604030504040204" pitchFamily="34" charset="0"/>
                <a:cs typeface="Guttman Hatzvi" panose="02010401010101010101" pitchFamily="2" charset="-79"/>
              </a:rPr>
              <a:t>ְ</a:t>
            </a:r>
            <a:r>
              <a:rPr lang="he-IL" sz="2400" dirty="0" smtClean="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טַנּוֹת</a:t>
            </a:r>
            <a:endParaRPr lang="he-IL" sz="2400" dirty="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endParaRPr>
          </a:p>
          <a:p>
            <a:pPr>
              <a:lnSpc>
                <a:spcPct val="150000"/>
              </a:lnSpc>
            </a:pPr>
            <a:r>
              <a:rPr lang="he-IL" sz="2400" b="1" dirty="0" err="1" smtClean="0">
                <a:solidFill>
                  <a:schemeClr val="accent6">
                    <a:lumMod val="75000"/>
                  </a:schemeClr>
                </a:solidFill>
                <a:latin typeface="Guttman Hatzvi" panose="02010401010101010101" pitchFamily="2" charset="-79"/>
                <a:ea typeface="Tahoma" panose="020B0604030504040204" pitchFamily="34" charset="0"/>
                <a:cs typeface="Guttman Hatzvi" panose="02010401010101010101" pitchFamily="2" charset="-79"/>
              </a:rPr>
              <a:t>כּ</a:t>
            </a:r>
            <a:r>
              <a:rPr lang="he-IL" sz="2400" b="1" dirty="0" err="1" smtClean="0">
                <a:solidFill>
                  <a:schemeClr val="accent6">
                    <a:lumMod val="50000"/>
                  </a:schemeClr>
                </a:solidFill>
                <a:latin typeface="Guttman Hatzvi" panose="02010401010101010101" pitchFamily="2" charset="-79"/>
                <a:ea typeface="Tahoma" panose="020B0604030504040204" pitchFamily="34" charset="0"/>
                <a:cs typeface="Guttman Hatzvi" panose="02010401010101010101" pitchFamily="2" charset="-79"/>
              </a:rPr>
              <a:t>ְ</a:t>
            </a:r>
            <a:r>
              <a:rPr lang="he-IL" sz="2400" dirty="0" err="1" smtClean="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שֶׁהַ</a:t>
            </a:r>
            <a:r>
              <a:rPr lang="he-IL" sz="2400" b="1" dirty="0" err="1" smtClean="0">
                <a:solidFill>
                  <a:schemeClr val="accent6">
                    <a:lumMod val="75000"/>
                  </a:schemeClr>
                </a:solidFill>
                <a:latin typeface="Guttman Hatzvi" panose="02010401010101010101" pitchFamily="2" charset="-79"/>
                <a:ea typeface="Tahoma" panose="020B0604030504040204" pitchFamily="34" charset="0"/>
                <a:cs typeface="Guttman Hatzvi" panose="02010401010101010101" pitchFamily="2" charset="-79"/>
              </a:rPr>
              <a:t>שְּ</a:t>
            </a:r>
            <a:r>
              <a:rPr lang="he-IL" sz="2400" b="1" dirty="0" err="1" smtClean="0">
                <a:solidFill>
                  <a:schemeClr val="accent6">
                    <a:lumMod val="50000"/>
                  </a:schemeClr>
                </a:solidFill>
                <a:latin typeface="Guttman Hatzvi" panose="02010401010101010101" pitchFamily="2" charset="-79"/>
                <a:ea typeface="Tahoma" panose="020B0604030504040204" pitchFamily="34" charset="0"/>
                <a:cs typeface="Guttman Hatzvi" panose="02010401010101010101" pitchFamily="2" charset="-79"/>
              </a:rPr>
              <a:t>ׂ</a:t>
            </a:r>
            <a:r>
              <a:rPr lang="he-IL" sz="2400" dirty="0" err="1" smtClean="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פָתַיִם</a:t>
            </a:r>
            <a:r>
              <a:rPr lang="he-IL" sz="2400" dirty="0" smtClean="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 </a:t>
            </a:r>
            <a:r>
              <a:rPr lang="he-IL" sz="2400" b="1" dirty="0" smtClean="0">
                <a:solidFill>
                  <a:schemeClr val="accent6">
                    <a:lumMod val="75000"/>
                  </a:schemeClr>
                </a:solidFill>
                <a:latin typeface="Guttman Hatzvi" panose="02010401010101010101" pitchFamily="2" charset="-79"/>
                <a:ea typeface="Tahoma" panose="020B0604030504040204" pitchFamily="34" charset="0"/>
                <a:cs typeface="Guttman Hatzvi" panose="02010401010101010101" pitchFamily="2" charset="-79"/>
              </a:rPr>
              <a:t>מְ</a:t>
            </a:r>
            <a:r>
              <a:rPr lang="he-IL" sz="2400" dirty="0" smtClean="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נַ</a:t>
            </a:r>
            <a:r>
              <a:rPr lang="he-IL" sz="2400" b="1" dirty="0" smtClean="0">
                <a:solidFill>
                  <a:schemeClr val="accent6">
                    <a:lumMod val="75000"/>
                  </a:schemeClr>
                </a:solidFill>
                <a:latin typeface="Guttman Hatzvi" panose="02010401010101010101" pitchFamily="2" charset="-79"/>
                <a:ea typeface="Tahoma" panose="020B0604030504040204" pitchFamily="34" charset="0"/>
                <a:cs typeface="Guttman Hatzvi" panose="02010401010101010101" pitchFamily="2" charset="-79"/>
              </a:rPr>
              <a:t>מְנְ</a:t>
            </a:r>
            <a:r>
              <a:rPr lang="he-IL" sz="2400" dirty="0" smtClean="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מוֹת</a:t>
            </a:r>
            <a:r>
              <a:rPr lang="he-IL" sz="2400" dirty="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
            </a:r>
            <a:br>
              <a:rPr lang="he-IL" sz="2400" dirty="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br>
            <a:r>
              <a:rPr lang="he-IL" sz="2400" dirty="0" err="1" smtClean="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וּבָעֵינַיִם</a:t>
            </a:r>
            <a:r>
              <a:rPr lang="he-IL" sz="2400" dirty="0" smtClean="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 נֶעֱלָם הָאִישׁוֹן, </a:t>
            </a:r>
            <a:r>
              <a:rPr lang="en-US" sz="2400" dirty="0" smtClean="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
            </a:r>
            <a:br>
              <a:rPr lang="en-US" sz="2400" dirty="0" smtClean="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br>
            <a:r>
              <a:rPr lang="he-IL" sz="2400" dirty="0" smtClean="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לוֹ</a:t>
            </a:r>
            <a:r>
              <a:rPr lang="he-IL" sz="2400" b="1" dirty="0" smtClean="0">
                <a:solidFill>
                  <a:schemeClr val="accent6">
                    <a:lumMod val="75000"/>
                  </a:schemeClr>
                </a:solidFill>
                <a:latin typeface="Guttman Hatzvi" panose="02010401010101010101" pitchFamily="2" charset="-79"/>
                <a:ea typeface="Tahoma" panose="020B0604030504040204" pitchFamily="34" charset="0"/>
                <a:cs typeface="Guttman Hatzvi" panose="02010401010101010101" pitchFamily="2" charset="-79"/>
              </a:rPr>
              <a:t>ב</a:t>
            </a:r>
            <a:r>
              <a:rPr lang="he-IL" sz="2400" b="1" dirty="0" smtClean="0">
                <a:solidFill>
                  <a:schemeClr val="accent6">
                    <a:lumMod val="50000"/>
                  </a:schemeClr>
                </a:solidFill>
                <a:latin typeface="Guttman Hatzvi" panose="02010401010101010101" pitchFamily="2" charset="-79"/>
                <a:ea typeface="Tahoma" panose="020B0604030504040204" pitchFamily="34" charset="0"/>
                <a:cs typeface="Guttman Hatzvi" panose="02010401010101010101" pitchFamily="2" charset="-79"/>
              </a:rPr>
              <a:t>ְ</a:t>
            </a:r>
            <a:r>
              <a:rPr lang="he-IL" sz="2400" dirty="0" smtClean="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שִׁים </a:t>
            </a:r>
            <a:r>
              <a:rPr lang="he-IL" sz="2400" dirty="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סִימָנֵי </a:t>
            </a:r>
            <a:r>
              <a:rPr lang="he-IL" sz="2400" dirty="0" smtClean="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הַנִּקּוּד פִּיגָ'מוֹת,</a:t>
            </a:r>
            <a:endParaRPr lang="he-IL" sz="2400" dirty="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endParaRPr>
          </a:p>
          <a:p>
            <a:pPr>
              <a:lnSpc>
                <a:spcPct val="150000"/>
              </a:lnSpc>
            </a:pPr>
            <a:r>
              <a:rPr lang="he-IL" sz="2400" b="1" dirty="0">
                <a:solidFill>
                  <a:schemeClr val="accent6">
                    <a:lumMod val="75000"/>
                  </a:schemeClr>
                </a:solidFill>
                <a:latin typeface="Guttman Hatzvi" panose="02010401010101010101" pitchFamily="2" charset="-79"/>
                <a:ea typeface="Tahoma" panose="020B0604030504040204" pitchFamily="34" charset="0"/>
                <a:cs typeface="Guttman Hatzvi" panose="02010401010101010101" pitchFamily="2" charset="-79"/>
              </a:rPr>
              <a:t>וְ</a:t>
            </a:r>
            <a:r>
              <a:rPr lang="he-IL" sz="2400" dirty="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הוֹ</a:t>
            </a:r>
            <a:r>
              <a:rPr lang="he-IL" sz="2400" b="1" dirty="0">
                <a:solidFill>
                  <a:schemeClr val="accent6">
                    <a:lumMod val="75000"/>
                  </a:schemeClr>
                </a:solidFill>
                <a:latin typeface="Guttman Hatzvi" panose="02010401010101010101" pitchFamily="2" charset="-79"/>
                <a:ea typeface="Tahoma" panose="020B0604030504040204" pitchFamily="34" charset="0"/>
                <a:cs typeface="Guttman Hatzvi" panose="02010401010101010101" pitchFamily="2" charset="-79"/>
              </a:rPr>
              <a:t>לְ</a:t>
            </a:r>
            <a:r>
              <a:rPr lang="he-IL" sz="2400" dirty="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כִים כָּמוֹנוּ </a:t>
            </a:r>
            <a:r>
              <a:rPr lang="he-IL" sz="2400" dirty="0" smtClean="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לִישֹׁן.</a:t>
            </a:r>
            <a:endParaRPr lang="en-US" sz="2400" dirty="0" smtClean="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endParaRPr>
          </a:p>
          <a:p>
            <a:endParaRPr lang="en-US" sz="2400" dirty="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endParaRPr>
          </a:p>
          <a:p>
            <a:pPr lvl="0"/>
            <a:r>
              <a:rPr lang="he-IL" sz="2400" b="1" dirty="0">
                <a:solidFill>
                  <a:schemeClr val="accent6">
                    <a:lumMod val="75000"/>
                  </a:schemeClr>
                </a:solidFill>
                <a:latin typeface="Guttman Hatzvi" panose="02010401010101010101" pitchFamily="2" charset="-79"/>
                <a:ea typeface="Tahoma" panose="020B0604030504040204" pitchFamily="34" charset="0"/>
                <a:cs typeface="Guttman Hatzvi" panose="02010401010101010101" pitchFamily="2" charset="-79"/>
              </a:rPr>
              <a:t>לְ</a:t>
            </a:r>
            <a:r>
              <a:rPr lang="he-IL" sz="2400" dirty="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כָל פִּיגָ'מָה </a:t>
            </a:r>
            <a:r>
              <a:rPr lang="he-IL" sz="2400" b="1" dirty="0" smtClean="0">
                <a:solidFill>
                  <a:schemeClr val="accent6">
                    <a:lumMod val="75000"/>
                  </a:schemeClr>
                </a:solidFill>
                <a:latin typeface="Guttman Hatzvi" panose="02010401010101010101" pitchFamily="2" charset="-79"/>
                <a:ea typeface="Tahoma" panose="020B0604030504040204" pitchFamily="34" charset="0"/>
                <a:cs typeface="Guttman Hatzvi" panose="02010401010101010101" pitchFamily="2" charset="-79"/>
              </a:rPr>
              <a:t>שׁ</a:t>
            </a:r>
            <a:r>
              <a:rPr lang="he-IL" sz="2400" b="1" dirty="0" smtClean="0">
                <a:solidFill>
                  <a:srgbClr val="277D60"/>
                </a:solidFill>
                <a:latin typeface="Guttman Hatzvi" panose="02010401010101010101" pitchFamily="2" charset="-79"/>
                <a:ea typeface="Tahoma" panose="020B0604030504040204" pitchFamily="34" charset="0"/>
                <a:cs typeface="Guttman Hatzvi" panose="02010401010101010101" pitchFamily="2" charset="-79"/>
              </a:rPr>
              <a:t>ְ</a:t>
            </a:r>
            <a:r>
              <a:rPr lang="he-IL" sz="2400" dirty="0" smtClean="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נֵי כַּ</a:t>
            </a:r>
            <a:r>
              <a:rPr lang="he-IL" sz="2400" b="1" dirty="0" smtClean="0">
                <a:solidFill>
                  <a:schemeClr val="accent6">
                    <a:lumMod val="75000"/>
                  </a:schemeClr>
                </a:solidFill>
                <a:latin typeface="Guttman Hatzvi" panose="02010401010101010101" pitchFamily="2" charset="-79"/>
                <a:ea typeface="Tahoma" panose="020B0604030504040204" pitchFamily="34" charset="0"/>
                <a:cs typeface="Guttman Hatzvi" panose="02010401010101010101" pitchFamily="2" charset="-79"/>
              </a:rPr>
              <a:t>פְ</a:t>
            </a:r>
            <a:r>
              <a:rPr lang="he-IL" sz="2400" dirty="0" smtClean="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תּוֹרִים</a:t>
            </a:r>
          </a:p>
          <a:p>
            <a:pPr lvl="0">
              <a:lnSpc>
                <a:spcPct val="150000"/>
              </a:lnSpc>
            </a:pPr>
            <a:r>
              <a:rPr lang="he-IL" sz="2400" dirty="0" smtClean="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שֶׁזֶּה </a:t>
            </a:r>
            <a:r>
              <a:rPr lang="he-IL" sz="2400" dirty="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תַּחַת זֶה </a:t>
            </a:r>
            <a:r>
              <a:rPr lang="he-IL" sz="2400" dirty="0" smtClean="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הֵם</a:t>
            </a:r>
            <a:r>
              <a:rPr lang="en-US" sz="2400" dirty="0" smtClean="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 </a:t>
            </a:r>
            <a:r>
              <a:rPr lang="he-IL" sz="2400" b="1" dirty="0" smtClean="0">
                <a:solidFill>
                  <a:schemeClr val="accent6">
                    <a:lumMod val="75000"/>
                  </a:schemeClr>
                </a:solidFill>
                <a:latin typeface="Guttman Hatzvi" panose="02010401010101010101" pitchFamily="2" charset="-79"/>
                <a:ea typeface="Tahoma" panose="020B0604030504040204" pitchFamily="34" charset="0"/>
                <a:cs typeface="Guttman Hatzvi" panose="02010401010101010101" pitchFamily="2" charset="-79"/>
              </a:rPr>
              <a:t>תְּ</a:t>
            </a:r>
            <a:r>
              <a:rPr lang="he-IL" sz="2400" dirty="0" smtClean="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פוּרִים</a:t>
            </a:r>
            <a:r>
              <a:rPr lang="he-IL" sz="2400" dirty="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a:t>
            </a:r>
            <a:endParaRPr lang="he-IL" sz="2400" dirty="0" smtClean="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endParaRPr>
          </a:p>
          <a:p>
            <a:pPr>
              <a:lnSpc>
                <a:spcPct val="150000"/>
              </a:lnSpc>
            </a:pPr>
            <a:r>
              <a:rPr lang="he-IL" sz="2400" b="1" dirty="0" smtClean="0">
                <a:solidFill>
                  <a:schemeClr val="accent6">
                    <a:lumMod val="75000"/>
                  </a:schemeClr>
                </a:solidFill>
                <a:latin typeface="Guttman Hatzvi" panose="02010401010101010101" pitchFamily="2" charset="-79"/>
                <a:ea typeface="Tahoma" panose="020B0604030504040204" pitchFamily="34" charset="0"/>
                <a:cs typeface="Guttman Hatzvi" panose="02010401010101010101" pitchFamily="2" charset="-79"/>
              </a:rPr>
              <a:t>כְ</a:t>
            </a:r>
            <a:r>
              <a:rPr lang="he-IL" sz="2400" b="1" dirty="0" smtClean="0">
                <a:solidFill>
                  <a:srgbClr val="277D60"/>
                </a:solidFill>
                <a:latin typeface="Guttman Hatzvi" panose="02010401010101010101" pitchFamily="2" charset="-79"/>
                <a:ea typeface="Tahoma" panose="020B0604030504040204" pitchFamily="34" charset="0"/>
                <a:cs typeface="Guttman Hatzvi" panose="02010401010101010101" pitchFamily="2" charset="-79"/>
              </a:rPr>
              <a:t>ּ</a:t>
            </a:r>
            <a:r>
              <a:rPr lang="he-IL" sz="2400" dirty="0" smtClean="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שֶׁהַ</a:t>
            </a:r>
            <a:r>
              <a:rPr lang="he-IL" sz="2400" b="1" dirty="0" smtClean="0">
                <a:solidFill>
                  <a:schemeClr val="accent6">
                    <a:lumMod val="75000"/>
                  </a:schemeClr>
                </a:solidFill>
                <a:latin typeface="Guttman Hatzvi" panose="02010401010101010101" pitchFamily="2" charset="-79"/>
                <a:ea typeface="Tahoma" panose="020B0604030504040204" pitchFamily="34" charset="0"/>
                <a:cs typeface="Guttman Hatzvi" panose="02010401010101010101" pitchFamily="2" charset="-79"/>
              </a:rPr>
              <a:t>נְּ</a:t>
            </a:r>
            <a:r>
              <a:rPr lang="he-IL" sz="2400" dirty="0" smtClean="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שִׁימָה </a:t>
            </a:r>
            <a:r>
              <a:rPr lang="he-IL" sz="2400" dirty="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נִ</a:t>
            </a:r>
            <a:r>
              <a:rPr lang="he-IL" sz="2400" b="1" dirty="0">
                <a:solidFill>
                  <a:schemeClr val="accent6">
                    <a:lumMod val="75000"/>
                  </a:schemeClr>
                </a:solidFill>
                <a:latin typeface="Guttman Hatzvi" panose="02010401010101010101" pitchFamily="2" charset="-79"/>
                <a:ea typeface="Tahoma" panose="020B0604030504040204" pitchFamily="34" charset="0"/>
                <a:cs typeface="Guttman Hatzvi" panose="02010401010101010101" pitchFamily="2" charset="-79"/>
              </a:rPr>
              <a:t>רְ</a:t>
            </a:r>
            <a:r>
              <a:rPr lang="he-IL" sz="2400" dirty="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גַּעַת, מִ</a:t>
            </a:r>
            <a:r>
              <a:rPr lang="he-IL" sz="2400" b="1" dirty="0">
                <a:solidFill>
                  <a:schemeClr val="accent6">
                    <a:lumMod val="75000"/>
                  </a:schemeClr>
                </a:solidFill>
                <a:latin typeface="Guttman Hatzvi" panose="02010401010101010101" pitchFamily="2" charset="-79"/>
                <a:ea typeface="Tahoma" panose="020B0604030504040204" pitchFamily="34" charset="0"/>
                <a:cs typeface="Guttman Hatzvi" panose="02010401010101010101" pitchFamily="2" charset="-79"/>
              </a:rPr>
              <a:t>תְ</a:t>
            </a:r>
            <a:r>
              <a:rPr lang="he-IL" sz="2400" dirty="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רַכֶּכֶת... </a:t>
            </a:r>
            <a:endParaRPr lang="he-IL" sz="2400" dirty="0" smtClean="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endParaRPr>
          </a:p>
          <a:p>
            <a:endParaRPr lang="he-IL" sz="2400" dirty="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endParaRPr>
          </a:p>
          <a:p>
            <a:pPr lvl="0">
              <a:lnSpc>
                <a:spcPct val="150000"/>
              </a:lnSpc>
            </a:pPr>
            <a:endParaRPr lang="he-IL" sz="2400" dirty="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endParaRPr>
          </a:p>
        </p:txBody>
      </p:sp>
      <p:sp>
        <p:nvSpPr>
          <p:cNvPr id="3" name="מציין מיקום של מספר שקופית 2"/>
          <p:cNvSpPr>
            <a:spLocks noGrp="1"/>
          </p:cNvSpPr>
          <p:nvPr>
            <p:ph type="sldNum" sz="quarter" idx="12"/>
          </p:nvPr>
        </p:nvSpPr>
        <p:spPr>
          <a:xfrm>
            <a:off x="6237312" y="8460432"/>
            <a:ext cx="1600200" cy="486833"/>
          </a:xfrm>
        </p:spPr>
        <p:txBody>
          <a:bodyPr/>
          <a:lstStyle/>
          <a:p>
            <a:fld id="{C60840D6-4A80-4F4C-92AD-B99FC8A0C370}" type="slidenum">
              <a:rPr lang="he-IL" smtClean="0"/>
              <a:t>10</a:t>
            </a:fld>
            <a:endParaRPr lang="he-IL" dirty="0"/>
          </a:p>
        </p:txBody>
      </p:sp>
      <p:sp>
        <p:nvSpPr>
          <p:cNvPr id="6" name="מלבן 5"/>
          <p:cNvSpPr/>
          <p:nvPr/>
        </p:nvSpPr>
        <p:spPr>
          <a:xfrm>
            <a:off x="507342" y="6156177"/>
            <a:ext cx="3107858" cy="1200329"/>
          </a:xfrm>
          <a:prstGeom prst="rect">
            <a:avLst/>
          </a:prstGeom>
        </p:spPr>
        <p:txBody>
          <a:bodyPr wrap="square">
            <a:spAutoFit/>
          </a:bodyPr>
          <a:lstStyle/>
          <a:p>
            <a:pPr lvl="0">
              <a:lnSpc>
                <a:spcPct val="150000"/>
              </a:lnSpc>
            </a:pPr>
            <a:r>
              <a:rPr lang="he-IL" sz="2400" dirty="0" smtClean="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נִ</a:t>
            </a:r>
            <a:r>
              <a:rPr lang="he-IL" sz="2400" b="1" dirty="0" smtClean="0">
                <a:solidFill>
                  <a:schemeClr val="accent6">
                    <a:lumMod val="75000"/>
                  </a:schemeClr>
                </a:solidFill>
                <a:latin typeface="Guttman Hatzvi" panose="02010401010101010101" pitchFamily="2" charset="-79"/>
                <a:ea typeface="Tahoma" panose="020B0604030504040204" pitchFamily="34" charset="0"/>
                <a:cs typeface="Guttman Hatzvi" panose="02010401010101010101" pitchFamily="2" charset="-79"/>
              </a:rPr>
              <a:t>זְ</a:t>
            </a:r>
            <a:r>
              <a:rPr lang="he-IL" sz="2400" dirty="0" smtClean="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כָּרִ</a:t>
            </a:r>
            <a:r>
              <a:rPr lang="he-IL" sz="2400" dirty="0" smtClean="0">
                <a:solidFill>
                  <a:prstClr val="black">
                    <a:lumMod val="75000"/>
                    <a:lumOff val="25000"/>
                  </a:prstClr>
                </a:solidFill>
                <a:latin typeface="Guttman Hatzvi" panose="02010401010101010101" pitchFamily="2" charset="-79"/>
                <a:ea typeface="Tahoma" panose="020B0604030504040204" pitchFamily="34" charset="0"/>
                <a:cs typeface="Guttman Hatzvi" panose="02010401010101010101" pitchFamily="2" charset="-79"/>
              </a:rPr>
              <a:t>ים </a:t>
            </a:r>
            <a:r>
              <a:rPr lang="he-IL" sz="2400" dirty="0">
                <a:solidFill>
                  <a:prstClr val="black">
                    <a:lumMod val="75000"/>
                    <a:lumOff val="25000"/>
                  </a:prstClr>
                </a:solidFill>
                <a:latin typeface="Guttman Hatzvi" panose="02010401010101010101" pitchFamily="2" charset="-79"/>
                <a:ea typeface="Tahoma" panose="020B0604030504040204" pitchFamily="34" charset="0"/>
                <a:cs typeface="Guttman Hatzvi" panose="02010401010101010101" pitchFamily="2" charset="-79"/>
              </a:rPr>
              <a:t>סִימָנֵי הַנִּקּוּד </a:t>
            </a:r>
            <a:r>
              <a:rPr lang="en-US" sz="2400" dirty="0">
                <a:solidFill>
                  <a:prstClr val="black">
                    <a:lumMod val="75000"/>
                    <a:lumOff val="25000"/>
                  </a:prstClr>
                </a:solidFill>
                <a:latin typeface="Guttman Hatzvi" panose="02010401010101010101" pitchFamily="2" charset="-79"/>
                <a:ea typeface="Tahoma" panose="020B0604030504040204" pitchFamily="34" charset="0"/>
                <a:cs typeface="Guttman Hatzvi" panose="02010401010101010101" pitchFamily="2" charset="-79"/>
              </a:rPr>
              <a:t/>
            </a:r>
            <a:br>
              <a:rPr lang="en-US" sz="2400" dirty="0">
                <a:solidFill>
                  <a:prstClr val="black">
                    <a:lumMod val="75000"/>
                    <a:lumOff val="25000"/>
                  </a:prstClr>
                </a:solidFill>
                <a:latin typeface="Guttman Hatzvi" panose="02010401010101010101" pitchFamily="2" charset="-79"/>
                <a:ea typeface="Tahoma" panose="020B0604030504040204" pitchFamily="34" charset="0"/>
                <a:cs typeface="Guttman Hatzvi" panose="02010401010101010101" pitchFamily="2" charset="-79"/>
              </a:rPr>
            </a:br>
            <a:r>
              <a:rPr lang="he-IL" sz="2400" b="1" dirty="0">
                <a:solidFill>
                  <a:schemeClr val="accent6">
                    <a:lumMod val="75000"/>
                  </a:schemeClr>
                </a:solidFill>
                <a:latin typeface="Guttman Hatzvi" panose="02010401010101010101" pitchFamily="2" charset="-79"/>
                <a:ea typeface="Tahoma" panose="020B0604030504040204" pitchFamily="34" charset="0"/>
                <a:cs typeface="Guttman Hatzvi" panose="02010401010101010101" pitchFamily="2" charset="-79"/>
              </a:rPr>
              <a:t>לְ</a:t>
            </a:r>
            <a:r>
              <a:rPr lang="he-IL" sz="2400" dirty="0">
                <a:solidFill>
                  <a:prstClr val="black">
                    <a:lumMod val="75000"/>
                    <a:lumOff val="25000"/>
                  </a:prstClr>
                </a:solidFill>
                <a:latin typeface="Guttman Hatzvi" panose="02010401010101010101" pitchFamily="2" charset="-79"/>
                <a:ea typeface="Tahoma" panose="020B0604030504040204" pitchFamily="34" charset="0"/>
                <a:cs typeface="Guttman Hatzvi" panose="02010401010101010101" pitchFamily="2" charset="-79"/>
              </a:rPr>
              <a:t>מִי הַפִּיגָ'מָה </a:t>
            </a:r>
            <a:r>
              <a:rPr lang="he-IL" sz="2400" dirty="0" err="1">
                <a:solidFill>
                  <a:prstClr val="black">
                    <a:lumMod val="75000"/>
                    <a:lumOff val="25000"/>
                  </a:prstClr>
                </a:solidFill>
                <a:latin typeface="Guttman Hatzvi" panose="02010401010101010101" pitchFamily="2" charset="-79"/>
                <a:ea typeface="Tahoma" panose="020B0604030504040204" pitchFamily="34" charset="0"/>
                <a:cs typeface="Guttman Hatzvi" panose="02010401010101010101" pitchFamily="2" charset="-79"/>
              </a:rPr>
              <a:t>שַׁיֶּכֶת</a:t>
            </a:r>
            <a:r>
              <a:rPr lang="he-IL" sz="2400" dirty="0">
                <a:solidFill>
                  <a:prstClr val="black">
                    <a:lumMod val="75000"/>
                    <a:lumOff val="25000"/>
                  </a:prstClr>
                </a:solidFill>
                <a:latin typeface="Guttman Hatzvi" panose="02010401010101010101" pitchFamily="2" charset="-79"/>
                <a:ea typeface="Tahoma" panose="020B0604030504040204" pitchFamily="34" charset="0"/>
                <a:cs typeface="Guttman Hatzvi" panose="02010401010101010101" pitchFamily="2" charset="-79"/>
              </a:rPr>
              <a:t>.</a:t>
            </a:r>
          </a:p>
        </p:txBody>
      </p:sp>
      <p:pic>
        <p:nvPicPr>
          <p:cNvPr id="2" name="תמונה 1"/>
          <p:cNvPicPr>
            <a:picLocks noChangeAspect="1"/>
          </p:cNvPicPr>
          <p:nvPr/>
        </p:nvPicPr>
        <p:blipFill rotWithShape="1">
          <a:blip r:embed="rId2">
            <a:extLst>
              <a:ext uri="{28A0092B-C50C-407E-A947-70E740481C1C}">
                <a14:useLocalDpi xmlns:a14="http://schemas.microsoft.com/office/drawing/2010/main" val="0"/>
              </a:ext>
            </a:extLst>
          </a:blip>
          <a:srcRect l="8453" t="16352" r="17895" b="16639"/>
          <a:stretch/>
        </p:blipFill>
        <p:spPr>
          <a:xfrm>
            <a:off x="5301208" y="76872"/>
            <a:ext cx="1398494" cy="1326776"/>
          </a:xfrm>
          <a:prstGeom prst="rect">
            <a:avLst/>
          </a:prstGeom>
        </p:spPr>
      </p:pic>
      <p:pic>
        <p:nvPicPr>
          <p:cNvPr id="8" name="תמונה 7"/>
          <p:cNvPicPr>
            <a:picLocks noChangeAspect="1"/>
          </p:cNvPicPr>
          <p:nvPr/>
        </p:nvPicPr>
        <p:blipFill rotWithShape="1">
          <a:blip r:embed="rId3" cstate="print">
            <a:extLst>
              <a:ext uri="{28A0092B-C50C-407E-A947-70E740481C1C}">
                <a14:useLocalDpi xmlns:a14="http://schemas.microsoft.com/office/drawing/2010/main" val="0"/>
              </a:ext>
            </a:extLst>
          </a:blip>
          <a:srcRect l="62470" r="-1032"/>
          <a:stretch/>
        </p:blipFill>
        <p:spPr>
          <a:xfrm>
            <a:off x="1" y="1587399"/>
            <a:ext cx="1625600" cy="3564000"/>
          </a:xfrm>
          <a:prstGeom prst="rect">
            <a:avLst/>
          </a:prstGeom>
        </p:spPr>
      </p:pic>
      <p:pic>
        <p:nvPicPr>
          <p:cNvPr id="9" name="תמונה 8"/>
          <p:cNvPicPr>
            <a:picLocks noChangeAspect="1"/>
          </p:cNvPicPr>
          <p:nvPr/>
        </p:nvPicPr>
        <p:blipFill>
          <a:blip r:embed="rId4">
            <a:duotone>
              <a:schemeClr val="accent5">
                <a:shade val="45000"/>
                <a:satMod val="135000"/>
              </a:schemeClr>
              <a:prstClr val="white"/>
            </a:duotone>
            <a:extLst>
              <a:ext uri="{BEBA8EAE-BF5A-486C-A8C5-ECC9F3942E4B}">
                <a14:imgProps xmlns:a14="http://schemas.microsoft.com/office/drawing/2010/main">
                  <a14:imgLayer r:embed="rId5">
                    <a14:imgEffect>
                      <a14:sharpenSoften amount="-50000"/>
                    </a14:imgEffect>
                  </a14:imgLayer>
                </a14:imgProps>
              </a:ext>
              <a:ext uri="{28A0092B-C50C-407E-A947-70E740481C1C}">
                <a14:useLocalDpi xmlns:a14="http://schemas.microsoft.com/office/drawing/2010/main" val="0"/>
              </a:ext>
            </a:extLst>
          </a:blip>
          <a:stretch>
            <a:fillRect/>
          </a:stretch>
        </p:blipFill>
        <p:spPr>
          <a:xfrm>
            <a:off x="5645621" y="8460432"/>
            <a:ext cx="591691" cy="566513"/>
          </a:xfrm>
          <a:prstGeom prst="rect">
            <a:avLst/>
          </a:prstGeom>
        </p:spPr>
      </p:pic>
    </p:spTree>
    <p:extLst>
      <p:ext uri="{BB962C8B-B14F-4D97-AF65-F5344CB8AC3E}">
        <p14:creationId xmlns:p14="http://schemas.microsoft.com/office/powerpoint/2010/main" val="38922528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קבוצה 10"/>
          <p:cNvGrpSpPr/>
          <p:nvPr/>
        </p:nvGrpSpPr>
        <p:grpSpPr>
          <a:xfrm>
            <a:off x="950124" y="1977150"/>
            <a:ext cx="448704" cy="937959"/>
            <a:chOff x="1029532" y="1997696"/>
            <a:chExt cx="327892" cy="652534"/>
          </a:xfrm>
        </p:grpSpPr>
        <p:pic>
          <p:nvPicPr>
            <p:cNvPr id="13" name="תמונה 12"/>
            <p:cNvPicPr>
              <a:picLocks noChangeAspect="1"/>
            </p:cNvPicPr>
            <p:nvPr/>
          </p:nvPicPr>
          <p:blipFill rotWithShape="1">
            <a:blip r:embed="rId2" cstate="print">
              <a:extLst>
                <a:ext uri="{28A0092B-C50C-407E-A947-70E740481C1C}">
                  <a14:useLocalDpi xmlns:a14="http://schemas.microsoft.com/office/drawing/2010/main" val="0"/>
                </a:ext>
              </a:extLst>
            </a:blip>
            <a:srcRect l="17035" r="18006"/>
            <a:stretch/>
          </p:blipFill>
          <p:spPr>
            <a:xfrm>
              <a:off x="1029532" y="2348365"/>
              <a:ext cx="306871" cy="301865"/>
            </a:xfrm>
            <a:prstGeom prst="rect">
              <a:avLst/>
            </a:prstGeom>
          </p:spPr>
        </p:pic>
        <p:pic>
          <p:nvPicPr>
            <p:cNvPr id="14" name="תמונה 13"/>
            <p:cNvPicPr>
              <a:picLocks noChangeAspect="1"/>
            </p:cNvPicPr>
            <p:nvPr/>
          </p:nvPicPr>
          <p:blipFill rotWithShape="1">
            <a:blip r:embed="rId2" cstate="print">
              <a:extLst>
                <a:ext uri="{28A0092B-C50C-407E-A947-70E740481C1C}">
                  <a14:useLocalDpi xmlns:a14="http://schemas.microsoft.com/office/drawing/2010/main" val="0"/>
                </a:ext>
              </a:extLst>
            </a:blip>
            <a:srcRect l="17035" r="18006"/>
            <a:stretch/>
          </p:blipFill>
          <p:spPr>
            <a:xfrm>
              <a:off x="1050553" y="1997696"/>
              <a:ext cx="306871" cy="301865"/>
            </a:xfrm>
            <a:prstGeom prst="rect">
              <a:avLst/>
            </a:prstGeom>
          </p:spPr>
        </p:pic>
      </p:grpSp>
      <p:sp>
        <p:nvSpPr>
          <p:cNvPr id="3" name="מציין מיקום של מספר שקופית 2"/>
          <p:cNvSpPr>
            <a:spLocks noGrp="1"/>
          </p:cNvSpPr>
          <p:nvPr>
            <p:ph type="sldNum" sz="quarter" idx="12"/>
          </p:nvPr>
        </p:nvSpPr>
        <p:spPr>
          <a:xfrm>
            <a:off x="6165304" y="8475137"/>
            <a:ext cx="1600200" cy="486833"/>
          </a:xfrm>
        </p:spPr>
        <p:txBody>
          <a:bodyPr/>
          <a:lstStyle/>
          <a:p>
            <a:fld id="{C60840D6-4A80-4F4C-92AD-B99FC8A0C370}" type="slidenum">
              <a:rPr lang="he-IL" smtClean="0"/>
              <a:t>100</a:t>
            </a:fld>
            <a:endParaRPr lang="he-IL" dirty="0"/>
          </a:p>
        </p:txBody>
      </p:sp>
      <p:sp>
        <p:nvSpPr>
          <p:cNvPr id="4" name="מלבן 3"/>
          <p:cNvSpPr/>
          <p:nvPr/>
        </p:nvSpPr>
        <p:spPr>
          <a:xfrm>
            <a:off x="2943622" y="3765971"/>
            <a:ext cx="3005658" cy="2462213"/>
          </a:xfrm>
          <a:prstGeom prst="rect">
            <a:avLst/>
          </a:prstGeom>
        </p:spPr>
        <p:txBody>
          <a:bodyPr wrap="square">
            <a:spAutoFit/>
          </a:bodyPr>
          <a:lstStyle/>
          <a:p>
            <a:pPr lvl="0"/>
            <a:r>
              <a:rPr lang="he-IL" sz="2800" b="1" dirty="0">
                <a:solidFill>
                  <a:prstClr val="black">
                    <a:lumMod val="75000"/>
                    <a:lumOff val="25000"/>
                  </a:prstClr>
                </a:solidFill>
                <a:latin typeface="Guttman Hatzvi" panose="02010401010101010101" pitchFamily="2" charset="-79"/>
                <a:cs typeface="Guttman Hatzvi" panose="02010401010101010101" pitchFamily="2" charset="-79"/>
              </a:rPr>
              <a:t>קְצָת קָשֶׁה </a:t>
            </a:r>
            <a:r>
              <a:rPr lang="he-IL" sz="2400" dirty="0">
                <a:solidFill>
                  <a:prstClr val="black">
                    <a:lumMod val="75000"/>
                    <a:lumOff val="25000"/>
                  </a:prstClr>
                </a:solidFill>
                <a:latin typeface="Guttman Hatzvi" panose="02010401010101010101" pitchFamily="2" charset="-79"/>
                <a:cs typeface="Guttman Hatzvi" panose="02010401010101010101" pitchFamily="2" charset="-79"/>
              </a:rPr>
              <a:t>לְעִתִּים</a:t>
            </a:r>
            <a:endParaRPr lang="en-US" sz="2400" dirty="0">
              <a:solidFill>
                <a:prstClr val="black">
                  <a:lumMod val="75000"/>
                  <a:lumOff val="25000"/>
                </a:prstClr>
              </a:solidFill>
              <a:cs typeface="Guttman Hatzvi" panose="02010401010101010101" pitchFamily="2" charset="-79"/>
            </a:endParaRPr>
          </a:p>
          <a:p>
            <a:pPr lvl="0">
              <a:lnSpc>
                <a:spcPct val="150000"/>
              </a:lnSpc>
            </a:pPr>
            <a:r>
              <a:rPr lang="he-IL" sz="2800" b="1" dirty="0">
                <a:solidFill>
                  <a:prstClr val="black">
                    <a:lumMod val="75000"/>
                    <a:lumOff val="25000"/>
                  </a:prstClr>
                </a:solidFill>
                <a:latin typeface="Guttman Hatzvi" panose="02010401010101010101" pitchFamily="2" charset="-79"/>
                <a:cs typeface="Guttman Hatzvi" panose="02010401010101010101" pitchFamily="2" charset="-79"/>
              </a:rPr>
              <a:t>לְזַהוֹת אֶת צְלִילוֹ,</a:t>
            </a:r>
            <a:endParaRPr lang="en-US" sz="2800" b="1" dirty="0">
              <a:solidFill>
                <a:prstClr val="black">
                  <a:lumMod val="75000"/>
                  <a:lumOff val="25000"/>
                </a:prstClr>
              </a:solidFill>
              <a:cs typeface="Guttman Hatzvi" panose="02010401010101010101" pitchFamily="2" charset="-79"/>
            </a:endParaRPr>
          </a:p>
          <a:p>
            <a:pPr lvl="0">
              <a:lnSpc>
                <a:spcPct val="150000"/>
              </a:lnSpc>
            </a:pPr>
            <a:r>
              <a:rPr lang="he-IL" sz="2400" dirty="0">
                <a:solidFill>
                  <a:prstClr val="black">
                    <a:lumMod val="75000"/>
                    <a:lumOff val="25000"/>
                  </a:prstClr>
                </a:solidFill>
                <a:latin typeface="Guttman Hatzvi" panose="02010401010101010101" pitchFamily="2" charset="-79"/>
                <a:cs typeface="Guttman Hatzvi" panose="02010401010101010101" pitchFamily="2" charset="-79"/>
              </a:rPr>
              <a:t>לְהָבִין מִי </a:t>
            </a:r>
            <a:r>
              <a:rPr lang="he-IL" sz="2800" b="1" dirty="0">
                <a:solidFill>
                  <a:prstClr val="black">
                    <a:lumMod val="75000"/>
                    <a:lumOff val="25000"/>
                  </a:prstClr>
                </a:solidFill>
                <a:latin typeface="Guttman Hatzvi" panose="02010401010101010101" pitchFamily="2" charset="-79"/>
                <a:cs typeface="Guttman Hatzvi" panose="02010401010101010101" pitchFamily="2" charset="-79"/>
              </a:rPr>
              <a:t>הָאוֹת </a:t>
            </a:r>
            <a:endParaRPr lang="en-US" sz="2800" b="1" dirty="0">
              <a:solidFill>
                <a:prstClr val="black">
                  <a:lumMod val="75000"/>
                  <a:lumOff val="25000"/>
                </a:prstClr>
              </a:solidFill>
              <a:cs typeface="Guttman Hatzvi" panose="02010401010101010101" pitchFamily="2" charset="-79"/>
            </a:endParaRPr>
          </a:p>
          <a:p>
            <a:pPr lvl="0">
              <a:lnSpc>
                <a:spcPct val="150000"/>
              </a:lnSpc>
            </a:pPr>
            <a:r>
              <a:rPr lang="he-IL" sz="2800" b="1" dirty="0">
                <a:solidFill>
                  <a:prstClr val="black">
                    <a:lumMod val="75000"/>
                    <a:lumOff val="25000"/>
                  </a:prstClr>
                </a:solidFill>
                <a:latin typeface="Guttman Hatzvi" panose="02010401010101010101" pitchFamily="2" charset="-79"/>
                <a:cs typeface="Guttman Hatzvi" panose="02010401010101010101" pitchFamily="2" charset="-79"/>
              </a:rPr>
              <a:t>שֶׁנִּפְגֶּשֶׁת </a:t>
            </a:r>
            <a:r>
              <a:rPr lang="he-IL" sz="2400" dirty="0">
                <a:solidFill>
                  <a:prstClr val="black">
                    <a:lumMod val="75000"/>
                    <a:lumOff val="25000"/>
                  </a:prstClr>
                </a:solidFill>
                <a:latin typeface="Guttman Hatzvi" panose="02010401010101010101" pitchFamily="2" charset="-79"/>
                <a:cs typeface="Guttman Hatzvi" panose="02010401010101010101" pitchFamily="2" charset="-79"/>
              </a:rPr>
              <a:t>אִתּוֹ.</a:t>
            </a:r>
            <a:endParaRPr lang="en-US" sz="2400" dirty="0">
              <a:solidFill>
                <a:prstClr val="black">
                  <a:lumMod val="75000"/>
                  <a:lumOff val="25000"/>
                </a:prstClr>
              </a:solidFill>
              <a:cs typeface="Guttman Hatzvi" panose="02010401010101010101" pitchFamily="2" charset="-79"/>
            </a:endParaRPr>
          </a:p>
        </p:txBody>
      </p:sp>
      <p:grpSp>
        <p:nvGrpSpPr>
          <p:cNvPr id="15" name="קבוצה 14"/>
          <p:cNvGrpSpPr>
            <a:grpSpLocks noChangeAspect="1"/>
          </p:cNvGrpSpPr>
          <p:nvPr/>
        </p:nvGrpSpPr>
        <p:grpSpPr>
          <a:xfrm>
            <a:off x="5267698" y="173177"/>
            <a:ext cx="1590303" cy="1590511"/>
            <a:chOff x="8829600" y="986523"/>
            <a:chExt cx="2876170" cy="2876550"/>
          </a:xfrm>
        </p:grpSpPr>
        <p:grpSp>
          <p:nvGrpSpPr>
            <p:cNvPr id="16" name="קבוצה 15"/>
            <p:cNvGrpSpPr/>
            <p:nvPr/>
          </p:nvGrpSpPr>
          <p:grpSpPr>
            <a:xfrm>
              <a:off x="8829600" y="986523"/>
              <a:ext cx="2876170" cy="2876550"/>
              <a:chOff x="8829600" y="986523"/>
              <a:chExt cx="2876170" cy="2876550"/>
            </a:xfrm>
          </p:grpSpPr>
          <p:pic>
            <p:nvPicPr>
              <p:cNvPr id="20" name="תמונה 19"/>
              <p:cNvPicPr>
                <a:picLocks noChangeAspect="1"/>
              </p:cNvPicPr>
              <p:nvPr/>
            </p:nvPicPr>
            <p:blipFill rotWithShape="1">
              <a:blip r:embed="rId3" cstate="print">
                <a:extLst>
                  <a:ext uri="{28A0092B-C50C-407E-A947-70E740481C1C}">
                    <a14:useLocalDpi xmlns:a14="http://schemas.microsoft.com/office/drawing/2010/main" val="0"/>
                  </a:ext>
                </a:extLst>
              </a:blip>
              <a:srcRect l="47383" t="14213" r="10677" b="7472"/>
              <a:stretch/>
            </p:blipFill>
            <p:spPr>
              <a:xfrm>
                <a:off x="8829600" y="986523"/>
                <a:ext cx="2876170" cy="2876550"/>
              </a:xfrm>
              <a:prstGeom prst="rect">
                <a:avLst/>
              </a:prstGeom>
            </p:spPr>
          </p:pic>
          <p:sp>
            <p:nvSpPr>
              <p:cNvPr id="21" name="מלבן 20"/>
              <p:cNvSpPr/>
              <p:nvPr/>
            </p:nvSpPr>
            <p:spPr>
              <a:xfrm>
                <a:off x="8829600" y="2910995"/>
                <a:ext cx="914400" cy="9144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grpSp>
        <p:grpSp>
          <p:nvGrpSpPr>
            <p:cNvPr id="17" name="קבוצה 16"/>
            <p:cNvGrpSpPr>
              <a:grpSpLocks noChangeAspect="1"/>
            </p:cNvGrpSpPr>
            <p:nvPr/>
          </p:nvGrpSpPr>
          <p:grpSpPr>
            <a:xfrm rot="267123">
              <a:off x="10653279" y="2540475"/>
              <a:ext cx="235819" cy="614085"/>
              <a:chOff x="5891964" y="2905036"/>
              <a:chExt cx="187154" cy="487369"/>
            </a:xfrm>
          </p:grpSpPr>
          <p:sp>
            <p:nvSpPr>
              <p:cNvPr id="18" name="אליפסה 17"/>
              <p:cNvSpPr>
                <a:spLocks noChangeAspect="1"/>
              </p:cNvSpPr>
              <p:nvPr/>
            </p:nvSpPr>
            <p:spPr>
              <a:xfrm rot="21272505" flipH="1">
                <a:off x="5891964" y="2905036"/>
                <a:ext cx="187153" cy="200049"/>
              </a:xfrm>
              <a:prstGeom prst="ellipse">
                <a:avLst/>
              </a:prstGeom>
              <a:solidFill>
                <a:schemeClr val="accent6">
                  <a:lumMod val="90000"/>
                </a:schemeClr>
              </a:solidFill>
              <a:ln>
                <a:solidFill>
                  <a:srgbClr val="9672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sz="1000" dirty="0">
                  <a:solidFill>
                    <a:srgbClr val="967200"/>
                  </a:solidFill>
                </a:endParaRPr>
              </a:p>
            </p:txBody>
          </p:sp>
          <p:sp>
            <p:nvSpPr>
              <p:cNvPr id="19" name="אליפסה 18"/>
              <p:cNvSpPr>
                <a:spLocks noChangeAspect="1"/>
              </p:cNvSpPr>
              <p:nvPr/>
            </p:nvSpPr>
            <p:spPr>
              <a:xfrm rot="21272505" flipH="1">
                <a:off x="5891965" y="3192356"/>
                <a:ext cx="187153" cy="200049"/>
              </a:xfrm>
              <a:prstGeom prst="ellipse">
                <a:avLst/>
              </a:prstGeom>
              <a:solidFill>
                <a:schemeClr val="accent6">
                  <a:lumMod val="90000"/>
                </a:schemeClr>
              </a:solidFill>
              <a:ln>
                <a:solidFill>
                  <a:srgbClr val="9672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sz="1000" dirty="0">
                  <a:solidFill>
                    <a:srgbClr val="967200"/>
                  </a:solidFill>
                </a:endParaRPr>
              </a:p>
            </p:txBody>
          </p:sp>
        </p:grpSp>
      </p:grpSp>
      <p:sp>
        <p:nvSpPr>
          <p:cNvPr id="2" name="TextBox 1"/>
          <p:cNvSpPr txBox="1"/>
          <p:nvPr/>
        </p:nvSpPr>
        <p:spPr>
          <a:xfrm>
            <a:off x="2393499" y="827584"/>
            <a:ext cx="3555782" cy="2677656"/>
          </a:xfrm>
          <a:prstGeom prst="rect">
            <a:avLst/>
          </a:prstGeom>
          <a:noFill/>
        </p:spPr>
        <p:txBody>
          <a:bodyPr wrap="none" rtlCol="1">
            <a:spAutoFit/>
          </a:bodyPr>
          <a:lstStyle/>
          <a:p>
            <a:pPr>
              <a:lnSpc>
                <a:spcPct val="150000"/>
              </a:lnSpc>
            </a:pPr>
            <a:r>
              <a:rPr lang="he-IL" sz="2800" b="1" dirty="0" err="1">
                <a:solidFill>
                  <a:schemeClr val="tx1">
                    <a:lumMod val="75000"/>
                    <a:lumOff val="25000"/>
                  </a:schemeClr>
                </a:solidFill>
                <a:latin typeface="Guttman Hatzvi" panose="02010401010101010101" pitchFamily="2" charset="-79"/>
                <a:cs typeface="Guttman Hatzvi" panose="02010401010101010101" pitchFamily="2" charset="-79"/>
              </a:rPr>
              <a:t>שְׁוָא</a:t>
            </a: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 </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מַרְגִּיעַ,       </a:t>
            </a:r>
            <a:endParaRPr lang="en-US" sz="2400" dirty="0">
              <a:solidFill>
                <a:schemeClr val="tx1">
                  <a:lumMod val="75000"/>
                  <a:lumOff val="25000"/>
                </a:schemeClr>
              </a:solidFill>
              <a:cs typeface="Guttman Hatzvi" panose="02010401010101010101" pitchFamily="2" charset="-79"/>
            </a:endParaRPr>
          </a:p>
          <a:p>
            <a:pPr>
              <a:lnSpc>
                <a:spcPct val="150000"/>
              </a:lnSpc>
            </a:pPr>
            <a:r>
              <a:rPr lang="he-IL" sz="2800" b="1" dirty="0" err="1">
                <a:solidFill>
                  <a:schemeClr val="tx1">
                    <a:lumMod val="75000"/>
                    <a:lumOff val="25000"/>
                  </a:schemeClr>
                </a:solidFill>
                <a:latin typeface="Guttman Hatzvi" panose="02010401010101010101" pitchFamily="2" charset="-79"/>
                <a:cs typeface="Guttman Hatzvi" panose="02010401010101010101" pitchFamily="2" charset="-79"/>
              </a:rPr>
              <a:t>שְׁוָא</a:t>
            </a: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 </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מַשְׁקִיט,</a:t>
            </a:r>
            <a:endParaRPr lang="en-US" sz="2400" dirty="0">
              <a:solidFill>
                <a:schemeClr val="tx1">
                  <a:lumMod val="75000"/>
                  <a:lumOff val="25000"/>
                </a:schemeClr>
              </a:solidFill>
              <a:cs typeface="Guttman Hatzvi" panose="02010401010101010101" pitchFamily="2" charset="-79"/>
            </a:endParaRPr>
          </a:p>
          <a:p>
            <a:pPr>
              <a:lnSpc>
                <a:spcPct val="150000"/>
              </a:lnSpc>
            </a:pP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אֵיזוֹ אוֹת </a:t>
            </a: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וּמָתַי</a:t>
            </a:r>
            <a:r>
              <a:rPr lang="en-US" sz="2800" b="1" dirty="0" smtClean="0">
                <a:solidFill>
                  <a:schemeClr val="tx1">
                    <a:lumMod val="75000"/>
                    <a:lumOff val="25000"/>
                  </a:schemeClr>
                </a:solidFill>
                <a:latin typeface="Guttman Hatzvi" panose="02010401010101010101" pitchFamily="2" charset="-79"/>
                <a:cs typeface="Guttman Hatzvi" panose="02010401010101010101" pitchFamily="2" charset="-79"/>
              </a:rPr>
              <a:t> </a:t>
            </a:r>
            <a:r>
              <a:rPr lang="he-IL" sz="2800" dirty="0"/>
              <a:t>–</a:t>
            </a:r>
            <a:endPar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endParaRPr>
          </a:p>
          <a:p>
            <a:pPr>
              <a:lnSpc>
                <a:spcPct val="150000"/>
              </a:lnSpc>
            </a:pP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אֶת </a:t>
            </a: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זֶה רַק </a:t>
            </a: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הוּא </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מַחְלִיט</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a:t>
            </a:r>
            <a:endParaRPr lang="en-US" sz="2400" dirty="0" smtClean="0">
              <a:solidFill>
                <a:schemeClr val="tx1">
                  <a:lumMod val="75000"/>
                  <a:lumOff val="25000"/>
                </a:schemeClr>
              </a:solidFill>
              <a:latin typeface="Guttman Hatzvi" panose="02010401010101010101" pitchFamily="2" charset="-79"/>
              <a:cs typeface="Guttman Hatzvi" panose="02010401010101010101" pitchFamily="2" charset="-79"/>
            </a:endParaRPr>
          </a:p>
        </p:txBody>
      </p:sp>
      <p:pic>
        <p:nvPicPr>
          <p:cNvPr id="7" name="תמונה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116633" y="5220000"/>
            <a:ext cx="3218179" cy="3924000"/>
          </a:xfrm>
          <a:prstGeom prst="rect">
            <a:avLst/>
          </a:prstGeom>
        </p:spPr>
      </p:pic>
      <p:pic>
        <p:nvPicPr>
          <p:cNvPr id="22" name="תמונה 21"/>
          <p:cNvPicPr>
            <a:picLocks noChangeAspect="1"/>
          </p:cNvPicPr>
          <p:nvPr/>
        </p:nvPicPr>
        <p:blipFill>
          <a:blip r:embed="rId5">
            <a:duotone>
              <a:prstClr val="black"/>
              <a:schemeClr val="accent5">
                <a:tint val="45000"/>
                <a:satMod val="400000"/>
              </a:schemeClr>
            </a:duotone>
            <a:extLst>
              <a:ext uri="{BEBA8EAE-BF5A-486C-A8C5-ECC9F3942E4B}">
                <a14:imgProps xmlns:a14="http://schemas.microsoft.com/office/drawing/2010/main">
                  <a14:imgLayer r:embed="rId6">
                    <a14:imgEffect>
                      <a14:saturation sat="400000"/>
                    </a14:imgEffect>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rot="659190">
            <a:off x="4844300" y="168700"/>
            <a:ext cx="488800" cy="468000"/>
          </a:xfrm>
          <a:prstGeom prst="rect">
            <a:avLst/>
          </a:prstGeom>
        </p:spPr>
      </p:pic>
      <p:sp>
        <p:nvSpPr>
          <p:cNvPr id="23" name="TextBox 22"/>
          <p:cNvSpPr txBox="1"/>
          <p:nvPr/>
        </p:nvSpPr>
        <p:spPr>
          <a:xfrm>
            <a:off x="37850" y="480794"/>
            <a:ext cx="829073" cy="515526"/>
          </a:xfrm>
          <a:prstGeom prst="rect">
            <a:avLst/>
          </a:prstGeom>
          <a:noFill/>
        </p:spPr>
        <p:txBody>
          <a:bodyPr wrap="none" rtlCol="1">
            <a:spAutoFit/>
          </a:bodyPr>
          <a:lstStyle/>
          <a:p>
            <a:pPr>
              <a:lnSpc>
                <a:spcPct val="150000"/>
              </a:lnSpc>
            </a:pPr>
            <a:r>
              <a:rPr lang="he-IL" sz="2000" b="1" dirty="0" smtClean="0">
                <a:solidFill>
                  <a:srgbClr val="0070C0"/>
                </a:solidFill>
                <a:latin typeface="Guttman Hatzvi" panose="02010401010101010101" pitchFamily="2" charset="-79"/>
                <a:cs typeface="Guttman Hatzvi" panose="02010401010101010101" pitchFamily="2" charset="-79"/>
              </a:rPr>
              <a:t>שְׁ וָ א</a:t>
            </a:r>
            <a:endParaRPr lang="en-US" sz="2000" b="1" dirty="0">
              <a:solidFill>
                <a:srgbClr val="0070C0"/>
              </a:solidFill>
              <a:cs typeface="Guttman Hatzvi" panose="02010401010101010101" pitchFamily="2" charset="-79"/>
            </a:endParaRPr>
          </a:p>
        </p:txBody>
      </p:sp>
    </p:spTree>
    <p:extLst>
      <p:ext uri="{BB962C8B-B14F-4D97-AF65-F5344CB8AC3E}">
        <p14:creationId xmlns:p14="http://schemas.microsoft.com/office/powerpoint/2010/main" val="3916141250"/>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72147" y="6235149"/>
            <a:ext cx="4277133" cy="2585323"/>
          </a:xfrm>
          <a:prstGeom prst="rect">
            <a:avLst/>
          </a:prstGeom>
          <a:noFill/>
        </p:spPr>
        <p:txBody>
          <a:bodyPr wrap="square" rtlCol="1">
            <a:spAutoFit/>
          </a:bodyPr>
          <a:lstStyle/>
          <a:p>
            <a:pPr>
              <a:lnSpc>
                <a:spcPct val="150000"/>
              </a:lnSpc>
            </a:pPr>
            <a:r>
              <a:rPr lang="he-IL" sz="2800" b="1" dirty="0" err="1">
                <a:solidFill>
                  <a:schemeClr val="tx1">
                    <a:lumMod val="75000"/>
                    <a:lumOff val="25000"/>
                  </a:schemeClr>
                </a:solidFill>
                <a:latin typeface="Guttman Hatzvi" panose="02010401010101010101" pitchFamily="2" charset="-79"/>
                <a:cs typeface="Guttman Hatzvi" panose="02010401010101010101" pitchFamily="2" charset="-79"/>
              </a:rPr>
              <a:t>שְׁוָא</a:t>
            </a: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 מְטַפְטֵף </a:t>
            </a:r>
            <a:endParaRPr lang="en-US" sz="2800" b="1" dirty="0">
              <a:solidFill>
                <a:schemeClr val="tx1">
                  <a:lumMod val="75000"/>
                  <a:lumOff val="25000"/>
                </a:schemeClr>
              </a:solidFill>
              <a:cs typeface="Guttman Hatzvi" panose="02010401010101010101" pitchFamily="2" charset="-79"/>
            </a:endParaRPr>
          </a:p>
          <a:p>
            <a:pPr>
              <a:lnSpc>
                <a:spcPct val="150000"/>
              </a:lnSpc>
            </a:pP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רְגָעִים </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שְׁלֵוִים</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a:t>
            </a:r>
            <a:endParaRPr lang="en-US" sz="2400" dirty="0">
              <a:solidFill>
                <a:schemeClr val="tx1">
                  <a:lumMod val="75000"/>
                  <a:lumOff val="25000"/>
                </a:schemeClr>
              </a:solidFill>
              <a:cs typeface="Guttman Hatzvi" panose="02010401010101010101" pitchFamily="2" charset="-79"/>
            </a:endParaRPr>
          </a:p>
          <a:p>
            <a:pPr>
              <a:lnSpc>
                <a:spcPct val="150000"/>
              </a:lnSpc>
            </a:pP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בְּלִי </a:t>
            </a: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שַׁלְוָה</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 אִי </a:t>
            </a: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אֶפְשָׁר</a:t>
            </a:r>
            <a:endParaRPr lang="en-US" sz="2800" b="1" dirty="0">
              <a:solidFill>
                <a:schemeClr val="tx1">
                  <a:lumMod val="75000"/>
                  <a:lumOff val="25000"/>
                </a:schemeClr>
              </a:solidFill>
              <a:cs typeface="Guttman Hatzvi" panose="02010401010101010101" pitchFamily="2" charset="-79"/>
            </a:endParaRPr>
          </a:p>
          <a:p>
            <a:pPr>
              <a:lnSpc>
                <a:spcPct val="150000"/>
              </a:lnSpc>
            </a:pP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לְחוֹלֵל פֹּה </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נִסִּים.</a:t>
            </a:r>
            <a:endParaRPr lang="en-US" sz="2400" dirty="0">
              <a:solidFill>
                <a:schemeClr val="tx1">
                  <a:lumMod val="75000"/>
                  <a:lumOff val="25000"/>
                </a:schemeClr>
              </a:solidFill>
              <a:cs typeface="Guttman Hatzvi" panose="02010401010101010101" pitchFamily="2" charset="-79"/>
            </a:endParaRPr>
          </a:p>
        </p:txBody>
      </p:sp>
      <p:sp>
        <p:nvSpPr>
          <p:cNvPr id="29" name="TextBox 28"/>
          <p:cNvSpPr txBox="1"/>
          <p:nvPr/>
        </p:nvSpPr>
        <p:spPr>
          <a:xfrm>
            <a:off x="483942" y="3550528"/>
            <a:ext cx="3584636" cy="2677656"/>
          </a:xfrm>
          <a:prstGeom prst="rect">
            <a:avLst/>
          </a:prstGeom>
          <a:noFill/>
        </p:spPr>
        <p:txBody>
          <a:bodyPr wrap="none" rtlCol="1">
            <a:spAutoFit/>
          </a:bodyPr>
          <a:lstStyle/>
          <a:p>
            <a:pPr>
              <a:lnSpc>
                <a:spcPct val="150000"/>
              </a:lnSpc>
            </a:pP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וְאִם </a:t>
            </a: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קוֹלוֹ</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 מִשְׁתּוֹקֵק </a:t>
            </a:r>
            <a:endParaRPr lang="en-US" sz="2400" dirty="0" smtClean="0">
              <a:solidFill>
                <a:schemeClr val="tx1">
                  <a:lumMod val="75000"/>
                  <a:lumOff val="25000"/>
                </a:schemeClr>
              </a:solidFill>
              <a:cs typeface="Guttman Hatzvi" panose="02010401010101010101" pitchFamily="2" charset="-79"/>
            </a:endParaRPr>
          </a:p>
          <a:p>
            <a:pPr>
              <a:lnSpc>
                <a:spcPct val="150000"/>
              </a:lnSpc>
            </a:pP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לִהְיוֹת </a:t>
            </a: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רָם וְגָדוֹל, </a:t>
            </a:r>
            <a:endParaRPr lang="en-US" sz="2800" b="1" dirty="0" smtClean="0">
              <a:solidFill>
                <a:schemeClr val="tx1">
                  <a:lumMod val="75000"/>
                  <a:lumOff val="25000"/>
                </a:schemeClr>
              </a:solidFill>
              <a:cs typeface="Guttman Hatzvi" panose="02010401010101010101" pitchFamily="2" charset="-79"/>
            </a:endParaRPr>
          </a:p>
          <a:p>
            <a:pPr>
              <a:lnSpc>
                <a:spcPct val="150000"/>
              </a:lnSpc>
            </a:pPr>
            <a:r>
              <a:rPr lang="he-IL" sz="2800" b="1" dirty="0" err="1" smtClean="0">
                <a:solidFill>
                  <a:schemeClr val="tx1">
                    <a:lumMod val="75000"/>
                    <a:lumOff val="25000"/>
                  </a:schemeClr>
                </a:solidFill>
                <a:latin typeface="Guttman Hatzvi" panose="02010401010101010101" pitchFamily="2" charset="-79"/>
                <a:cs typeface="Guttman Hatzvi" panose="02010401010101010101" pitchFamily="2" charset="-79"/>
              </a:rPr>
              <a:t>שְׁוָא</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 מַרְחִיב </a:t>
            </a: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אֶת שְׂפָתָיו</a:t>
            </a:r>
            <a:endParaRPr lang="en-US" sz="2400" b="1" dirty="0" smtClean="0">
              <a:solidFill>
                <a:schemeClr val="tx1">
                  <a:lumMod val="75000"/>
                  <a:lumOff val="25000"/>
                </a:schemeClr>
              </a:solidFill>
              <a:cs typeface="Guttman Hatzvi" panose="02010401010101010101" pitchFamily="2" charset="-79"/>
            </a:endParaRPr>
          </a:p>
          <a:p>
            <a:pPr>
              <a:lnSpc>
                <a:spcPct val="150000"/>
              </a:lnSpc>
            </a:pP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וּמְצַלְצֵל כְּמוֹ סֶגּוֹל.</a:t>
            </a:r>
            <a:endParaRPr lang="en-US" sz="2800" b="1" dirty="0">
              <a:solidFill>
                <a:schemeClr val="tx1">
                  <a:lumMod val="75000"/>
                  <a:lumOff val="25000"/>
                </a:schemeClr>
              </a:solidFill>
              <a:cs typeface="Guttman Hatzvi" panose="02010401010101010101" pitchFamily="2" charset="-79"/>
            </a:endParaRPr>
          </a:p>
        </p:txBody>
      </p:sp>
      <p:sp>
        <p:nvSpPr>
          <p:cNvPr id="3" name="מציין מיקום של מספר שקופית 2"/>
          <p:cNvSpPr>
            <a:spLocks noGrp="1"/>
          </p:cNvSpPr>
          <p:nvPr>
            <p:ph type="sldNum" sz="quarter" idx="12"/>
          </p:nvPr>
        </p:nvSpPr>
        <p:spPr>
          <a:xfrm>
            <a:off x="244624" y="8441569"/>
            <a:ext cx="1600200" cy="486833"/>
          </a:xfrm>
        </p:spPr>
        <p:txBody>
          <a:bodyPr/>
          <a:lstStyle/>
          <a:p>
            <a:fld id="{C60840D6-4A80-4F4C-92AD-B99FC8A0C370}" type="slidenum">
              <a:rPr lang="he-IL" smtClean="0"/>
              <a:t>101</a:t>
            </a:fld>
            <a:endParaRPr lang="he-IL"/>
          </a:p>
        </p:txBody>
      </p:sp>
      <p:sp>
        <p:nvSpPr>
          <p:cNvPr id="18" name="TextBox 17"/>
          <p:cNvSpPr txBox="1"/>
          <p:nvPr/>
        </p:nvSpPr>
        <p:spPr>
          <a:xfrm>
            <a:off x="463582" y="814224"/>
            <a:ext cx="3613490" cy="2677656"/>
          </a:xfrm>
          <a:prstGeom prst="rect">
            <a:avLst/>
          </a:prstGeom>
          <a:noFill/>
        </p:spPr>
        <p:txBody>
          <a:bodyPr wrap="none" rtlCol="1">
            <a:spAutoFit/>
          </a:bodyPr>
          <a:lstStyle/>
          <a:p>
            <a:pPr>
              <a:lnSpc>
                <a:spcPct val="150000"/>
              </a:lnSpc>
            </a:pP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כֵּן</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 </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מִטִּבְעוֹ </a:t>
            </a:r>
            <a:r>
              <a:rPr lang="he-IL" sz="2800" b="1" dirty="0" err="1">
                <a:solidFill>
                  <a:schemeClr val="tx1">
                    <a:lumMod val="75000"/>
                    <a:lumOff val="25000"/>
                  </a:schemeClr>
                </a:solidFill>
                <a:latin typeface="Guttman Hatzvi" panose="02010401010101010101" pitchFamily="2" charset="-79"/>
                <a:cs typeface="Guttman Hatzvi" panose="02010401010101010101" pitchFamily="2" charset="-79"/>
              </a:rPr>
              <a:t>שְׁוָא</a:t>
            </a: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 </a:t>
            </a: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נָח,</a:t>
            </a:r>
            <a:endParaRPr lang="en-US" sz="2800" b="1" dirty="0">
              <a:solidFill>
                <a:schemeClr val="tx1">
                  <a:lumMod val="75000"/>
                  <a:lumOff val="25000"/>
                </a:schemeClr>
              </a:solidFill>
              <a:cs typeface="Guttman Hatzvi" panose="02010401010101010101" pitchFamily="2" charset="-79"/>
            </a:endParaRPr>
          </a:p>
          <a:p>
            <a:pPr>
              <a:lnSpc>
                <a:spcPct val="150000"/>
              </a:lnSpc>
            </a:pP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לֹא מַמָּשׁ</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 </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מִתְאַמֵּץ.</a:t>
            </a:r>
            <a:endParaRPr lang="en-US" sz="2400" dirty="0">
              <a:solidFill>
                <a:schemeClr val="tx1">
                  <a:lumMod val="75000"/>
                  <a:lumOff val="25000"/>
                </a:schemeClr>
              </a:solidFill>
              <a:cs typeface="Guttman Hatzvi" panose="02010401010101010101" pitchFamily="2" charset="-79"/>
            </a:endParaRPr>
          </a:p>
          <a:p>
            <a:pPr>
              <a:lnSpc>
                <a:spcPct val="150000"/>
              </a:lnSpc>
            </a:pP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גַּם </a:t>
            </a:r>
            <a:r>
              <a:rPr lang="he-IL" sz="2800" b="1" dirty="0" err="1">
                <a:solidFill>
                  <a:schemeClr val="tx1">
                    <a:lumMod val="75000"/>
                    <a:lumOff val="25000"/>
                  </a:schemeClr>
                </a:solidFill>
                <a:latin typeface="Guttman Hatzvi" panose="02010401010101010101" pitchFamily="2" charset="-79"/>
                <a:cs typeface="Guttman Hatzvi" panose="02010401010101010101" pitchFamily="2" charset="-79"/>
              </a:rPr>
              <a:t>כְּשֶׁשְּׁוָא</a:t>
            </a: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 נָע </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קָדִימָה, </a:t>
            </a:r>
            <a:endParaRPr lang="he-IL" sz="2400" dirty="0">
              <a:solidFill>
                <a:schemeClr val="tx1">
                  <a:lumMod val="75000"/>
                  <a:lumOff val="25000"/>
                </a:schemeClr>
              </a:solidFill>
              <a:cs typeface="Guttman Hatzvi" panose="02010401010101010101" pitchFamily="2" charset="-79"/>
            </a:endParaRPr>
          </a:p>
          <a:p>
            <a:pPr>
              <a:lnSpc>
                <a:spcPct val="150000"/>
              </a:lnSpc>
            </a:pP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הוּא </a:t>
            </a: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לֹא רָץ אוֹ </a:t>
            </a: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קוֹפֵץ.</a:t>
            </a:r>
            <a:endParaRPr lang="he-IL" sz="2800" b="1" dirty="0">
              <a:solidFill>
                <a:schemeClr val="tx1">
                  <a:lumMod val="75000"/>
                  <a:lumOff val="25000"/>
                </a:schemeClr>
              </a:solidFill>
              <a:latin typeface="Guttman Hatzvi" panose="02010401010101010101" pitchFamily="2" charset="-79"/>
              <a:cs typeface="Guttman Hatzvi" panose="02010401010101010101" pitchFamily="2" charset="-79"/>
            </a:endParaRPr>
          </a:p>
        </p:txBody>
      </p:sp>
      <p:grpSp>
        <p:nvGrpSpPr>
          <p:cNvPr id="21" name="קבוצה 20"/>
          <p:cNvGrpSpPr/>
          <p:nvPr/>
        </p:nvGrpSpPr>
        <p:grpSpPr>
          <a:xfrm>
            <a:off x="5500667" y="2895027"/>
            <a:ext cx="448704" cy="937959"/>
            <a:chOff x="1029532" y="1997696"/>
            <a:chExt cx="327892" cy="652534"/>
          </a:xfrm>
        </p:grpSpPr>
        <p:pic>
          <p:nvPicPr>
            <p:cNvPr id="22" name="תמונה 21"/>
            <p:cNvPicPr>
              <a:picLocks noChangeAspect="1"/>
            </p:cNvPicPr>
            <p:nvPr/>
          </p:nvPicPr>
          <p:blipFill rotWithShape="1">
            <a:blip r:embed="rId2" cstate="print">
              <a:extLst>
                <a:ext uri="{28A0092B-C50C-407E-A947-70E740481C1C}">
                  <a14:useLocalDpi xmlns:a14="http://schemas.microsoft.com/office/drawing/2010/main" val="0"/>
                </a:ext>
              </a:extLst>
            </a:blip>
            <a:srcRect l="17035" r="18006"/>
            <a:stretch/>
          </p:blipFill>
          <p:spPr>
            <a:xfrm>
              <a:off x="1029532" y="2348365"/>
              <a:ext cx="306871" cy="301865"/>
            </a:xfrm>
            <a:prstGeom prst="rect">
              <a:avLst/>
            </a:prstGeom>
          </p:spPr>
        </p:pic>
        <p:pic>
          <p:nvPicPr>
            <p:cNvPr id="23" name="תמונה 22"/>
            <p:cNvPicPr>
              <a:picLocks noChangeAspect="1"/>
            </p:cNvPicPr>
            <p:nvPr/>
          </p:nvPicPr>
          <p:blipFill rotWithShape="1">
            <a:blip r:embed="rId2" cstate="print">
              <a:extLst>
                <a:ext uri="{28A0092B-C50C-407E-A947-70E740481C1C}">
                  <a14:useLocalDpi xmlns:a14="http://schemas.microsoft.com/office/drawing/2010/main" val="0"/>
                </a:ext>
              </a:extLst>
            </a:blip>
            <a:srcRect l="17035" r="18006"/>
            <a:stretch/>
          </p:blipFill>
          <p:spPr>
            <a:xfrm>
              <a:off x="1050553" y="1997696"/>
              <a:ext cx="306871" cy="301865"/>
            </a:xfrm>
            <a:prstGeom prst="rect">
              <a:avLst/>
            </a:prstGeom>
          </p:spPr>
        </p:pic>
      </p:grpSp>
      <p:sp>
        <p:nvSpPr>
          <p:cNvPr id="9" name="TextBox 8"/>
          <p:cNvSpPr txBox="1"/>
          <p:nvPr/>
        </p:nvSpPr>
        <p:spPr>
          <a:xfrm>
            <a:off x="5556379" y="480794"/>
            <a:ext cx="2121093" cy="515526"/>
          </a:xfrm>
          <a:prstGeom prst="rect">
            <a:avLst/>
          </a:prstGeom>
          <a:noFill/>
        </p:spPr>
        <p:txBody>
          <a:bodyPr wrap="none" rtlCol="1">
            <a:spAutoFit/>
          </a:bodyPr>
          <a:lstStyle/>
          <a:p>
            <a:pPr>
              <a:lnSpc>
                <a:spcPct val="150000"/>
              </a:lnSpc>
            </a:pPr>
            <a:r>
              <a:rPr lang="he-IL" sz="2000" b="1" dirty="0" smtClean="0">
                <a:solidFill>
                  <a:srgbClr val="0070C0"/>
                </a:solidFill>
                <a:latin typeface="Guttman Hatzvi" panose="02010401010101010101" pitchFamily="2" charset="-79"/>
                <a:cs typeface="Guttman Hatzvi" panose="02010401010101010101" pitchFamily="2" charset="-79"/>
              </a:rPr>
              <a:t>שְׁ וָ א   מַ רְ גִּ י עַ</a:t>
            </a:r>
            <a:endParaRPr lang="en-US" sz="2000" b="1" dirty="0">
              <a:solidFill>
                <a:srgbClr val="0070C0"/>
              </a:solidFill>
              <a:cs typeface="Guttman Hatzvi" panose="02010401010101010101" pitchFamily="2" charset="-79"/>
            </a:endParaRPr>
          </a:p>
        </p:txBody>
      </p:sp>
    </p:spTree>
    <p:extLst>
      <p:ext uri="{BB962C8B-B14F-4D97-AF65-F5344CB8AC3E}">
        <p14:creationId xmlns:p14="http://schemas.microsoft.com/office/powerpoint/2010/main" val="3200266949"/>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343742" y="805509"/>
            <a:ext cx="3605539" cy="6863417"/>
          </a:xfrm>
          <a:prstGeom prst="rect">
            <a:avLst/>
          </a:prstGeom>
          <a:noFill/>
        </p:spPr>
        <p:txBody>
          <a:bodyPr wrap="none" rtlCol="1">
            <a:spAutoFit/>
          </a:bodyPr>
          <a:lstStyle/>
          <a:p>
            <a:pPr>
              <a:lnSpc>
                <a:spcPct val="150000"/>
              </a:lnSpc>
            </a:pPr>
            <a:r>
              <a:rPr lang="he-IL" sz="2800" b="1" dirty="0" err="1">
                <a:solidFill>
                  <a:schemeClr val="tx1">
                    <a:lumMod val="75000"/>
                    <a:lumOff val="25000"/>
                  </a:schemeClr>
                </a:solidFill>
                <a:latin typeface="Guttman Hatzvi" panose="02010401010101010101" pitchFamily="2" charset="-79"/>
                <a:cs typeface="Guttman Hatzvi" panose="02010401010101010101" pitchFamily="2" charset="-79"/>
              </a:rPr>
              <a:t>שְׁוָא</a:t>
            </a: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 </a:t>
            </a: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נִרְדַּם</a:t>
            </a:r>
            <a:endParaRPr lang="en-US" sz="2800" b="1" dirty="0">
              <a:solidFill>
                <a:schemeClr val="tx1">
                  <a:lumMod val="75000"/>
                  <a:lumOff val="25000"/>
                </a:schemeClr>
              </a:solidFill>
              <a:cs typeface="Guttman Hatzvi" panose="02010401010101010101" pitchFamily="2" charset="-79"/>
            </a:endParaRPr>
          </a:p>
          <a:p>
            <a:pPr>
              <a:lnSpc>
                <a:spcPct val="150000"/>
              </a:lnSpc>
            </a:pP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עַל </a:t>
            </a:r>
            <a:r>
              <a:rPr lang="he-IL" sz="2800" b="1" dirty="0" err="1">
                <a:solidFill>
                  <a:schemeClr val="tx1">
                    <a:lumMod val="75000"/>
                    <a:lumOff val="25000"/>
                  </a:schemeClr>
                </a:solidFill>
                <a:latin typeface="Guttman Hatzvi" panose="02010401010101010101" pitchFamily="2" charset="-79"/>
                <a:cs typeface="Guttman Hatzvi" panose="02010401010101010101" pitchFamily="2" charset="-79"/>
              </a:rPr>
              <a:t>אַלְמֹג</a:t>
            </a: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 </a:t>
            </a: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בַּיָּם</a:t>
            </a: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a:t>
            </a:r>
            <a:endParaRPr lang="en-US" sz="2800" b="1" dirty="0">
              <a:solidFill>
                <a:schemeClr val="tx1">
                  <a:lumMod val="75000"/>
                  <a:lumOff val="25000"/>
                </a:schemeClr>
              </a:solidFill>
              <a:cs typeface="Guttman Hatzvi" panose="02010401010101010101" pitchFamily="2" charset="-79"/>
            </a:endParaRPr>
          </a:p>
          <a:p>
            <a:pPr>
              <a:lnSpc>
                <a:spcPct val="150000"/>
              </a:lnSpc>
            </a:pP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אַל </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תִּשְׁכְּחוּהוּ,</a:t>
            </a:r>
            <a:endParaRPr lang="en-US" sz="2400" dirty="0">
              <a:solidFill>
                <a:schemeClr val="tx1">
                  <a:lumMod val="75000"/>
                  <a:lumOff val="25000"/>
                </a:schemeClr>
              </a:solidFill>
              <a:cs typeface="Guttman Hatzvi" panose="02010401010101010101" pitchFamily="2" charset="-79"/>
            </a:endParaRPr>
          </a:p>
          <a:p>
            <a:pPr>
              <a:lnSpc>
                <a:spcPct val="150000"/>
              </a:lnSpc>
            </a:pP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אַל</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 תַּשְׁאִירוּהוּ </a:t>
            </a: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שָׁם</a:t>
            </a: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a:t>
            </a:r>
            <a:endParaRPr lang="he-IL" sz="2400" b="1" dirty="0" smtClean="0">
              <a:solidFill>
                <a:schemeClr val="tx1">
                  <a:lumMod val="75000"/>
                  <a:lumOff val="25000"/>
                </a:schemeClr>
              </a:solidFill>
              <a:latin typeface="Guttman Hatzvi" panose="02010401010101010101" pitchFamily="2" charset="-79"/>
              <a:cs typeface="Guttman Hatzvi" panose="02010401010101010101" pitchFamily="2" charset="-79"/>
            </a:endParaRPr>
          </a:p>
          <a:p>
            <a:endParaRPr lang="he-IL" sz="2400" dirty="0">
              <a:solidFill>
                <a:schemeClr val="tx1">
                  <a:lumMod val="75000"/>
                  <a:lumOff val="25000"/>
                </a:schemeClr>
              </a:solidFill>
              <a:latin typeface="Guttman Hatzvi" panose="02010401010101010101" pitchFamily="2" charset="-79"/>
              <a:cs typeface="Guttman Hatzvi" panose="02010401010101010101" pitchFamily="2" charset="-79"/>
            </a:endParaRPr>
          </a:p>
          <a:p>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סֶגּוֹל </a:t>
            </a: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וּפַתָּח</a:t>
            </a:r>
            <a:endParaRPr lang="en-US" sz="2800" b="1" dirty="0">
              <a:solidFill>
                <a:schemeClr val="tx1">
                  <a:lumMod val="75000"/>
                  <a:lumOff val="25000"/>
                </a:schemeClr>
              </a:solidFill>
              <a:cs typeface="Guttman Hatzvi" panose="02010401010101010101" pitchFamily="2" charset="-79"/>
            </a:endParaRPr>
          </a:p>
          <a:p>
            <a:pPr>
              <a:lnSpc>
                <a:spcPct val="150000"/>
              </a:lnSpc>
            </a:pP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חוֹטְפִים </a:t>
            </a: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אוֹתוֹ </a:t>
            </a: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מֵהַיָּם,</a:t>
            </a:r>
            <a:endParaRPr lang="en-US" sz="2800" b="1" dirty="0">
              <a:solidFill>
                <a:schemeClr val="tx1">
                  <a:lumMod val="75000"/>
                  <a:lumOff val="25000"/>
                </a:schemeClr>
              </a:solidFill>
              <a:cs typeface="Guttman Hatzvi" panose="02010401010101010101" pitchFamily="2" charset="-79"/>
            </a:endParaRPr>
          </a:p>
          <a:p>
            <a:pPr>
              <a:lnSpc>
                <a:spcPct val="150000"/>
              </a:lnSpc>
            </a:pP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לְרֶגַע אוֹ</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 שְׁנַיִם </a:t>
            </a:r>
            <a:endParaRPr lang="en-US" sz="2400" dirty="0">
              <a:solidFill>
                <a:schemeClr val="tx1">
                  <a:lumMod val="75000"/>
                  <a:lumOff val="25000"/>
                </a:schemeClr>
              </a:solidFill>
              <a:cs typeface="Guttman Hatzvi" panose="02010401010101010101" pitchFamily="2" charset="-79"/>
            </a:endParaRPr>
          </a:p>
          <a:p>
            <a:pPr>
              <a:lnSpc>
                <a:spcPct val="150000"/>
              </a:lnSpc>
            </a:pPr>
            <a:r>
              <a:rPr lang="he-IL" sz="2800" b="1" dirty="0" err="1">
                <a:solidFill>
                  <a:schemeClr val="tx1">
                    <a:lumMod val="75000"/>
                    <a:lumOff val="25000"/>
                  </a:schemeClr>
                </a:solidFill>
                <a:latin typeface="Guttman Hatzvi" panose="02010401010101010101" pitchFamily="2" charset="-79"/>
                <a:cs typeface="Guttman Hatzvi" panose="02010401010101010101" pitchFamily="2" charset="-79"/>
              </a:rPr>
              <a:t>שְׁוָא</a:t>
            </a: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 מְקַבֵּל אֶת </a:t>
            </a: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צְלִילָם.</a:t>
            </a:r>
            <a:endParaRPr lang="he-IL" sz="2800" b="1" dirty="0">
              <a:solidFill>
                <a:schemeClr val="tx1">
                  <a:lumMod val="75000"/>
                  <a:lumOff val="25000"/>
                </a:schemeClr>
              </a:solidFill>
              <a:latin typeface="Guttman Hatzvi" panose="02010401010101010101" pitchFamily="2" charset="-79"/>
              <a:cs typeface="Guttman Hatzvi" panose="02010401010101010101" pitchFamily="2" charset="-79"/>
            </a:endParaRPr>
          </a:p>
          <a:p>
            <a:endParaRPr lang="he-IL" sz="2400" dirty="0">
              <a:latin typeface="Guttman Hatzvi" panose="02010401010101010101" pitchFamily="2" charset="-79"/>
              <a:cs typeface="Guttman Hatzvi" panose="02010401010101010101" pitchFamily="2" charset="-79"/>
            </a:endParaRPr>
          </a:p>
          <a:p>
            <a:r>
              <a:rPr lang="he-IL" sz="2800" b="1" dirty="0" smtClean="0">
                <a:solidFill>
                  <a:srgbClr val="C74D4D"/>
                </a:solidFill>
                <a:latin typeface="Guttman Hatzvi" panose="02010401010101010101" pitchFamily="2" charset="-79"/>
                <a:cs typeface="Guttman Hatzvi" panose="02010401010101010101" pitchFamily="2" charset="-79"/>
              </a:rPr>
              <a:t>אֶה </a:t>
            </a:r>
            <a:r>
              <a:rPr lang="he-IL" sz="2800" b="1" dirty="0" err="1" smtClean="0">
                <a:solidFill>
                  <a:srgbClr val="C74D4D"/>
                </a:solidFill>
                <a:latin typeface="Guttman Hatzvi" panose="02010401010101010101" pitchFamily="2" charset="-79"/>
                <a:cs typeface="Guttman Hatzvi" panose="02010401010101010101" pitchFamily="2" charset="-79"/>
              </a:rPr>
              <a:t>אָה</a:t>
            </a:r>
            <a:endParaRPr lang="en-US" sz="2800" b="1" dirty="0" smtClean="0">
              <a:solidFill>
                <a:srgbClr val="C74D4D"/>
              </a:solidFill>
              <a:cs typeface="Guttman Hatzvi" panose="02010401010101010101" pitchFamily="2" charset="-79"/>
            </a:endParaRPr>
          </a:p>
          <a:p>
            <a:pPr>
              <a:lnSpc>
                <a:spcPct val="150000"/>
              </a:lnSpc>
            </a:pPr>
            <a:r>
              <a:rPr lang="he-IL" sz="2800" b="1" dirty="0" smtClean="0">
                <a:solidFill>
                  <a:srgbClr val="C74D4D"/>
                </a:solidFill>
                <a:latin typeface="Guttman Hatzvi" panose="02010401010101010101" pitchFamily="2" charset="-79"/>
                <a:cs typeface="Guttman Hatzvi" panose="02010401010101010101" pitchFamily="2" charset="-79"/>
              </a:rPr>
              <a:t>וְאָז </a:t>
            </a:r>
            <a:r>
              <a:rPr lang="he-IL" sz="2400" dirty="0" smtClean="0">
                <a:solidFill>
                  <a:srgbClr val="C74D4D"/>
                </a:solidFill>
                <a:latin typeface="Guttman Hatzvi" panose="02010401010101010101" pitchFamily="2" charset="-79"/>
                <a:cs typeface="Guttman Hatzvi" panose="02010401010101010101" pitchFamily="2" charset="-79"/>
              </a:rPr>
              <a:t>קוֹרְאִים </a:t>
            </a:r>
            <a:r>
              <a:rPr lang="he-IL" sz="2800" b="1" dirty="0" smtClean="0">
                <a:solidFill>
                  <a:srgbClr val="C74D4D"/>
                </a:solidFill>
                <a:latin typeface="Guttman Hatzvi" panose="02010401010101010101" pitchFamily="2" charset="-79"/>
                <a:cs typeface="Guttman Hatzvi" panose="02010401010101010101" pitchFamily="2" charset="-79"/>
              </a:rPr>
              <a:t>לוֹ כָּךְ: </a:t>
            </a:r>
            <a:endParaRPr lang="en-US" sz="2800" b="1" dirty="0" smtClean="0">
              <a:solidFill>
                <a:srgbClr val="C74D4D"/>
              </a:solidFill>
              <a:cs typeface="Guttman Hatzvi" panose="02010401010101010101" pitchFamily="2" charset="-79"/>
            </a:endParaRPr>
          </a:p>
        </p:txBody>
      </p:sp>
      <p:sp>
        <p:nvSpPr>
          <p:cNvPr id="3" name="מציין מיקום של מספר שקופית 2"/>
          <p:cNvSpPr>
            <a:spLocks noGrp="1"/>
          </p:cNvSpPr>
          <p:nvPr>
            <p:ph type="sldNum" sz="quarter" idx="12"/>
          </p:nvPr>
        </p:nvSpPr>
        <p:spPr>
          <a:xfrm>
            <a:off x="6093296" y="8460432"/>
            <a:ext cx="1600200" cy="486833"/>
          </a:xfrm>
        </p:spPr>
        <p:txBody>
          <a:bodyPr/>
          <a:lstStyle/>
          <a:p>
            <a:fld id="{C60840D6-4A80-4F4C-92AD-B99FC8A0C370}" type="slidenum">
              <a:rPr lang="he-IL" smtClean="0"/>
              <a:t>102</a:t>
            </a:fld>
            <a:endParaRPr lang="he-IL"/>
          </a:p>
        </p:txBody>
      </p:sp>
      <p:pic>
        <p:nvPicPr>
          <p:cNvPr id="8" name="תמונה 7"/>
          <p:cNvPicPr>
            <a:picLocks noChangeAspect="1"/>
          </p:cNvPicPr>
          <p:nvPr/>
        </p:nvPicPr>
        <p:blipFill rotWithShape="1">
          <a:blip r:embed="rId2">
            <a:extLst>
              <a:ext uri="{28A0092B-C50C-407E-A947-70E740481C1C}">
                <a14:useLocalDpi xmlns:a14="http://schemas.microsoft.com/office/drawing/2010/main" val="0"/>
              </a:ext>
            </a:extLst>
          </a:blip>
          <a:srcRect l="50564" r="-2059"/>
          <a:stretch/>
        </p:blipFill>
        <p:spPr>
          <a:xfrm>
            <a:off x="0" y="2346959"/>
            <a:ext cx="2495550" cy="3133344"/>
          </a:xfrm>
          <a:prstGeom prst="rect">
            <a:avLst/>
          </a:prstGeom>
        </p:spPr>
      </p:pic>
      <p:pic>
        <p:nvPicPr>
          <p:cNvPr id="5" name="תמונה 4"/>
          <p:cNvPicPr>
            <a:picLocks noChangeAspect="1"/>
          </p:cNvPicPr>
          <p:nvPr/>
        </p:nvPicPr>
        <p:blipFill>
          <a:blip r:embed="rId3">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5357590" y="8464894"/>
            <a:ext cx="591691" cy="566513"/>
          </a:xfrm>
          <a:prstGeom prst="rect">
            <a:avLst/>
          </a:prstGeom>
        </p:spPr>
      </p:pic>
    </p:spTree>
    <p:extLst>
      <p:ext uri="{BB962C8B-B14F-4D97-AF65-F5344CB8AC3E}">
        <p14:creationId xmlns:p14="http://schemas.microsoft.com/office/powerpoint/2010/main" val="137113056"/>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מספר שקופית 1"/>
          <p:cNvSpPr>
            <a:spLocks noGrp="1"/>
          </p:cNvSpPr>
          <p:nvPr>
            <p:ph type="sldNum" sz="quarter" idx="12"/>
          </p:nvPr>
        </p:nvSpPr>
        <p:spPr>
          <a:xfrm>
            <a:off x="342900" y="8460432"/>
            <a:ext cx="1600200" cy="486833"/>
          </a:xfrm>
        </p:spPr>
        <p:txBody>
          <a:bodyPr/>
          <a:lstStyle/>
          <a:p>
            <a:fld id="{C60840D6-4A80-4F4C-92AD-B99FC8A0C370}" type="slidenum">
              <a:rPr lang="he-IL" smtClean="0"/>
              <a:t>103</a:t>
            </a:fld>
            <a:endParaRPr lang="he-IL"/>
          </a:p>
        </p:txBody>
      </p:sp>
      <p:grpSp>
        <p:nvGrpSpPr>
          <p:cNvPr id="8" name="קבוצה 7"/>
          <p:cNvGrpSpPr/>
          <p:nvPr/>
        </p:nvGrpSpPr>
        <p:grpSpPr>
          <a:xfrm>
            <a:off x="188640" y="790854"/>
            <a:ext cx="3528728" cy="7202255"/>
            <a:chOff x="476336" y="898138"/>
            <a:chExt cx="3528728" cy="7202254"/>
          </a:xfrm>
        </p:grpSpPr>
        <p:grpSp>
          <p:nvGrpSpPr>
            <p:cNvPr id="9" name="קבוצה 8"/>
            <p:cNvGrpSpPr/>
            <p:nvPr/>
          </p:nvGrpSpPr>
          <p:grpSpPr>
            <a:xfrm>
              <a:off x="1929618" y="1826349"/>
              <a:ext cx="2003102" cy="1124744"/>
              <a:chOff x="811054" y="5363869"/>
              <a:chExt cx="2003102" cy="1124744"/>
            </a:xfrm>
          </p:grpSpPr>
          <p:pic>
            <p:nvPicPr>
              <p:cNvPr id="4" name="תמונה 3"/>
              <p:cNvPicPr>
                <a:picLocks noChangeAspect="1"/>
              </p:cNvPicPr>
              <p:nvPr/>
            </p:nvPicPr>
            <p:blipFill rotWithShape="1">
              <a:blip r:embed="rId2" cstate="print">
                <a:biLevel thresh="75000"/>
                <a:extLst>
                  <a:ext uri="{28A0092B-C50C-407E-A947-70E740481C1C}">
                    <a14:useLocalDpi xmlns:a14="http://schemas.microsoft.com/office/drawing/2010/main" val="0"/>
                  </a:ext>
                </a:extLst>
              </a:blip>
              <a:srcRect l="17035" r="18006"/>
              <a:stretch/>
            </p:blipFill>
            <p:spPr>
              <a:xfrm>
                <a:off x="811054" y="5363869"/>
                <a:ext cx="571699" cy="562372"/>
              </a:xfrm>
              <a:prstGeom prst="rect">
                <a:avLst/>
              </a:prstGeom>
            </p:spPr>
          </p:pic>
          <p:pic>
            <p:nvPicPr>
              <p:cNvPr id="5" name="תמונה 4"/>
              <p:cNvPicPr>
                <a:picLocks noChangeAspect="1"/>
              </p:cNvPicPr>
              <p:nvPr/>
            </p:nvPicPr>
            <p:blipFill rotWithShape="1">
              <a:blip r:embed="rId2" cstate="print">
                <a:biLevel thresh="75000"/>
                <a:extLst>
                  <a:ext uri="{28A0092B-C50C-407E-A947-70E740481C1C}">
                    <a14:useLocalDpi xmlns:a14="http://schemas.microsoft.com/office/drawing/2010/main" val="0"/>
                  </a:ext>
                </a:extLst>
              </a:blip>
              <a:srcRect l="17035" r="18006"/>
              <a:stretch/>
            </p:blipFill>
            <p:spPr>
              <a:xfrm>
                <a:off x="1203820" y="5926241"/>
                <a:ext cx="571699" cy="562372"/>
              </a:xfrm>
              <a:prstGeom prst="rect">
                <a:avLst/>
              </a:prstGeom>
            </p:spPr>
          </p:pic>
          <p:pic>
            <p:nvPicPr>
              <p:cNvPr id="6" name="תמונה 5"/>
              <p:cNvPicPr>
                <a:picLocks noChangeAspect="1"/>
              </p:cNvPicPr>
              <p:nvPr/>
            </p:nvPicPr>
            <p:blipFill rotWithShape="1">
              <a:blip r:embed="rId2" cstate="print">
                <a:biLevel thresh="75000"/>
                <a:extLst>
                  <a:ext uri="{28A0092B-C50C-407E-A947-70E740481C1C}">
                    <a14:useLocalDpi xmlns:a14="http://schemas.microsoft.com/office/drawing/2010/main" val="0"/>
                  </a:ext>
                </a:extLst>
              </a:blip>
              <a:srcRect l="17035" r="18006"/>
              <a:stretch/>
            </p:blipFill>
            <p:spPr>
              <a:xfrm>
                <a:off x="1489670" y="5363869"/>
                <a:ext cx="571699" cy="562372"/>
              </a:xfrm>
              <a:prstGeom prst="rect">
                <a:avLst/>
              </a:prstGeom>
            </p:spPr>
          </p:pic>
          <p:pic>
            <p:nvPicPr>
              <p:cNvPr id="7" name="תמונה 6"/>
              <p:cNvPicPr>
                <a:picLocks noChangeAspect="1"/>
              </p:cNvPicPr>
              <p:nvPr/>
            </p:nvPicPr>
            <p:blipFill rotWithShape="1">
              <a:blip r:embed="rId2" cstate="print">
                <a:extLst>
                  <a:ext uri="{28A0092B-C50C-407E-A947-70E740481C1C}">
                    <a14:useLocalDpi xmlns:a14="http://schemas.microsoft.com/office/drawing/2010/main" val="0"/>
                  </a:ext>
                </a:extLst>
              </a:blip>
              <a:srcRect l="17035" r="18006"/>
              <a:stretch/>
            </p:blipFill>
            <p:spPr>
              <a:xfrm>
                <a:off x="2242457" y="5380034"/>
                <a:ext cx="571699" cy="562372"/>
              </a:xfrm>
              <a:prstGeom prst="rect">
                <a:avLst/>
              </a:prstGeom>
            </p:spPr>
          </p:pic>
        </p:grpSp>
        <p:grpSp>
          <p:nvGrpSpPr>
            <p:cNvPr id="14" name="קבוצה 13"/>
            <p:cNvGrpSpPr/>
            <p:nvPr/>
          </p:nvGrpSpPr>
          <p:grpSpPr>
            <a:xfrm>
              <a:off x="2349772" y="3995936"/>
              <a:ext cx="1655292" cy="1239558"/>
              <a:chOff x="6789679" y="5187329"/>
              <a:chExt cx="1655292" cy="1239558"/>
            </a:xfrm>
          </p:grpSpPr>
          <p:pic>
            <p:nvPicPr>
              <p:cNvPr id="11" name="תמונה 10"/>
              <p:cNvPicPr>
                <a:picLocks noChangeAspect="1"/>
              </p:cNvPicPr>
              <p:nvPr/>
            </p:nvPicPr>
            <p:blipFill rotWithShape="1">
              <a:blip r:embed="rId2" cstate="print">
                <a:extLst>
                  <a:ext uri="{28A0092B-C50C-407E-A947-70E740481C1C}">
                    <a14:useLocalDpi xmlns:a14="http://schemas.microsoft.com/office/drawing/2010/main" val="0"/>
                  </a:ext>
                </a:extLst>
              </a:blip>
              <a:srcRect l="17035" r="18006"/>
              <a:stretch/>
            </p:blipFill>
            <p:spPr>
              <a:xfrm>
                <a:off x="7852251" y="5864515"/>
                <a:ext cx="571699" cy="562372"/>
              </a:xfrm>
              <a:prstGeom prst="rect">
                <a:avLst/>
              </a:prstGeom>
            </p:spPr>
          </p:pic>
          <p:grpSp>
            <p:nvGrpSpPr>
              <p:cNvPr id="13" name="קבוצה 12"/>
              <p:cNvGrpSpPr/>
              <p:nvPr/>
            </p:nvGrpSpPr>
            <p:grpSpPr>
              <a:xfrm>
                <a:off x="6789679" y="5187329"/>
                <a:ext cx="1655292" cy="792000"/>
                <a:chOff x="6789679" y="5187329"/>
                <a:chExt cx="1655292" cy="792000"/>
              </a:xfrm>
            </p:grpSpPr>
            <p:pic>
              <p:nvPicPr>
                <p:cNvPr id="10" name="תמונה 9"/>
                <p:cNvPicPr>
                  <a:picLocks noChangeAspect="1"/>
                </p:cNvPicPr>
                <p:nvPr/>
              </p:nvPicPr>
              <p:blipFill rotWithShape="1">
                <a:blip r:embed="rId2" cstate="print">
                  <a:extLst>
                    <a:ext uri="{28A0092B-C50C-407E-A947-70E740481C1C}">
                      <a14:useLocalDpi xmlns:a14="http://schemas.microsoft.com/office/drawing/2010/main" val="0"/>
                    </a:ext>
                  </a:extLst>
                </a:blip>
                <a:srcRect l="17035" r="18006"/>
                <a:stretch/>
              </p:blipFill>
              <p:spPr>
                <a:xfrm>
                  <a:off x="7873272" y="5302143"/>
                  <a:ext cx="571699" cy="562372"/>
                </a:xfrm>
                <a:prstGeom prst="rect">
                  <a:avLst/>
                </a:prstGeom>
              </p:spPr>
            </p:pic>
            <p:pic>
              <p:nvPicPr>
                <p:cNvPr id="12" name="תמונה 11"/>
                <p:cNvPicPr>
                  <a:picLocks noChangeAspect="1"/>
                </p:cNvPicPr>
                <p:nvPr/>
              </p:nvPicPr>
              <p:blipFill rotWithShape="1">
                <a:blip r:embed="rId3">
                  <a:biLevel thresh="75000"/>
                  <a:extLst>
                    <a:ext uri="{BEBA8EAE-BF5A-486C-A8C5-ECC9F3942E4B}">
                      <a14:imgProps xmlns:a14="http://schemas.microsoft.com/office/drawing/2010/main">
                        <a14:imgLayer r:embed="rId4">
                          <a14:imgEffect>
                            <a14:colorTemperature colorTemp="5900"/>
                          </a14:imgEffect>
                          <a14:imgEffect>
                            <a14:saturation sat="0"/>
                          </a14:imgEffect>
                        </a14:imgLayer>
                      </a14:imgProps>
                    </a:ext>
                    <a:ext uri="{28A0092B-C50C-407E-A947-70E740481C1C}">
                      <a14:useLocalDpi xmlns:a14="http://schemas.microsoft.com/office/drawing/2010/main" val="0"/>
                    </a:ext>
                  </a:extLst>
                </a:blip>
                <a:srcRect l="74929" t="69721" r="11656" b="14122"/>
                <a:stretch/>
              </p:blipFill>
              <p:spPr>
                <a:xfrm>
                  <a:off x="6789679" y="5187329"/>
                  <a:ext cx="966878" cy="792000"/>
                </a:xfrm>
                <a:prstGeom prst="rect">
                  <a:avLst/>
                </a:prstGeom>
              </p:spPr>
            </p:pic>
          </p:grpSp>
        </p:grpSp>
        <p:sp>
          <p:nvSpPr>
            <p:cNvPr id="16" name="מלבן 15"/>
            <p:cNvSpPr/>
            <p:nvPr/>
          </p:nvSpPr>
          <p:spPr>
            <a:xfrm>
              <a:off x="476336" y="5422736"/>
              <a:ext cx="3528728" cy="2677656"/>
            </a:xfrm>
            <a:prstGeom prst="rect">
              <a:avLst/>
            </a:prstGeom>
          </p:spPr>
          <p:txBody>
            <a:bodyPr wrap="square">
              <a:spAutoFit/>
            </a:bodyPr>
            <a:lstStyle/>
            <a:p>
              <a:pPr>
                <a:lnSpc>
                  <a:spcPct val="150000"/>
                </a:lnSpc>
              </a:pP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עִם הַצְּלִיל </a:t>
              </a: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הֶחָדָשׁ</a:t>
              </a:r>
              <a:endParaRPr lang="en-US" sz="2800" b="1" dirty="0">
                <a:solidFill>
                  <a:schemeClr val="tx1">
                    <a:lumMod val="75000"/>
                    <a:lumOff val="25000"/>
                  </a:schemeClr>
                </a:solidFill>
                <a:cs typeface="Guttman Hatzvi" panose="02010401010101010101" pitchFamily="2" charset="-79"/>
              </a:endParaRPr>
            </a:p>
            <a:p>
              <a:pPr>
                <a:lnSpc>
                  <a:spcPct val="150000"/>
                </a:lnSpc>
              </a:pP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הוּא</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 מַחְזִיק </a:t>
              </a: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מַעֲמָד,</a:t>
              </a:r>
              <a:endParaRPr lang="en-US" sz="2800" b="1" dirty="0">
                <a:solidFill>
                  <a:schemeClr val="tx1">
                    <a:lumMod val="75000"/>
                    <a:lumOff val="25000"/>
                  </a:schemeClr>
                </a:solidFill>
                <a:cs typeface="Guttman Hatzvi" panose="02010401010101010101" pitchFamily="2" charset="-79"/>
              </a:endParaRPr>
            </a:p>
            <a:p>
              <a:pPr>
                <a:lnSpc>
                  <a:spcPct val="150000"/>
                </a:lnSpc>
              </a:pP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לֹא טוֹבֵעַ בַּיָּם</a:t>
              </a:r>
              <a:endParaRPr lang="en-US" sz="2800" b="1" dirty="0">
                <a:solidFill>
                  <a:schemeClr val="tx1">
                    <a:lumMod val="75000"/>
                    <a:lumOff val="25000"/>
                  </a:schemeClr>
                </a:solidFill>
                <a:cs typeface="Guttman Hatzvi" panose="02010401010101010101" pitchFamily="2" charset="-79"/>
              </a:endParaRPr>
            </a:p>
            <a:p>
              <a:pPr>
                <a:lnSpc>
                  <a:spcPct val="150000"/>
                </a:lnSpc>
              </a:pP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לֹא אוֹבֵד </a:t>
              </a: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לָעַד.</a:t>
              </a:r>
              <a:endParaRPr lang="en-US" sz="2400" b="1" dirty="0">
                <a:solidFill>
                  <a:schemeClr val="tx1">
                    <a:lumMod val="75000"/>
                    <a:lumOff val="25000"/>
                  </a:schemeClr>
                </a:solidFill>
                <a:cs typeface="Guttman Hatzvi" panose="02010401010101010101" pitchFamily="2" charset="-79"/>
              </a:endParaRPr>
            </a:p>
          </p:txBody>
        </p:sp>
        <p:sp>
          <p:nvSpPr>
            <p:cNvPr id="17" name="מלבן 16"/>
            <p:cNvSpPr/>
            <p:nvPr/>
          </p:nvSpPr>
          <p:spPr>
            <a:xfrm>
              <a:off x="1607654" y="3130386"/>
              <a:ext cx="2312218" cy="738664"/>
            </a:xfrm>
            <a:prstGeom prst="rect">
              <a:avLst/>
            </a:prstGeom>
          </p:spPr>
          <p:txBody>
            <a:bodyPr wrap="square">
              <a:spAutoFit/>
            </a:bodyPr>
            <a:lstStyle/>
            <a:p>
              <a:pPr lvl="0">
                <a:lnSpc>
                  <a:spcPct val="150000"/>
                </a:lnSpc>
              </a:pPr>
              <a:r>
                <a:rPr lang="he-IL" sz="2800" b="1" dirty="0">
                  <a:solidFill>
                    <a:srgbClr val="C74D4D"/>
                  </a:solidFill>
                  <a:latin typeface="Guttman Hatzvi" panose="02010401010101010101" pitchFamily="2" charset="-79"/>
                  <a:cs typeface="Guttman Hatzvi" panose="02010401010101010101" pitchFamily="2" charset="-79"/>
                </a:rPr>
                <a:t>חֲטַף פַּתָּח </a:t>
              </a:r>
            </a:p>
          </p:txBody>
        </p:sp>
        <p:sp>
          <p:nvSpPr>
            <p:cNvPr id="19" name="מלבן 18"/>
            <p:cNvSpPr/>
            <p:nvPr/>
          </p:nvSpPr>
          <p:spPr>
            <a:xfrm>
              <a:off x="1689862" y="898138"/>
              <a:ext cx="2158002" cy="684803"/>
            </a:xfrm>
            <a:prstGeom prst="rect">
              <a:avLst/>
            </a:prstGeom>
          </p:spPr>
          <p:txBody>
            <a:bodyPr wrap="square">
              <a:spAutoFit/>
            </a:bodyPr>
            <a:lstStyle/>
            <a:p>
              <a:pPr>
                <a:lnSpc>
                  <a:spcPct val="150000"/>
                </a:lnSpc>
              </a:pPr>
              <a:r>
                <a:rPr lang="he-IL" sz="2800" b="1" dirty="0" smtClean="0">
                  <a:solidFill>
                    <a:srgbClr val="C74D4D"/>
                  </a:solidFill>
                  <a:latin typeface="Guttman Hatzvi" panose="02010401010101010101" pitchFamily="2" charset="-79"/>
                  <a:cs typeface="Guttman Hatzvi" panose="02010401010101010101" pitchFamily="2" charset="-79"/>
                </a:rPr>
                <a:t>חֲטַף סֶגּוֹל         </a:t>
              </a:r>
              <a:endParaRPr lang="he-IL" sz="2800" b="1" dirty="0">
                <a:solidFill>
                  <a:srgbClr val="C74D4D"/>
                </a:solidFill>
                <a:latin typeface="Guttman Hatzvi" panose="02010401010101010101" pitchFamily="2" charset="-79"/>
                <a:cs typeface="Guttman Hatzvi" panose="02010401010101010101" pitchFamily="2" charset="-79"/>
              </a:endParaRPr>
            </a:p>
          </p:txBody>
        </p:sp>
      </p:grpSp>
      <p:pic>
        <p:nvPicPr>
          <p:cNvPr id="25" name="תמונה 24"/>
          <p:cNvPicPr>
            <a:picLocks noChangeAspect="1"/>
          </p:cNvPicPr>
          <p:nvPr/>
        </p:nvPicPr>
        <p:blipFill rotWithShape="1">
          <a:blip r:embed="rId5">
            <a:extLst>
              <a:ext uri="{28A0092B-C50C-407E-A947-70E740481C1C}">
                <a14:useLocalDpi xmlns:a14="http://schemas.microsoft.com/office/drawing/2010/main" val="0"/>
              </a:ext>
            </a:extLst>
          </a:blip>
          <a:srcRect l="865" r="50000"/>
          <a:stretch/>
        </p:blipFill>
        <p:spPr>
          <a:xfrm>
            <a:off x="4476751" y="2346959"/>
            <a:ext cx="2381250" cy="3133344"/>
          </a:xfrm>
          <a:prstGeom prst="rect">
            <a:avLst/>
          </a:prstGeom>
        </p:spPr>
      </p:pic>
    </p:spTree>
    <p:extLst>
      <p:ext uri="{BB962C8B-B14F-4D97-AF65-F5344CB8AC3E}">
        <p14:creationId xmlns:p14="http://schemas.microsoft.com/office/powerpoint/2010/main" val="2902814946"/>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תמונה 4"/>
          <p:cNvPicPr>
            <a:picLocks noChangeAspect="1"/>
          </p:cNvPicPr>
          <p:nvPr/>
        </p:nvPicPr>
        <p:blipFill rotWithShape="1">
          <a:blip r:embed="rId2" cstate="print">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rcRect l="59268" t="4793" r="2458" b="757"/>
          <a:stretch/>
        </p:blipFill>
        <p:spPr>
          <a:xfrm flipH="1">
            <a:off x="1340768" y="2051720"/>
            <a:ext cx="3747126" cy="4726275"/>
          </a:xfrm>
          <a:prstGeom prst="rect">
            <a:avLst/>
          </a:prstGeom>
          <a:ln>
            <a:noFill/>
          </a:ln>
          <a:effectLst>
            <a:outerShdw blurRad="190500" algn="tl" rotWithShape="0">
              <a:srgbClr val="000000">
                <a:alpha val="70000"/>
              </a:srgbClr>
            </a:outerShdw>
          </a:effectLst>
        </p:spPr>
      </p:pic>
      <p:sp>
        <p:nvSpPr>
          <p:cNvPr id="2" name="מציין מיקום של מספר שקופית 1"/>
          <p:cNvSpPr>
            <a:spLocks noGrp="1"/>
          </p:cNvSpPr>
          <p:nvPr>
            <p:ph type="sldNum" sz="quarter" idx="12"/>
          </p:nvPr>
        </p:nvSpPr>
        <p:spPr>
          <a:xfrm>
            <a:off x="6093296" y="8475137"/>
            <a:ext cx="1600200" cy="486833"/>
          </a:xfrm>
        </p:spPr>
        <p:txBody>
          <a:bodyPr/>
          <a:lstStyle/>
          <a:p>
            <a:fld id="{C60840D6-4A80-4F4C-92AD-B99FC8A0C370}" type="slidenum">
              <a:rPr lang="he-IL" smtClean="0"/>
              <a:t>104</a:t>
            </a:fld>
            <a:endParaRPr lang="he-IL" dirty="0"/>
          </a:p>
        </p:txBody>
      </p:sp>
      <p:sp>
        <p:nvSpPr>
          <p:cNvPr id="27" name="מלבן 26"/>
          <p:cNvSpPr/>
          <p:nvPr/>
        </p:nvSpPr>
        <p:spPr>
          <a:xfrm>
            <a:off x="1558537" y="2135917"/>
            <a:ext cx="3166607" cy="4524315"/>
          </a:xfrm>
          <a:prstGeom prst="rect">
            <a:avLst/>
          </a:prstGeom>
        </p:spPr>
        <p:txBody>
          <a:bodyPr wrap="square">
            <a:spAutoFit/>
          </a:bodyPr>
          <a:lstStyle/>
          <a:p>
            <a:pPr>
              <a:lnSpc>
                <a:spcPct val="150000"/>
              </a:lnSpc>
            </a:pPr>
            <a:r>
              <a:rPr lang="he-IL" sz="3200" dirty="0" smtClean="0">
                <a:solidFill>
                  <a:srgbClr val="0070C0"/>
                </a:solidFill>
                <a:latin typeface="Guttman Hatzvi" panose="02010401010101010101" pitchFamily="2" charset="-79"/>
                <a:cs typeface="Guttman Hatzvi" panose="02010401010101010101" pitchFamily="2" charset="-79"/>
              </a:rPr>
              <a:t>אְ    </a:t>
            </a:r>
            <a:r>
              <a:rPr lang="he-IL" sz="3200" dirty="0">
                <a:solidFill>
                  <a:srgbClr val="0070C0"/>
                </a:solidFill>
                <a:latin typeface="Guttman Hatzvi" panose="02010401010101010101" pitchFamily="2" charset="-79"/>
                <a:cs typeface="Guttman Hatzvi" panose="02010401010101010101" pitchFamily="2" charset="-79"/>
              </a:rPr>
              <a:t>בְּ    </a:t>
            </a:r>
            <a:r>
              <a:rPr lang="he-IL" sz="3200" dirty="0" smtClean="0">
                <a:solidFill>
                  <a:srgbClr val="0070C0"/>
                </a:solidFill>
                <a:latin typeface="Guttman Hatzvi" panose="02010401010101010101" pitchFamily="2" charset="-79"/>
                <a:cs typeface="Guttman Hatzvi" panose="02010401010101010101" pitchFamily="2" charset="-79"/>
              </a:rPr>
              <a:t>גְּ    דְּ    </a:t>
            </a:r>
            <a:endParaRPr lang="en-US" sz="3200" dirty="0" smtClean="0">
              <a:solidFill>
                <a:srgbClr val="0070C0"/>
              </a:solidFill>
              <a:latin typeface="Guttman Hatzvi" panose="02010401010101010101" pitchFamily="2" charset="-79"/>
              <a:cs typeface="Guttman Hatzvi" panose="02010401010101010101" pitchFamily="2" charset="-79"/>
            </a:endParaRPr>
          </a:p>
          <a:p>
            <a:pPr>
              <a:lnSpc>
                <a:spcPct val="150000"/>
              </a:lnSpc>
            </a:pPr>
            <a:r>
              <a:rPr lang="he-IL" sz="3200" dirty="0" smtClean="0">
                <a:solidFill>
                  <a:srgbClr val="0070C0"/>
                </a:solidFill>
                <a:latin typeface="Guttman Hatzvi" panose="02010401010101010101" pitchFamily="2" charset="-79"/>
                <a:cs typeface="Guttman Hatzvi" panose="02010401010101010101" pitchFamily="2" charset="-79"/>
              </a:rPr>
              <a:t>הְ    </a:t>
            </a:r>
            <a:r>
              <a:rPr lang="he-IL" sz="3200" dirty="0">
                <a:solidFill>
                  <a:srgbClr val="0070C0"/>
                </a:solidFill>
                <a:latin typeface="Guttman Hatzvi" panose="02010401010101010101" pitchFamily="2" charset="-79"/>
                <a:cs typeface="Guttman Hatzvi" panose="02010401010101010101" pitchFamily="2" charset="-79"/>
              </a:rPr>
              <a:t>וְ    זְ    חְ    </a:t>
            </a:r>
            <a:endParaRPr lang="en-US" sz="3200" dirty="0" smtClean="0">
              <a:solidFill>
                <a:srgbClr val="0070C0"/>
              </a:solidFill>
              <a:latin typeface="Guttman Hatzvi" panose="02010401010101010101" pitchFamily="2" charset="-79"/>
              <a:cs typeface="Guttman Hatzvi" panose="02010401010101010101" pitchFamily="2" charset="-79"/>
            </a:endParaRPr>
          </a:p>
          <a:p>
            <a:pPr>
              <a:lnSpc>
                <a:spcPct val="150000"/>
              </a:lnSpc>
            </a:pPr>
            <a:r>
              <a:rPr lang="he-IL" sz="3200" dirty="0" smtClean="0">
                <a:solidFill>
                  <a:srgbClr val="0070C0"/>
                </a:solidFill>
                <a:latin typeface="Guttman Hatzvi" panose="02010401010101010101" pitchFamily="2" charset="-79"/>
                <a:cs typeface="Guttman Hatzvi" panose="02010401010101010101" pitchFamily="2" charset="-79"/>
              </a:rPr>
              <a:t>טְ    </a:t>
            </a:r>
            <a:r>
              <a:rPr lang="he-IL" sz="3200" dirty="0">
                <a:solidFill>
                  <a:srgbClr val="0070C0"/>
                </a:solidFill>
                <a:latin typeface="Guttman Hatzvi" panose="02010401010101010101" pitchFamily="2" charset="-79"/>
                <a:cs typeface="Guttman Hatzvi" panose="02010401010101010101" pitchFamily="2" charset="-79"/>
              </a:rPr>
              <a:t>יְ    כְּ    </a:t>
            </a:r>
            <a:r>
              <a:rPr lang="he-IL" sz="3200" dirty="0" smtClean="0">
                <a:solidFill>
                  <a:srgbClr val="0070C0"/>
                </a:solidFill>
                <a:latin typeface="Guttman Hatzvi" panose="02010401010101010101" pitchFamily="2" charset="-79"/>
                <a:cs typeface="Guttman Hatzvi" panose="02010401010101010101" pitchFamily="2" charset="-79"/>
              </a:rPr>
              <a:t>לְ    </a:t>
            </a:r>
            <a:endParaRPr lang="en-US" sz="3200" dirty="0" smtClean="0">
              <a:solidFill>
                <a:srgbClr val="0070C0"/>
              </a:solidFill>
              <a:latin typeface="Guttman Hatzvi" panose="02010401010101010101" pitchFamily="2" charset="-79"/>
              <a:cs typeface="Guttman Hatzvi" panose="02010401010101010101" pitchFamily="2" charset="-79"/>
            </a:endParaRPr>
          </a:p>
          <a:p>
            <a:pPr>
              <a:lnSpc>
                <a:spcPct val="150000"/>
              </a:lnSpc>
            </a:pPr>
            <a:r>
              <a:rPr lang="he-IL" sz="3200" dirty="0" smtClean="0">
                <a:solidFill>
                  <a:srgbClr val="0070C0"/>
                </a:solidFill>
                <a:latin typeface="Guttman Hatzvi" panose="02010401010101010101" pitchFamily="2" charset="-79"/>
                <a:cs typeface="Guttman Hatzvi" panose="02010401010101010101" pitchFamily="2" charset="-79"/>
              </a:rPr>
              <a:t>מְ    נְ    </a:t>
            </a:r>
            <a:r>
              <a:rPr lang="he-IL" sz="3200" dirty="0">
                <a:solidFill>
                  <a:srgbClr val="0070C0"/>
                </a:solidFill>
                <a:latin typeface="Guttman Hatzvi" panose="02010401010101010101" pitchFamily="2" charset="-79"/>
                <a:cs typeface="Guttman Hatzvi" panose="02010401010101010101" pitchFamily="2" charset="-79"/>
              </a:rPr>
              <a:t>סְ </a:t>
            </a:r>
            <a:endParaRPr lang="en-US" sz="3200" dirty="0" smtClean="0">
              <a:solidFill>
                <a:srgbClr val="0070C0"/>
              </a:solidFill>
              <a:latin typeface="Guttman Hatzvi" panose="02010401010101010101" pitchFamily="2" charset="-79"/>
              <a:cs typeface="Guttman Hatzvi" panose="02010401010101010101" pitchFamily="2" charset="-79"/>
            </a:endParaRPr>
          </a:p>
          <a:p>
            <a:pPr>
              <a:lnSpc>
                <a:spcPct val="150000"/>
              </a:lnSpc>
            </a:pPr>
            <a:r>
              <a:rPr lang="he-IL" sz="3200" dirty="0" smtClean="0">
                <a:solidFill>
                  <a:srgbClr val="0070C0"/>
                </a:solidFill>
                <a:latin typeface="Guttman Hatzvi" panose="02010401010101010101" pitchFamily="2" charset="-79"/>
                <a:cs typeface="Guttman Hatzvi" panose="02010401010101010101" pitchFamily="2" charset="-79"/>
              </a:rPr>
              <a:t>עְ    </a:t>
            </a:r>
            <a:r>
              <a:rPr lang="he-IL" sz="3200" dirty="0">
                <a:solidFill>
                  <a:srgbClr val="0070C0"/>
                </a:solidFill>
                <a:latin typeface="Guttman Hatzvi" panose="02010401010101010101" pitchFamily="2" charset="-79"/>
                <a:cs typeface="Guttman Hatzvi" panose="02010401010101010101" pitchFamily="2" charset="-79"/>
              </a:rPr>
              <a:t>פְּ    צְ   קְ    </a:t>
            </a:r>
            <a:endParaRPr lang="en-US" sz="3200" dirty="0">
              <a:solidFill>
                <a:srgbClr val="0070C0"/>
              </a:solidFill>
              <a:latin typeface="Guttman Hatzvi" panose="02010401010101010101" pitchFamily="2" charset="-79"/>
              <a:cs typeface="Guttman Hatzvi" panose="02010401010101010101" pitchFamily="2" charset="-79"/>
            </a:endParaRPr>
          </a:p>
          <a:p>
            <a:pPr>
              <a:lnSpc>
                <a:spcPct val="150000"/>
              </a:lnSpc>
            </a:pPr>
            <a:r>
              <a:rPr lang="he-IL" sz="3200" dirty="0">
                <a:solidFill>
                  <a:srgbClr val="0070C0"/>
                </a:solidFill>
                <a:latin typeface="Guttman Hatzvi" panose="02010401010101010101" pitchFamily="2" charset="-79"/>
                <a:cs typeface="Guttman Hatzvi" panose="02010401010101010101" pitchFamily="2" charset="-79"/>
              </a:rPr>
              <a:t>רְ    </a:t>
            </a:r>
            <a:r>
              <a:rPr lang="he-IL" sz="3200" dirty="0" smtClean="0">
                <a:solidFill>
                  <a:srgbClr val="0070C0"/>
                </a:solidFill>
                <a:latin typeface="Guttman Hatzvi" panose="02010401010101010101" pitchFamily="2" charset="-79"/>
                <a:cs typeface="Guttman Hatzvi" panose="02010401010101010101" pitchFamily="2" charset="-79"/>
              </a:rPr>
              <a:t>שְׁ   תְּ</a:t>
            </a:r>
          </a:p>
        </p:txBody>
      </p:sp>
      <p:pic>
        <p:nvPicPr>
          <p:cNvPr id="25" name="תמונה 24"/>
          <p:cNvPicPr>
            <a:picLocks noChangeAspect="1"/>
          </p:cNvPicPr>
          <p:nvPr/>
        </p:nvPicPr>
        <p:blipFill>
          <a:blip r:embed="rId4">
            <a:extLst>
              <a:ext uri="{BEBA8EAE-BF5A-486C-A8C5-ECC9F3942E4B}">
                <a14:imgProps xmlns:a14="http://schemas.microsoft.com/office/drawing/2010/main">
                  <a14:imgLayer r:embed="rId5">
                    <a14:imgEffect>
                      <a14:saturation sat="33000"/>
                    </a14:imgEffect>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517232" y="467696"/>
            <a:ext cx="643766" cy="1368000"/>
          </a:xfrm>
          <a:prstGeom prst="rect">
            <a:avLst/>
          </a:prstGeom>
        </p:spPr>
      </p:pic>
      <p:pic>
        <p:nvPicPr>
          <p:cNvPr id="7" name="תמונה 6"/>
          <p:cNvPicPr>
            <a:picLocks noChangeAspect="1"/>
          </p:cNvPicPr>
          <p:nvPr/>
        </p:nvPicPr>
        <p:blipFill>
          <a:blip r:embed="rId6">
            <a:extLst>
              <a:ext uri="{BEBA8EAE-BF5A-486C-A8C5-ECC9F3942E4B}">
                <a14:imgProps xmlns:a14="http://schemas.microsoft.com/office/drawing/2010/main">
                  <a14:imgLayer r:embed="rId7">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5589240" y="8460432"/>
            <a:ext cx="591691" cy="566513"/>
          </a:xfrm>
          <a:prstGeom prst="rect">
            <a:avLst/>
          </a:prstGeom>
        </p:spPr>
      </p:pic>
    </p:spTree>
    <p:extLst>
      <p:ext uri="{BB962C8B-B14F-4D97-AF65-F5344CB8AC3E}">
        <p14:creationId xmlns:p14="http://schemas.microsoft.com/office/powerpoint/2010/main" val="3569583307"/>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מספר שקופית 1"/>
          <p:cNvSpPr>
            <a:spLocks noGrp="1"/>
          </p:cNvSpPr>
          <p:nvPr>
            <p:ph type="sldNum" sz="quarter" idx="12"/>
          </p:nvPr>
        </p:nvSpPr>
        <p:spPr>
          <a:xfrm>
            <a:off x="260648" y="8388424"/>
            <a:ext cx="1600200" cy="486833"/>
          </a:xfrm>
        </p:spPr>
        <p:txBody>
          <a:bodyPr/>
          <a:lstStyle/>
          <a:p>
            <a:fld id="{C60840D6-4A80-4F4C-92AD-B99FC8A0C370}" type="slidenum">
              <a:rPr lang="he-IL" smtClean="0"/>
              <a:t>105</a:t>
            </a:fld>
            <a:endParaRPr lang="he-IL" dirty="0"/>
          </a:p>
        </p:txBody>
      </p:sp>
      <p:sp>
        <p:nvSpPr>
          <p:cNvPr id="43" name="אליפסה 42"/>
          <p:cNvSpPr/>
          <p:nvPr/>
        </p:nvSpPr>
        <p:spPr>
          <a:xfrm flipV="1">
            <a:off x="2104977" y="6752296"/>
            <a:ext cx="45719" cy="1589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20" name="TextBox 19"/>
          <p:cNvSpPr txBox="1"/>
          <p:nvPr/>
        </p:nvSpPr>
        <p:spPr>
          <a:xfrm>
            <a:off x="5354244" y="2771800"/>
            <a:ext cx="607860" cy="461665"/>
          </a:xfrm>
          <a:prstGeom prst="rect">
            <a:avLst/>
          </a:prstGeom>
          <a:noFill/>
        </p:spPr>
        <p:txBody>
          <a:bodyPr wrap="none" rtlCol="1">
            <a:spAutoFit/>
          </a:bodyPr>
          <a:lstStyle/>
          <a:p>
            <a:r>
              <a:rPr lang="he-IL" sz="2400" dirty="0" smtClean="0">
                <a:solidFill>
                  <a:srgbClr val="0070C0"/>
                </a:solidFill>
                <a:latin typeface="Guttman Hatzvi" panose="02010401010101010101" pitchFamily="2" charset="-79"/>
                <a:cs typeface="Guttman Hatzvi" panose="02010401010101010101" pitchFamily="2" charset="-79"/>
              </a:rPr>
              <a:t>אָה</a:t>
            </a:r>
            <a:endParaRPr lang="he-IL" sz="2000" dirty="0">
              <a:solidFill>
                <a:srgbClr val="0070C0"/>
              </a:solidFill>
              <a:latin typeface="Guttman Hatzvi" panose="02010401010101010101" pitchFamily="2" charset="-79"/>
              <a:cs typeface="Guttman Hatzvi" panose="02010401010101010101" pitchFamily="2" charset="-79"/>
            </a:endParaRPr>
          </a:p>
        </p:txBody>
      </p:sp>
      <p:sp>
        <p:nvSpPr>
          <p:cNvPr id="22" name="TextBox 21"/>
          <p:cNvSpPr txBox="1"/>
          <p:nvPr/>
        </p:nvSpPr>
        <p:spPr>
          <a:xfrm flipH="1">
            <a:off x="2924944" y="4989239"/>
            <a:ext cx="786352" cy="461665"/>
          </a:xfrm>
          <a:prstGeom prst="rect">
            <a:avLst/>
          </a:prstGeom>
          <a:noFill/>
        </p:spPr>
        <p:txBody>
          <a:bodyPr wrap="square" rtlCol="1">
            <a:spAutoFit/>
          </a:bodyPr>
          <a:lstStyle/>
          <a:p>
            <a:r>
              <a:rPr lang="he-IL" sz="2400" dirty="0" smtClean="0">
                <a:solidFill>
                  <a:srgbClr val="0070C0"/>
                </a:solidFill>
                <a:latin typeface="Guttman Hatzvi" panose="02010401010101010101" pitchFamily="2" charset="-79"/>
                <a:cs typeface="Guttman Hatzvi" panose="02010401010101010101" pitchFamily="2" charset="-79"/>
              </a:rPr>
              <a:t>או</a:t>
            </a:r>
            <a:r>
              <a:rPr lang="he-IL" sz="2400" dirty="0">
                <a:solidFill>
                  <a:srgbClr val="0070C0"/>
                </a:solidFill>
                <a:latin typeface="Guttman Hatzvi" panose="02010401010101010101" pitchFamily="2" charset="-79"/>
                <a:cs typeface="Guttman Hatzvi" panose="02010401010101010101" pitchFamily="2" charset="-79"/>
              </a:rPr>
              <a:t>ּ</a:t>
            </a:r>
            <a:endParaRPr lang="he-IL" dirty="0">
              <a:solidFill>
                <a:srgbClr val="0070C0"/>
              </a:solidFill>
              <a:latin typeface="Guttman Hatzvi" panose="02010401010101010101" pitchFamily="2" charset="-79"/>
              <a:cs typeface="Guttman Hatzvi" panose="02010401010101010101" pitchFamily="2" charset="-79"/>
            </a:endParaRPr>
          </a:p>
        </p:txBody>
      </p:sp>
      <p:sp>
        <p:nvSpPr>
          <p:cNvPr id="23" name="TextBox 22"/>
          <p:cNvSpPr txBox="1"/>
          <p:nvPr/>
        </p:nvSpPr>
        <p:spPr>
          <a:xfrm>
            <a:off x="5413428" y="7092280"/>
            <a:ext cx="607860" cy="461665"/>
          </a:xfrm>
          <a:prstGeom prst="rect">
            <a:avLst/>
          </a:prstGeom>
          <a:noFill/>
        </p:spPr>
        <p:txBody>
          <a:bodyPr wrap="none" rtlCol="1">
            <a:spAutoFit/>
          </a:bodyPr>
          <a:lstStyle/>
          <a:p>
            <a:r>
              <a:rPr lang="he-IL" sz="2400" dirty="0" smtClean="0">
                <a:solidFill>
                  <a:srgbClr val="0070C0"/>
                </a:solidFill>
                <a:latin typeface="Guttman Hatzvi" panose="02010401010101010101" pitchFamily="2" charset="-79"/>
                <a:cs typeface="Guttman Hatzvi" panose="02010401010101010101" pitchFamily="2" charset="-79"/>
              </a:rPr>
              <a:t>אֶה</a:t>
            </a:r>
            <a:endParaRPr lang="he-IL" sz="2000" dirty="0">
              <a:solidFill>
                <a:srgbClr val="0070C0"/>
              </a:solidFill>
              <a:latin typeface="Guttman Hatzvi" panose="02010401010101010101" pitchFamily="2" charset="-79"/>
              <a:cs typeface="Guttman Hatzvi" panose="02010401010101010101" pitchFamily="2" charset="-79"/>
            </a:endParaRPr>
          </a:p>
        </p:txBody>
      </p:sp>
      <p:sp>
        <p:nvSpPr>
          <p:cNvPr id="24" name="TextBox 23"/>
          <p:cNvSpPr txBox="1"/>
          <p:nvPr/>
        </p:nvSpPr>
        <p:spPr>
          <a:xfrm>
            <a:off x="1741298" y="7668344"/>
            <a:ext cx="527709" cy="461665"/>
          </a:xfrm>
          <a:prstGeom prst="rect">
            <a:avLst/>
          </a:prstGeom>
          <a:noFill/>
        </p:spPr>
        <p:txBody>
          <a:bodyPr wrap="none" rtlCol="1">
            <a:spAutoFit/>
          </a:bodyPr>
          <a:lstStyle/>
          <a:p>
            <a:r>
              <a:rPr lang="he-IL" sz="2400" dirty="0" smtClean="0">
                <a:solidFill>
                  <a:srgbClr val="0070C0"/>
                </a:solidFill>
                <a:latin typeface="Guttman Hatzvi" panose="02010401010101010101" pitchFamily="2" charset="-79"/>
                <a:cs typeface="Guttman Hatzvi" panose="02010401010101010101" pitchFamily="2" charset="-79"/>
              </a:rPr>
              <a:t>אִי</a:t>
            </a:r>
            <a:endParaRPr lang="he-IL" sz="2000" dirty="0">
              <a:solidFill>
                <a:srgbClr val="0070C0"/>
              </a:solidFill>
              <a:latin typeface="Guttman Hatzvi" panose="02010401010101010101" pitchFamily="2" charset="-79"/>
              <a:cs typeface="Guttman Hatzvi" panose="02010401010101010101" pitchFamily="2" charset="-79"/>
            </a:endParaRPr>
          </a:p>
        </p:txBody>
      </p:sp>
      <p:sp>
        <p:nvSpPr>
          <p:cNvPr id="25" name="TextBox 24"/>
          <p:cNvSpPr txBox="1"/>
          <p:nvPr/>
        </p:nvSpPr>
        <p:spPr>
          <a:xfrm>
            <a:off x="1184336" y="2627520"/>
            <a:ext cx="514885" cy="461665"/>
          </a:xfrm>
          <a:prstGeom prst="rect">
            <a:avLst/>
          </a:prstGeom>
          <a:noFill/>
        </p:spPr>
        <p:txBody>
          <a:bodyPr wrap="none" rtlCol="1">
            <a:spAutoFit/>
          </a:bodyPr>
          <a:lstStyle/>
          <a:p>
            <a:r>
              <a:rPr lang="he-IL" sz="2400" dirty="0">
                <a:solidFill>
                  <a:srgbClr val="0070C0"/>
                </a:solidFill>
                <a:latin typeface="Guttman Hatzvi" panose="02010401010101010101" pitchFamily="2" charset="-79"/>
                <a:cs typeface="Guttman Hatzvi" panose="02010401010101010101" pitchFamily="2" charset="-79"/>
              </a:rPr>
              <a:t>א</a:t>
            </a:r>
            <a:r>
              <a:rPr lang="he-IL" sz="2400" dirty="0" smtClean="0">
                <a:solidFill>
                  <a:srgbClr val="0070C0"/>
                </a:solidFill>
                <a:latin typeface="Guttman Hatzvi" panose="02010401010101010101" pitchFamily="2" charset="-79"/>
                <a:cs typeface="Guttman Hatzvi" panose="02010401010101010101" pitchFamily="2" charset="-79"/>
              </a:rPr>
              <a:t>וֹ</a:t>
            </a:r>
            <a:endParaRPr lang="he-IL" sz="2000" dirty="0">
              <a:solidFill>
                <a:srgbClr val="0070C0"/>
              </a:solidFill>
              <a:latin typeface="Guttman Hatzvi" panose="02010401010101010101" pitchFamily="2" charset="-79"/>
              <a:cs typeface="Guttman Hatzvi" panose="02010401010101010101" pitchFamily="2" charset="-79"/>
            </a:endParaRPr>
          </a:p>
        </p:txBody>
      </p:sp>
      <p:pic>
        <p:nvPicPr>
          <p:cNvPr id="28" name="תמונה 27"/>
          <p:cNvPicPr>
            <a:picLocks noChangeAspect="1"/>
          </p:cNvPicPr>
          <p:nvPr/>
        </p:nvPicPr>
        <p:blipFill>
          <a:blip r:embed="rId3" cstate="print">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4627038" y="611808"/>
            <a:ext cx="2062272" cy="2232000"/>
          </a:xfrm>
          <a:prstGeom prst="rect">
            <a:avLst/>
          </a:prstGeom>
        </p:spPr>
      </p:pic>
      <p:pic>
        <p:nvPicPr>
          <p:cNvPr id="29" name="תמונה 28"/>
          <p:cNvPicPr>
            <a:picLocks noChangeAspect="1"/>
          </p:cNvPicPr>
          <p:nvPr/>
        </p:nvPicPr>
        <p:blipFill>
          <a:blip r:embed="rId5" cstate="print">
            <a:extLst>
              <a:ext uri="{BEBA8EAE-BF5A-486C-A8C5-ECC9F3942E4B}">
                <a14:imgProps xmlns:a14="http://schemas.microsoft.com/office/drawing/2010/main">
                  <a14:imgLayer r:embed="rId6">
                    <a14:imgEffect>
                      <a14:sharpenSoften amount="50000"/>
                    </a14:imgEffect>
                  </a14:imgLayer>
                </a14:imgProps>
              </a:ext>
              <a:ext uri="{28A0092B-C50C-407E-A947-70E740481C1C}">
                <a14:useLocalDpi xmlns:a14="http://schemas.microsoft.com/office/drawing/2010/main" val="0"/>
              </a:ext>
            </a:extLst>
          </a:blip>
          <a:stretch>
            <a:fillRect/>
          </a:stretch>
        </p:blipFill>
        <p:spPr>
          <a:xfrm>
            <a:off x="4708683" y="5364088"/>
            <a:ext cx="1977279" cy="1764000"/>
          </a:xfrm>
          <a:prstGeom prst="rect">
            <a:avLst/>
          </a:prstGeom>
        </p:spPr>
      </p:pic>
      <p:pic>
        <p:nvPicPr>
          <p:cNvPr id="30" name="תמונה 2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343022" y="2736048"/>
            <a:ext cx="2166098" cy="2268000"/>
          </a:xfrm>
          <a:prstGeom prst="rect">
            <a:avLst/>
          </a:prstGeom>
        </p:spPr>
      </p:pic>
      <p:pic>
        <p:nvPicPr>
          <p:cNvPr id="33" name="תמונה 32"/>
          <p:cNvPicPr>
            <a:picLocks noChangeAspect="1"/>
          </p:cNvPicPr>
          <p:nvPr/>
        </p:nvPicPr>
        <p:blipFill>
          <a:blip r:embed="rId8">
            <a:extLst>
              <a:ext uri="{BEBA8EAE-BF5A-486C-A8C5-ECC9F3942E4B}">
                <a14:imgProps xmlns:a14="http://schemas.microsoft.com/office/drawing/2010/main">
                  <a14:imgLayer r:embed="rId9">
                    <a14:imgEffect>
                      <a14:saturation sat="300000"/>
                    </a14:imgEffect>
                    <a14:imgEffect>
                      <a14:brightnessContrast bright="20000"/>
                    </a14:imgEffect>
                  </a14:imgLayer>
                </a14:imgProps>
              </a:ext>
              <a:ext uri="{28A0092B-C50C-407E-A947-70E740481C1C}">
                <a14:useLocalDpi xmlns:a14="http://schemas.microsoft.com/office/drawing/2010/main" val="0"/>
              </a:ext>
            </a:extLst>
          </a:blip>
          <a:stretch>
            <a:fillRect/>
          </a:stretch>
        </p:blipFill>
        <p:spPr>
          <a:xfrm>
            <a:off x="364430" y="251520"/>
            <a:ext cx="1967707" cy="2376000"/>
          </a:xfrm>
          <a:prstGeom prst="rect">
            <a:avLst/>
          </a:prstGeom>
        </p:spPr>
      </p:pic>
      <p:pic>
        <p:nvPicPr>
          <p:cNvPr id="34" name="תמונה 33"/>
          <p:cNvPicPr>
            <a:picLocks noChangeAspect="1"/>
          </p:cNvPicPr>
          <p:nvPr/>
        </p:nvPicPr>
        <p:blipFill rotWithShape="1">
          <a:blip r:embed="rId10" cstate="print">
            <a:extLst>
              <a:ext uri="{28A0092B-C50C-407E-A947-70E740481C1C}">
                <a14:useLocalDpi xmlns:a14="http://schemas.microsoft.com/office/drawing/2010/main" val="0"/>
              </a:ext>
            </a:extLst>
          </a:blip>
          <a:srcRect b="30280"/>
          <a:stretch/>
        </p:blipFill>
        <p:spPr>
          <a:xfrm>
            <a:off x="64638" y="5796136"/>
            <a:ext cx="3940426" cy="1836000"/>
          </a:xfrm>
          <a:prstGeom prst="rect">
            <a:avLst/>
          </a:prstGeom>
        </p:spPr>
      </p:pic>
      <p:pic>
        <p:nvPicPr>
          <p:cNvPr id="18" name="תמונה 17">
            <a:hlinkClick r:id="rId11" action="ppaction://hlinksldjump"/>
          </p:cNvPr>
          <p:cNvPicPr>
            <a:picLocks noChangeAspect="1"/>
          </p:cNvPicPr>
          <p:nvPr/>
        </p:nvPicPr>
        <p:blipFill>
          <a:blip r:embed="rId12">
            <a:extLst>
              <a:ext uri="{BEBA8EAE-BF5A-486C-A8C5-ECC9F3942E4B}">
                <a14:imgProps xmlns:a14="http://schemas.microsoft.com/office/drawing/2010/main">
                  <a14:imgLayer r:embed="rId13">
                    <a14:imgEffect>
                      <a14:saturation sat="400000"/>
                    </a14:imgEffect>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2005152" y="8250503"/>
            <a:ext cx="1286150" cy="798510"/>
          </a:xfrm>
          <a:prstGeom prst="rect">
            <a:avLst/>
          </a:prstGeom>
        </p:spPr>
      </p:pic>
      <p:pic>
        <p:nvPicPr>
          <p:cNvPr id="3" name="תמונה 2">
            <a:hlinkClick r:id="rId14" action="ppaction://hlinksldjump"/>
          </p:cNvPr>
          <p:cNvPicPr>
            <a:picLocks noChangeAspect="1"/>
          </p:cNvPicPr>
          <p:nvPr/>
        </p:nvPicPr>
        <p:blipFill>
          <a:blip r:embed="rId15">
            <a:extLst>
              <a:ext uri="{BEBA8EAE-BF5A-486C-A8C5-ECC9F3942E4B}">
                <a14:imgProps xmlns:a14="http://schemas.microsoft.com/office/drawing/2010/main">
                  <a14:imgLayer r:embed="rId16">
                    <a14:imgEffect>
                      <a14:saturation sat="400000"/>
                    </a14:imgEffect>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779957" y="8250503"/>
            <a:ext cx="1225195" cy="798510"/>
          </a:xfrm>
          <a:prstGeom prst="rect">
            <a:avLst/>
          </a:prstGeom>
        </p:spPr>
      </p:pic>
    </p:spTree>
    <p:extLst>
      <p:ext uri="{BB962C8B-B14F-4D97-AF65-F5344CB8AC3E}">
        <p14:creationId xmlns:p14="http://schemas.microsoft.com/office/powerpoint/2010/main" val="2072766234"/>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תמונה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585320" y="2267744"/>
            <a:ext cx="5724000" cy="5724000"/>
          </a:xfrm>
          <a:prstGeom prst="rect">
            <a:avLst/>
          </a:prstGeom>
        </p:spPr>
      </p:pic>
      <p:sp>
        <p:nvSpPr>
          <p:cNvPr id="5" name="מציין מיקום של מספר שקופית 4"/>
          <p:cNvSpPr>
            <a:spLocks noGrp="1"/>
          </p:cNvSpPr>
          <p:nvPr>
            <p:ph type="sldNum" sz="quarter" idx="12"/>
          </p:nvPr>
        </p:nvSpPr>
        <p:spPr>
          <a:xfrm>
            <a:off x="6237312" y="8475136"/>
            <a:ext cx="1600200" cy="486833"/>
          </a:xfrm>
        </p:spPr>
        <p:txBody>
          <a:bodyPr/>
          <a:lstStyle/>
          <a:p>
            <a:fld id="{C60840D6-4A80-4F4C-92AD-B99FC8A0C370}" type="slidenum">
              <a:rPr lang="he-IL" smtClean="0"/>
              <a:t>106</a:t>
            </a:fld>
            <a:endParaRPr lang="he-IL" dirty="0"/>
          </a:p>
        </p:txBody>
      </p:sp>
      <p:sp>
        <p:nvSpPr>
          <p:cNvPr id="17" name="TextBox 16"/>
          <p:cNvSpPr txBox="1"/>
          <p:nvPr/>
        </p:nvSpPr>
        <p:spPr>
          <a:xfrm>
            <a:off x="2648023" y="4067944"/>
            <a:ext cx="1717081" cy="584775"/>
          </a:xfrm>
          <a:prstGeom prst="rect">
            <a:avLst/>
          </a:prstGeom>
          <a:noFill/>
        </p:spPr>
        <p:txBody>
          <a:bodyPr wrap="square" rtlCol="1">
            <a:spAutoFit/>
          </a:bodyPr>
          <a:lstStyle/>
          <a:p>
            <a:pPr algn="ctr"/>
            <a:r>
              <a:rPr lang="he-IL" sz="3200" dirty="0" smtClean="0">
                <a:solidFill>
                  <a:schemeClr val="tx1">
                    <a:lumMod val="75000"/>
                    <a:lumOff val="25000"/>
                  </a:schemeClr>
                </a:solidFill>
                <a:latin typeface="Guttman David" panose="02010401010101010101" pitchFamily="2" charset="-79"/>
                <a:cs typeface="Guttman David" panose="02010401010101010101" pitchFamily="2" charset="-79"/>
              </a:rPr>
              <a:t> </a:t>
            </a:r>
            <a:r>
              <a:rPr lang="he-IL" sz="3200" dirty="0" smtClean="0">
                <a:solidFill>
                  <a:srgbClr val="277D60"/>
                </a:solidFill>
                <a:latin typeface="Guttman David" panose="02010401010101010101" pitchFamily="2" charset="-79"/>
                <a:cs typeface="Guttman David" panose="02010401010101010101" pitchFamily="2" charset="-79"/>
              </a:rPr>
              <a:t>חִירִיק</a:t>
            </a:r>
            <a:endParaRPr lang="he-IL" sz="3200" dirty="0">
              <a:solidFill>
                <a:srgbClr val="277D60"/>
              </a:solidFill>
              <a:latin typeface="Guttman David" panose="02010401010101010101" pitchFamily="2" charset="-79"/>
              <a:cs typeface="Guttman David" panose="02010401010101010101" pitchFamily="2" charset="-79"/>
            </a:endParaRPr>
          </a:p>
        </p:txBody>
      </p:sp>
      <p:sp>
        <p:nvSpPr>
          <p:cNvPr id="9" name="TextBox 8"/>
          <p:cNvSpPr txBox="1"/>
          <p:nvPr/>
        </p:nvSpPr>
        <p:spPr>
          <a:xfrm>
            <a:off x="2285142" y="1115616"/>
            <a:ext cx="2308644" cy="523220"/>
          </a:xfrm>
          <a:prstGeom prst="rect">
            <a:avLst/>
          </a:prstGeom>
          <a:noFill/>
        </p:spPr>
        <p:txBody>
          <a:bodyPr wrap="none" rtlCol="1">
            <a:spAutoFit/>
          </a:bodyPr>
          <a:lstStyle/>
          <a:p>
            <a:r>
              <a:rPr lang="he-IL" sz="2800" dirty="0">
                <a:latin typeface="Guttman David" panose="02010401010101010101" pitchFamily="2" charset="-79"/>
                <a:cs typeface="Guttman David" panose="02010401010101010101" pitchFamily="2" charset="-79"/>
              </a:rPr>
              <a:t>מַעֲרָכָה שִׁשִּׁית</a:t>
            </a:r>
          </a:p>
        </p:txBody>
      </p:sp>
      <p:pic>
        <p:nvPicPr>
          <p:cNvPr id="7" name="תמונה 6"/>
          <p:cNvPicPr>
            <a:picLocks noChangeAspect="1"/>
          </p:cNvPicPr>
          <p:nvPr/>
        </p:nvPicPr>
        <p:blipFill rotWithShape="1">
          <a:blip r:embed="rId3" cstate="print">
            <a:extLst>
              <a:ext uri="{28A0092B-C50C-407E-A947-70E740481C1C}">
                <a14:useLocalDpi xmlns:a14="http://schemas.microsoft.com/office/drawing/2010/main" val="0"/>
              </a:ext>
            </a:extLst>
          </a:blip>
          <a:srcRect r="21162"/>
          <a:stretch/>
        </p:blipFill>
        <p:spPr>
          <a:xfrm flipH="1">
            <a:off x="4839877" y="0"/>
            <a:ext cx="1973499" cy="2376000"/>
          </a:xfrm>
          <a:prstGeom prst="rect">
            <a:avLst/>
          </a:prstGeom>
        </p:spPr>
      </p:pic>
      <p:pic>
        <p:nvPicPr>
          <p:cNvPr id="10" name="תמונה 9"/>
          <p:cNvPicPr>
            <a:picLocks noChangeAspect="1"/>
          </p:cNvPicPr>
          <p:nvPr/>
        </p:nvPicPr>
        <p:blipFill>
          <a:blip r:embed="rId4">
            <a:duotone>
              <a:schemeClr val="accent5">
                <a:shade val="45000"/>
                <a:satMod val="135000"/>
              </a:schemeClr>
              <a:prstClr val="white"/>
            </a:duotone>
            <a:extLst>
              <a:ext uri="{BEBA8EAE-BF5A-486C-A8C5-ECC9F3942E4B}">
                <a14:imgProps xmlns:a14="http://schemas.microsoft.com/office/drawing/2010/main">
                  <a14:imgLayer r:embed="rId5">
                    <a14:imgEffect>
                      <a14:sharpenSoften amount="-50000"/>
                    </a14:imgEffect>
                  </a14:imgLayer>
                </a14:imgProps>
              </a:ext>
              <a:ext uri="{28A0092B-C50C-407E-A947-70E740481C1C}">
                <a14:useLocalDpi xmlns:a14="http://schemas.microsoft.com/office/drawing/2010/main" val="0"/>
              </a:ext>
            </a:extLst>
          </a:blip>
          <a:stretch>
            <a:fillRect/>
          </a:stretch>
        </p:blipFill>
        <p:spPr>
          <a:xfrm>
            <a:off x="5645621" y="8172400"/>
            <a:ext cx="591691" cy="566513"/>
          </a:xfrm>
          <a:prstGeom prst="rect">
            <a:avLst/>
          </a:prstGeom>
        </p:spPr>
      </p:pic>
      <p:sp>
        <p:nvSpPr>
          <p:cNvPr id="11" name="אליפסה 10"/>
          <p:cNvSpPr>
            <a:spLocks noChangeAspect="1"/>
          </p:cNvSpPr>
          <p:nvPr/>
        </p:nvSpPr>
        <p:spPr>
          <a:xfrm rot="157977">
            <a:off x="3371451" y="4934250"/>
            <a:ext cx="151738" cy="150712"/>
          </a:xfrm>
          <a:prstGeom prst="ellipse">
            <a:avLst/>
          </a:prstGeom>
          <a:solidFill>
            <a:srgbClr val="008000"/>
          </a:solidFill>
          <a:ln>
            <a:solidFill>
              <a:srgbClr val="2A8667"/>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sz="100" u="sng" dirty="0">
              <a:solidFill>
                <a:schemeClr val="accent3">
                  <a:lumMod val="50000"/>
                </a:schemeClr>
              </a:solidFill>
            </a:endParaRPr>
          </a:p>
        </p:txBody>
      </p:sp>
    </p:spTree>
    <p:extLst>
      <p:ext uri="{BB962C8B-B14F-4D97-AF65-F5344CB8AC3E}">
        <p14:creationId xmlns:p14="http://schemas.microsoft.com/office/powerpoint/2010/main" val="2154049522"/>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מספר שקופית 1"/>
          <p:cNvSpPr>
            <a:spLocks noGrp="1"/>
          </p:cNvSpPr>
          <p:nvPr>
            <p:ph type="sldNum" sz="quarter" idx="12"/>
          </p:nvPr>
        </p:nvSpPr>
        <p:spPr>
          <a:xfrm>
            <a:off x="244624" y="8475137"/>
            <a:ext cx="1600200" cy="486833"/>
          </a:xfrm>
        </p:spPr>
        <p:txBody>
          <a:bodyPr/>
          <a:lstStyle/>
          <a:p>
            <a:fld id="{C60840D6-4A80-4F4C-92AD-B99FC8A0C370}" type="slidenum">
              <a:rPr lang="he-IL" smtClean="0"/>
              <a:t>107</a:t>
            </a:fld>
            <a:endParaRPr lang="he-IL" dirty="0"/>
          </a:p>
        </p:txBody>
      </p:sp>
      <p:sp>
        <p:nvSpPr>
          <p:cNvPr id="4" name="TextBox 3"/>
          <p:cNvSpPr txBox="1"/>
          <p:nvPr/>
        </p:nvSpPr>
        <p:spPr>
          <a:xfrm>
            <a:off x="2516234" y="3496087"/>
            <a:ext cx="3494931" cy="3016210"/>
          </a:xfrm>
          <a:prstGeom prst="rect">
            <a:avLst/>
          </a:prstGeom>
          <a:noFill/>
        </p:spPr>
        <p:txBody>
          <a:bodyPr wrap="none" rtlCol="1">
            <a:spAutoFit/>
          </a:bodyPr>
          <a:lstStyle/>
          <a:p>
            <a:pPr>
              <a:lnSpc>
                <a:spcPct val="150000"/>
              </a:lnSpc>
            </a:pPr>
            <a:r>
              <a:rPr lang="he-IL" sz="2000" dirty="0" err="1">
                <a:solidFill>
                  <a:schemeClr val="tx1">
                    <a:lumMod val="75000"/>
                    <a:lumOff val="25000"/>
                  </a:schemeClr>
                </a:solidFill>
                <a:latin typeface="Guttman David" panose="02010401010101010101" pitchFamily="2" charset="-79"/>
                <a:cs typeface="Guttman David" panose="02010401010101010101" pitchFamily="2" charset="-79"/>
              </a:rPr>
              <a:t>ח</a:t>
            </a:r>
            <a:r>
              <a:rPr lang="he-IL" sz="2000" dirty="0" err="1">
                <a:latin typeface="Guttman David" panose="02010401010101010101" pitchFamily="2" charset="-79"/>
                <a:cs typeface="Guttman David" panose="02010401010101010101" pitchFamily="2" charset="-79"/>
              </a:rPr>
              <a:t>ִקּוּי</a:t>
            </a:r>
            <a:r>
              <a:rPr lang="he-IL" sz="2000" dirty="0">
                <a:latin typeface="Guttman David" panose="02010401010101010101" pitchFamily="2" charset="-79"/>
                <a:cs typeface="Guttman David" panose="02010401010101010101" pitchFamily="2" charset="-79"/>
              </a:rPr>
              <a:t> סִימַן הַנִּקּוּד בִּתְנוּעָה:</a:t>
            </a:r>
          </a:p>
          <a:p>
            <a:pPr>
              <a:lnSpc>
                <a:spcPct val="150000"/>
              </a:lnSpc>
            </a:pPr>
            <a:r>
              <a:rPr lang="he-IL" sz="2000" dirty="0" smtClean="0">
                <a:solidFill>
                  <a:schemeClr val="tx1">
                    <a:lumMod val="75000"/>
                    <a:lumOff val="25000"/>
                  </a:schemeClr>
                </a:solidFill>
                <a:latin typeface="Guttman David" panose="02010401010101010101" pitchFamily="2" charset="-79"/>
                <a:cs typeface="Guttman David" panose="02010401010101010101" pitchFamily="2" charset="-79"/>
              </a:rPr>
              <a:t>אֶגְרוֹף נָמוּךְ</a:t>
            </a:r>
          </a:p>
          <a:p>
            <a:pPr>
              <a:lnSpc>
                <a:spcPct val="150000"/>
              </a:lnSpc>
            </a:pPr>
            <a:endParaRPr lang="he-IL" sz="2000" dirty="0" smtClean="0">
              <a:solidFill>
                <a:schemeClr val="tx1">
                  <a:lumMod val="75000"/>
                  <a:lumOff val="25000"/>
                </a:schemeClr>
              </a:solidFill>
              <a:latin typeface="Guttman David" panose="02010401010101010101" pitchFamily="2" charset="-79"/>
              <a:cs typeface="Guttman David" panose="02010401010101010101" pitchFamily="2" charset="-79"/>
            </a:endParaRPr>
          </a:p>
          <a:p>
            <a:endParaRPr lang="he-IL" sz="2000" dirty="0">
              <a:latin typeface="Guttman David" panose="02010401010101010101" pitchFamily="2" charset="-79"/>
              <a:cs typeface="Guttman David" panose="02010401010101010101" pitchFamily="2" charset="-79"/>
            </a:endParaRPr>
          </a:p>
          <a:p>
            <a:r>
              <a:rPr lang="he-IL" sz="2000" dirty="0" err="1">
                <a:latin typeface="Guttman David" panose="02010401010101010101" pitchFamily="2" charset="-79"/>
                <a:cs typeface="Guttman David" panose="02010401010101010101" pitchFamily="2" charset="-79"/>
              </a:rPr>
              <a:t>חִקּוּי</a:t>
            </a:r>
            <a:r>
              <a:rPr lang="he-IL" sz="2000" dirty="0">
                <a:latin typeface="Guttman David" panose="02010401010101010101" pitchFamily="2" charset="-79"/>
                <a:cs typeface="Guttman David" panose="02010401010101010101" pitchFamily="2" charset="-79"/>
              </a:rPr>
              <a:t> תְּנוּעַת </a:t>
            </a:r>
            <a:r>
              <a:rPr lang="he-IL" sz="2000" dirty="0" err="1">
                <a:latin typeface="Guttman David" panose="02010401010101010101" pitchFamily="2" charset="-79"/>
                <a:cs typeface="Guttman David" panose="02010401010101010101" pitchFamily="2" charset="-79"/>
              </a:rPr>
              <a:t>הַשְּׂפָתַיִם</a:t>
            </a:r>
            <a:r>
              <a:rPr lang="he-IL" sz="2000" dirty="0" smtClean="0">
                <a:latin typeface="Guttman David" panose="02010401010101010101" pitchFamily="2" charset="-79"/>
                <a:cs typeface="Guttman David" panose="02010401010101010101" pitchFamily="2" charset="-79"/>
              </a:rPr>
              <a:t>: </a:t>
            </a:r>
          </a:p>
          <a:p>
            <a:pPr>
              <a:lnSpc>
                <a:spcPct val="150000"/>
              </a:lnSpc>
            </a:pPr>
            <a:r>
              <a:rPr lang="he-IL" sz="2000" dirty="0">
                <a:solidFill>
                  <a:schemeClr val="tx1">
                    <a:lumMod val="75000"/>
                    <a:lumOff val="25000"/>
                  </a:schemeClr>
                </a:solidFill>
                <a:latin typeface="Guttman David" panose="02010401010101010101" pitchFamily="2" charset="-79"/>
                <a:cs typeface="Guttman David" panose="02010401010101010101" pitchFamily="2" charset="-79"/>
              </a:rPr>
              <a:t>מוֹתְחִים אֶת </a:t>
            </a:r>
            <a:r>
              <a:rPr lang="he-IL" sz="2000" dirty="0" err="1">
                <a:solidFill>
                  <a:schemeClr val="tx1">
                    <a:lumMod val="75000"/>
                    <a:lumOff val="25000"/>
                  </a:schemeClr>
                </a:solidFill>
                <a:latin typeface="Guttman David" panose="02010401010101010101" pitchFamily="2" charset="-79"/>
                <a:cs typeface="Guttman David" panose="02010401010101010101" pitchFamily="2" charset="-79"/>
              </a:rPr>
              <a:t>הַיָּדַיִם</a:t>
            </a:r>
            <a:r>
              <a:rPr lang="he-IL" sz="2000" dirty="0">
                <a:solidFill>
                  <a:schemeClr val="tx1">
                    <a:lumMod val="75000"/>
                    <a:lumOff val="25000"/>
                  </a:schemeClr>
                </a:solidFill>
                <a:latin typeface="Guttman David" panose="02010401010101010101" pitchFamily="2" charset="-79"/>
                <a:cs typeface="Guttman David" panose="02010401010101010101" pitchFamily="2" charset="-79"/>
              </a:rPr>
              <a:t> לַצְּדָדִים </a:t>
            </a:r>
            <a:endParaRPr lang="en-US" sz="2000" dirty="0" smtClean="0">
              <a:solidFill>
                <a:schemeClr val="tx1">
                  <a:lumMod val="75000"/>
                  <a:lumOff val="25000"/>
                </a:schemeClr>
              </a:solidFill>
              <a:cs typeface="Guttman David" panose="02010401010101010101" pitchFamily="2" charset="-79"/>
            </a:endParaRPr>
          </a:p>
          <a:p>
            <a:pPr>
              <a:lnSpc>
                <a:spcPct val="150000"/>
              </a:lnSpc>
            </a:pPr>
            <a:r>
              <a:rPr lang="he-IL" sz="2000" dirty="0" err="1" smtClean="0">
                <a:solidFill>
                  <a:schemeClr val="tx1">
                    <a:lumMod val="75000"/>
                    <a:lumOff val="25000"/>
                  </a:schemeClr>
                </a:solidFill>
                <a:latin typeface="Guttman David" panose="02010401010101010101" pitchFamily="2" charset="-79"/>
                <a:cs typeface="Guttman David" panose="02010401010101010101" pitchFamily="2" charset="-79"/>
              </a:rPr>
              <a:t>וּמְחַיְּכִים</a:t>
            </a:r>
            <a:r>
              <a:rPr lang="he-IL" sz="2000" dirty="0" smtClean="0">
                <a:solidFill>
                  <a:schemeClr val="tx1">
                    <a:lumMod val="75000"/>
                    <a:lumOff val="25000"/>
                  </a:schemeClr>
                </a:solidFill>
                <a:latin typeface="Guttman David" panose="02010401010101010101" pitchFamily="2" charset="-79"/>
                <a:cs typeface="Guttman David" panose="02010401010101010101" pitchFamily="2" charset="-79"/>
              </a:rPr>
              <a:t> </a:t>
            </a:r>
            <a:r>
              <a:rPr lang="he-IL" sz="2000" dirty="0">
                <a:solidFill>
                  <a:schemeClr val="tx1">
                    <a:lumMod val="75000"/>
                    <a:lumOff val="25000"/>
                  </a:schemeClr>
                </a:solidFill>
                <a:latin typeface="Guttman David" panose="02010401010101010101" pitchFamily="2" charset="-79"/>
                <a:cs typeface="Guttman David" panose="02010401010101010101" pitchFamily="2" charset="-79"/>
              </a:rPr>
              <a:t>חִיּוּךְ רָחָב.</a:t>
            </a:r>
          </a:p>
        </p:txBody>
      </p:sp>
      <p:grpSp>
        <p:nvGrpSpPr>
          <p:cNvPr id="6" name="קבוצה 5"/>
          <p:cNvGrpSpPr/>
          <p:nvPr/>
        </p:nvGrpSpPr>
        <p:grpSpPr>
          <a:xfrm>
            <a:off x="559494" y="479650"/>
            <a:ext cx="1152126" cy="1268560"/>
            <a:chOff x="692697" y="395537"/>
            <a:chExt cx="1152126" cy="1268560"/>
          </a:xfrm>
        </p:grpSpPr>
        <p:sp>
          <p:nvSpPr>
            <p:cNvPr id="10" name="Callout"/>
            <p:cNvSpPr/>
            <p:nvPr/>
          </p:nvSpPr>
          <p:spPr>
            <a:xfrm rot="16200000">
              <a:off x="634480" y="453754"/>
              <a:ext cx="1268560" cy="1152126"/>
            </a:xfrm>
            <a:custGeom>
              <a:avLst/>
              <a:gdLst/>
              <a:ahLst/>
              <a:cxnLst>
                <a:cxn ang="0">
                  <a:pos x="wd2" y="hd2"/>
                </a:cxn>
                <a:cxn ang="5400000">
                  <a:pos x="wd2" y="hd2"/>
                </a:cxn>
                <a:cxn ang="10800000">
                  <a:pos x="wd2" y="hd2"/>
                </a:cxn>
                <a:cxn ang="16200000">
                  <a:pos x="wd2" y="hd2"/>
                </a:cxn>
              </a:cxnLst>
              <a:rect l="0" t="0" r="r" b="b"/>
              <a:pathLst>
                <a:path w="21600" h="21600" extrusionOk="0">
                  <a:moveTo>
                    <a:pt x="4245" y="0"/>
                  </a:moveTo>
                  <a:cubicBezTo>
                    <a:pt x="3776" y="0"/>
                    <a:pt x="3396" y="279"/>
                    <a:pt x="3396" y="624"/>
                  </a:cubicBezTo>
                  <a:lnTo>
                    <a:pt x="3396" y="4994"/>
                  </a:lnTo>
                  <a:lnTo>
                    <a:pt x="0" y="6241"/>
                  </a:lnTo>
                  <a:lnTo>
                    <a:pt x="3396" y="7489"/>
                  </a:lnTo>
                  <a:lnTo>
                    <a:pt x="3396" y="20976"/>
                  </a:lnTo>
                  <a:cubicBezTo>
                    <a:pt x="3396" y="21321"/>
                    <a:pt x="3776" y="21600"/>
                    <a:pt x="4245" y="21600"/>
                  </a:cubicBezTo>
                  <a:lnTo>
                    <a:pt x="20751" y="21600"/>
                  </a:lnTo>
                  <a:cubicBezTo>
                    <a:pt x="21220" y="21600"/>
                    <a:pt x="21600" y="21321"/>
                    <a:pt x="21600" y="20976"/>
                  </a:cubicBezTo>
                  <a:lnTo>
                    <a:pt x="21600" y="624"/>
                  </a:lnTo>
                  <a:cubicBezTo>
                    <a:pt x="21600" y="279"/>
                    <a:pt x="21220" y="0"/>
                    <a:pt x="20751" y="0"/>
                  </a:cubicBezTo>
                  <a:lnTo>
                    <a:pt x="4245" y="0"/>
                  </a:lnTo>
                  <a:close/>
                </a:path>
              </a:pathLst>
            </a:custGeom>
            <a:solidFill>
              <a:srgbClr val="FFFFFF"/>
            </a:solidFill>
            <a:ln w="25400" cap="flat">
              <a:solidFill>
                <a:schemeClr val="bg1">
                  <a:lumMod val="85000"/>
                </a:schemeClr>
              </a:solidFill>
              <a:prstDash val="solid"/>
              <a:round/>
            </a:ln>
            <a:effectLst>
              <a:outerShdw blurRad="38100" dist="23000" dir="5400000" rotWithShape="0">
                <a:srgbClr val="000000">
                  <a:alpha val="35000"/>
                </a:srgbClr>
              </a:outerShdw>
            </a:effectLst>
          </p:spPr>
          <p:txBody>
            <a:bodyPr wrap="square" lIns="45718" tIns="45718" rIns="45718" bIns="45718" numCol="1" anchor="ctr">
              <a:noAutofit/>
            </a:bodyPr>
            <a:lstStyle/>
            <a:p>
              <a:pPr>
                <a:defRPr>
                  <a:latin typeface="+mj-lt"/>
                  <a:ea typeface="+mj-ea"/>
                  <a:cs typeface="+mj-cs"/>
                  <a:sym typeface="Calibri"/>
                </a:defRPr>
              </a:pPr>
              <a:endParaRPr/>
            </a:p>
          </p:txBody>
        </p:sp>
        <p:sp>
          <p:nvSpPr>
            <p:cNvPr id="28" name="אליפסה 27"/>
            <p:cNvSpPr>
              <a:spLocks noChangeAspect="1"/>
            </p:cNvSpPr>
            <p:nvPr/>
          </p:nvSpPr>
          <p:spPr>
            <a:xfrm rot="157977">
              <a:off x="1185168" y="1105478"/>
              <a:ext cx="139854" cy="138910"/>
            </a:xfrm>
            <a:prstGeom prst="ellipse">
              <a:avLst/>
            </a:prstGeom>
            <a:solidFill>
              <a:srgbClr val="008000"/>
            </a:solidFill>
            <a:ln>
              <a:solidFill>
                <a:srgbClr val="2A8667"/>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sz="1000" u="sng" dirty="0">
                <a:solidFill>
                  <a:schemeClr val="accent3">
                    <a:lumMod val="50000"/>
                  </a:schemeClr>
                </a:solidFill>
              </a:endParaRPr>
            </a:p>
          </p:txBody>
        </p:sp>
      </p:grpSp>
      <p:pic>
        <p:nvPicPr>
          <p:cNvPr id="39" name="תמונה 38"/>
          <p:cNvPicPr>
            <a:picLocks noChangeAspect="1"/>
          </p:cNvPicPr>
          <p:nvPr/>
        </p:nvPicPr>
        <p:blipFill rotWithShape="1">
          <a:blip r:embed="rId2">
            <a:extLst>
              <a:ext uri="{BEBA8EAE-BF5A-486C-A8C5-ECC9F3942E4B}">
                <a14:imgProps xmlns:a14="http://schemas.microsoft.com/office/drawing/2010/main">
                  <a14:imgLayer r:embed="rId3">
                    <a14:imgEffect>
                      <a14:artisticLightScreen/>
                    </a14:imgEffect>
                  </a14:imgLayer>
                </a14:imgProps>
              </a:ext>
              <a:ext uri="{28A0092B-C50C-407E-A947-70E740481C1C}">
                <a14:useLocalDpi xmlns:a14="http://schemas.microsoft.com/office/drawing/2010/main" val="0"/>
              </a:ext>
            </a:extLst>
          </a:blip>
          <a:srcRect l="60720" t="70095" r="15648" b="24884"/>
          <a:stretch/>
        </p:blipFill>
        <p:spPr>
          <a:xfrm>
            <a:off x="4463380" y="2843808"/>
            <a:ext cx="1485900" cy="114815"/>
          </a:xfrm>
          <a:prstGeom prst="rect">
            <a:avLst/>
          </a:prstGeom>
        </p:spPr>
      </p:pic>
      <p:sp>
        <p:nvSpPr>
          <p:cNvPr id="11" name="מלבן 10"/>
          <p:cNvSpPr/>
          <p:nvPr/>
        </p:nvSpPr>
        <p:spPr>
          <a:xfrm flipH="1">
            <a:off x="346235" y="5924845"/>
            <a:ext cx="301873" cy="63455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pic>
        <p:nvPicPr>
          <p:cNvPr id="17" name="תמונה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37982" y="4016508"/>
            <a:ext cx="612000" cy="612000"/>
          </a:xfrm>
          <a:prstGeom prst="rect">
            <a:avLst/>
          </a:prstGeom>
        </p:spPr>
      </p:pic>
      <p:sp>
        <p:nvSpPr>
          <p:cNvPr id="19" name="TextBox 18"/>
          <p:cNvSpPr txBox="1"/>
          <p:nvPr/>
        </p:nvSpPr>
        <p:spPr>
          <a:xfrm>
            <a:off x="414521" y="1331640"/>
            <a:ext cx="5678775" cy="1015663"/>
          </a:xfrm>
          <a:prstGeom prst="rect">
            <a:avLst/>
          </a:prstGeom>
          <a:noFill/>
        </p:spPr>
        <p:txBody>
          <a:bodyPr wrap="square" rtlCol="1">
            <a:spAutoFit/>
          </a:bodyPr>
          <a:lstStyle/>
          <a:p>
            <a:pPr>
              <a:lnSpc>
                <a:spcPct val="150000"/>
              </a:lnSpc>
            </a:pPr>
            <a:r>
              <a:rPr lang="he-IL" sz="2000" dirty="0">
                <a:latin typeface="Guttman David" panose="02010401010101010101" pitchFamily="2" charset="-79"/>
                <a:cs typeface="Guttman David" panose="02010401010101010101" pitchFamily="2" charset="-79"/>
              </a:rPr>
              <a:t>הַמִּשְׁתַּתְּפִים וְצִבְעֵי הַמֶּלֶל שֶׁלָּהֶם:</a:t>
            </a:r>
          </a:p>
          <a:p>
            <a:pPr>
              <a:lnSpc>
                <a:spcPct val="150000"/>
              </a:lnSpc>
            </a:pPr>
            <a:r>
              <a:rPr lang="he-IL" sz="2000" dirty="0" smtClean="0">
                <a:solidFill>
                  <a:srgbClr val="008000"/>
                </a:solidFill>
                <a:latin typeface="Guttman David" panose="02010401010101010101" pitchFamily="2" charset="-79"/>
                <a:cs typeface="Guttman David" panose="02010401010101010101" pitchFamily="2" charset="-79"/>
              </a:rPr>
              <a:t>חִירִיק </a:t>
            </a:r>
            <a:r>
              <a:rPr lang="en-US" sz="2000" dirty="0" smtClean="0">
                <a:solidFill>
                  <a:srgbClr val="008000"/>
                </a:solidFill>
                <a:latin typeface="Guttman David" panose="02010401010101010101" pitchFamily="2" charset="-79"/>
                <a:cs typeface="Guttman David" panose="02010401010101010101" pitchFamily="2" charset="-79"/>
              </a:rPr>
              <a:t> </a:t>
            </a:r>
            <a:r>
              <a:rPr lang="he-IL" sz="2000" dirty="0" smtClean="0">
                <a:solidFill>
                  <a:srgbClr val="0070C0"/>
                </a:solidFill>
                <a:latin typeface="Guttman David" panose="02010401010101010101" pitchFamily="2" charset="-79"/>
                <a:cs typeface="Guttman David" panose="02010401010101010101" pitchFamily="2" charset="-79"/>
              </a:rPr>
              <a:t>הַיְּלָדִים</a:t>
            </a:r>
            <a:r>
              <a:rPr lang="en-US" sz="2000" dirty="0" smtClean="0">
                <a:solidFill>
                  <a:srgbClr val="0070C0"/>
                </a:solidFill>
                <a:latin typeface="Guttman David" panose="02010401010101010101" pitchFamily="2" charset="-79"/>
                <a:cs typeface="Guttman David" panose="02010401010101010101" pitchFamily="2" charset="-79"/>
              </a:rPr>
              <a:t> </a:t>
            </a:r>
            <a:r>
              <a:rPr lang="he-IL" sz="2000" dirty="0" smtClean="0">
                <a:solidFill>
                  <a:srgbClr val="0070C0"/>
                </a:solidFill>
                <a:latin typeface="Guttman David" panose="02010401010101010101" pitchFamily="2" charset="-79"/>
                <a:cs typeface="Guttman David" panose="02010401010101010101" pitchFamily="2" charset="-79"/>
              </a:rPr>
              <a:t> </a:t>
            </a:r>
            <a:r>
              <a:rPr lang="he-IL" sz="2000" dirty="0" smtClean="0">
                <a:solidFill>
                  <a:schemeClr val="tx1">
                    <a:lumMod val="75000"/>
                    <a:lumOff val="25000"/>
                  </a:schemeClr>
                </a:solidFill>
                <a:latin typeface="Guttman David" panose="02010401010101010101" pitchFamily="2" charset="-79"/>
                <a:cs typeface="Guttman David" panose="02010401010101010101" pitchFamily="2" charset="-79"/>
              </a:rPr>
              <a:t>הַסּוֹפֶרֶת</a:t>
            </a:r>
            <a:endParaRPr lang="he-IL" sz="2000" dirty="0">
              <a:solidFill>
                <a:srgbClr val="0070C0"/>
              </a:solidFill>
              <a:latin typeface="Guttman David" panose="02010401010101010101" pitchFamily="2" charset="-79"/>
              <a:cs typeface="Guttman David" panose="02010401010101010101" pitchFamily="2" charset="-79"/>
            </a:endParaRPr>
          </a:p>
        </p:txBody>
      </p:sp>
      <p:pic>
        <p:nvPicPr>
          <p:cNvPr id="12" name="תמונה 11"/>
          <p:cNvPicPr>
            <a:picLocks noChangeAspect="1"/>
          </p:cNvPicPr>
          <p:nvPr/>
        </p:nvPicPr>
        <p:blipFill rotWithShape="1">
          <a:blip r:embed="rId5" cstate="print">
            <a:extLst>
              <a:ext uri="{28A0092B-C50C-407E-A947-70E740481C1C}">
                <a14:useLocalDpi xmlns:a14="http://schemas.microsoft.com/office/drawing/2010/main" val="0"/>
              </a:ext>
            </a:extLst>
          </a:blip>
          <a:srcRect b="30280"/>
          <a:stretch/>
        </p:blipFill>
        <p:spPr>
          <a:xfrm>
            <a:off x="3140" y="6808018"/>
            <a:ext cx="3785900" cy="1764000"/>
          </a:xfrm>
          <a:prstGeom prst="rect">
            <a:avLst/>
          </a:prstGeom>
        </p:spPr>
      </p:pic>
      <p:sp>
        <p:nvSpPr>
          <p:cNvPr id="13" name="TextBox 12"/>
          <p:cNvSpPr txBox="1"/>
          <p:nvPr/>
        </p:nvSpPr>
        <p:spPr>
          <a:xfrm>
            <a:off x="497170" y="611560"/>
            <a:ext cx="1507943" cy="461665"/>
          </a:xfrm>
          <a:prstGeom prst="rect">
            <a:avLst/>
          </a:prstGeom>
          <a:noFill/>
        </p:spPr>
        <p:txBody>
          <a:bodyPr wrap="square" rtlCol="1">
            <a:spAutoFit/>
          </a:bodyPr>
          <a:lstStyle/>
          <a:p>
            <a:pPr algn="ctr"/>
            <a:r>
              <a:rPr lang="he-IL" sz="2400" dirty="0" smtClean="0">
                <a:solidFill>
                  <a:schemeClr val="tx1">
                    <a:lumMod val="75000"/>
                    <a:lumOff val="25000"/>
                  </a:schemeClr>
                </a:solidFill>
                <a:latin typeface="Guttman David" panose="02010401010101010101" pitchFamily="2" charset="-79"/>
                <a:cs typeface="Guttman David" panose="02010401010101010101" pitchFamily="2" charset="-79"/>
              </a:rPr>
              <a:t> </a:t>
            </a:r>
            <a:r>
              <a:rPr lang="he-IL" sz="2400" dirty="0" smtClean="0">
                <a:solidFill>
                  <a:srgbClr val="277D60"/>
                </a:solidFill>
                <a:latin typeface="Guttman David" panose="02010401010101010101" pitchFamily="2" charset="-79"/>
                <a:cs typeface="Guttman David" panose="02010401010101010101" pitchFamily="2" charset="-79"/>
              </a:rPr>
              <a:t>חִירִיק</a:t>
            </a:r>
            <a:endParaRPr lang="he-IL" sz="2400" dirty="0">
              <a:solidFill>
                <a:srgbClr val="277D60"/>
              </a:solidFill>
              <a:latin typeface="Guttman David" panose="02010401010101010101" pitchFamily="2" charset="-79"/>
              <a:cs typeface="Guttman David" panose="02010401010101010101" pitchFamily="2" charset="-79"/>
            </a:endParaRPr>
          </a:p>
        </p:txBody>
      </p:sp>
    </p:spTree>
    <p:extLst>
      <p:ext uri="{BB962C8B-B14F-4D97-AF65-F5344CB8AC3E}">
        <p14:creationId xmlns:p14="http://schemas.microsoft.com/office/powerpoint/2010/main" val="268991785"/>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תמונה 3"/>
          <p:cNvPicPr>
            <a:picLocks noChangeAspect="1"/>
          </p:cNvPicPr>
          <p:nvPr/>
        </p:nvPicPr>
        <p:blipFill rotWithShape="1">
          <a:blip r:embed="rId3" cstate="print">
            <a:extLst>
              <a:ext uri="{28A0092B-C50C-407E-A947-70E740481C1C}">
                <a14:useLocalDpi xmlns:a14="http://schemas.microsoft.com/office/drawing/2010/main" val="0"/>
              </a:ext>
            </a:extLst>
          </a:blip>
          <a:srcRect t="-1" b="46667"/>
          <a:stretch/>
        </p:blipFill>
        <p:spPr>
          <a:xfrm>
            <a:off x="1360256" y="5256256"/>
            <a:ext cx="1420673" cy="1620000"/>
          </a:xfrm>
          <a:prstGeom prst="rect">
            <a:avLst/>
          </a:prstGeom>
        </p:spPr>
      </p:pic>
      <p:sp>
        <p:nvSpPr>
          <p:cNvPr id="3" name="מציין מיקום של מספר שקופית 2"/>
          <p:cNvSpPr>
            <a:spLocks noGrp="1"/>
          </p:cNvSpPr>
          <p:nvPr>
            <p:ph type="sldNum" sz="quarter" idx="12"/>
          </p:nvPr>
        </p:nvSpPr>
        <p:spPr>
          <a:xfrm>
            <a:off x="6165304" y="8460432"/>
            <a:ext cx="1600200" cy="486833"/>
          </a:xfrm>
        </p:spPr>
        <p:txBody>
          <a:bodyPr/>
          <a:lstStyle/>
          <a:p>
            <a:fld id="{C60840D6-4A80-4F4C-92AD-B99FC8A0C370}" type="slidenum">
              <a:rPr lang="he-IL" smtClean="0"/>
              <a:t>108</a:t>
            </a:fld>
            <a:endParaRPr lang="he-IL" dirty="0"/>
          </a:p>
        </p:txBody>
      </p:sp>
      <p:sp>
        <p:nvSpPr>
          <p:cNvPr id="34" name="מלבן 33"/>
          <p:cNvSpPr/>
          <p:nvPr/>
        </p:nvSpPr>
        <p:spPr>
          <a:xfrm>
            <a:off x="2987502" y="827584"/>
            <a:ext cx="2961779" cy="2308324"/>
          </a:xfrm>
          <a:prstGeom prst="rect">
            <a:avLst/>
          </a:prstGeom>
        </p:spPr>
        <p:txBody>
          <a:bodyPr wrap="square">
            <a:spAutoFit/>
          </a:bodyPr>
          <a:lstStyle/>
          <a:p>
            <a:pPr>
              <a:lnSpc>
                <a:spcPct val="150000"/>
              </a:lnSpc>
            </a:pPr>
            <a:r>
              <a:rPr lang="he-IL" sz="2400" b="1" dirty="0" smtClean="0">
                <a:solidFill>
                  <a:schemeClr val="tx1">
                    <a:lumMod val="75000"/>
                    <a:lumOff val="25000"/>
                  </a:schemeClr>
                </a:solidFill>
                <a:latin typeface="Guttman Hatzvi" panose="02010401010101010101" pitchFamily="2" charset="-79"/>
                <a:cs typeface="Guttman Hatzvi" panose="02010401010101010101" pitchFamily="2" charset="-79"/>
              </a:rPr>
              <a:t>מִי? מִי? </a:t>
            </a:r>
          </a:p>
          <a:p>
            <a:pPr>
              <a:lnSpc>
                <a:spcPct val="150000"/>
              </a:lnSpc>
            </a:pPr>
            <a:r>
              <a:rPr lang="he-IL" sz="2400" b="1" dirty="0" smtClean="0">
                <a:solidFill>
                  <a:srgbClr val="0070C0"/>
                </a:solidFill>
                <a:latin typeface="Guttman Hatzvi" panose="02010401010101010101" pitchFamily="2" charset="-79"/>
                <a:cs typeface="Guttman Hatzvi" panose="02010401010101010101" pitchFamily="2" charset="-79"/>
              </a:rPr>
              <a:t>מִי? מִי? מִי?</a:t>
            </a:r>
            <a:endParaRPr lang="en-US" sz="2400" b="1" dirty="0" smtClean="0">
              <a:solidFill>
                <a:srgbClr val="0070C0"/>
              </a:solidFill>
              <a:latin typeface="Guttman Hatzvi" panose="02010401010101010101" pitchFamily="2" charset="-79"/>
              <a:cs typeface="Guttman Hatzvi" panose="02010401010101010101" pitchFamily="2" charset="-79"/>
            </a:endParaRPr>
          </a:p>
          <a:p>
            <a:pPr>
              <a:lnSpc>
                <a:spcPct val="150000"/>
              </a:lnSpc>
            </a:pPr>
            <a:r>
              <a:rPr lang="he-IL" sz="2400" b="1" dirty="0" smtClean="0">
                <a:solidFill>
                  <a:schemeClr val="tx1">
                    <a:lumMod val="75000"/>
                    <a:lumOff val="25000"/>
                  </a:schemeClr>
                </a:solidFill>
                <a:latin typeface="Guttman Hatzvi" panose="02010401010101010101" pitchFamily="2" charset="-79"/>
                <a:cs typeface="Guttman Hatzvi" panose="02010401010101010101" pitchFamily="2" charset="-79"/>
              </a:rPr>
              <a:t>מִי</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 </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חוֹרֵק </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וְחוֹרֵק</a:t>
            </a:r>
            <a:r>
              <a:rPr lang="he-IL" sz="2400" dirty="0">
                <a:solidFill>
                  <a:schemeClr val="tx1">
                    <a:lumMod val="75000"/>
                    <a:lumOff val="25000"/>
                  </a:schemeClr>
                </a:solidFill>
                <a:cs typeface="Guttman Hatzvi" panose="02010401010101010101" pitchFamily="2" charset="-79"/>
              </a:rPr>
              <a:t> </a:t>
            </a:r>
            <a:endParaRPr lang="he-IL" sz="2400" dirty="0" smtClean="0">
              <a:solidFill>
                <a:schemeClr val="tx1">
                  <a:lumMod val="75000"/>
                  <a:lumOff val="25000"/>
                </a:schemeClr>
              </a:solidFill>
              <a:cs typeface="Guttman Hatzvi" panose="02010401010101010101" pitchFamily="2" charset="-79"/>
            </a:endParaRPr>
          </a:p>
          <a:p>
            <a:pPr>
              <a:lnSpc>
                <a:spcPct val="150000"/>
              </a:lnSpc>
            </a:pPr>
            <a:r>
              <a:rPr lang="he-IL" sz="2400" b="1" dirty="0" err="1" smtClean="0">
                <a:solidFill>
                  <a:schemeClr val="tx1">
                    <a:lumMod val="75000"/>
                    <a:lumOff val="25000"/>
                  </a:schemeClr>
                </a:solidFill>
                <a:latin typeface="Guttman Hatzvi" panose="02010401010101010101" pitchFamily="2" charset="-79"/>
                <a:cs typeface="Guttman Hatzvi" panose="02010401010101010101" pitchFamily="2" charset="-79"/>
              </a:rPr>
              <a:t>קְרִיק־קְרִיק</a:t>
            </a:r>
            <a:r>
              <a:rPr lang="he-IL" sz="2400" b="1" dirty="0" smtClean="0">
                <a:solidFill>
                  <a:schemeClr val="tx1">
                    <a:lumMod val="75000"/>
                    <a:lumOff val="25000"/>
                  </a:schemeClr>
                </a:solidFill>
                <a:latin typeface="Guttman Hatzvi" panose="02010401010101010101" pitchFamily="2" charset="-79"/>
                <a:cs typeface="Guttman Hatzvi" panose="02010401010101010101" pitchFamily="2" charset="-79"/>
              </a:rPr>
              <a:t>?</a:t>
            </a:r>
          </a:p>
        </p:txBody>
      </p:sp>
      <p:sp>
        <p:nvSpPr>
          <p:cNvPr id="5" name="מלבן 4"/>
          <p:cNvSpPr/>
          <p:nvPr/>
        </p:nvSpPr>
        <p:spPr>
          <a:xfrm>
            <a:off x="541885" y="3203848"/>
            <a:ext cx="2743100" cy="1200329"/>
          </a:xfrm>
          <a:prstGeom prst="rect">
            <a:avLst/>
          </a:prstGeom>
        </p:spPr>
        <p:txBody>
          <a:bodyPr wrap="square">
            <a:spAutoFit/>
          </a:bodyPr>
          <a:lstStyle/>
          <a:p>
            <a:pPr lvl="0">
              <a:lnSpc>
                <a:spcPct val="150000"/>
              </a:lnSpc>
            </a:pPr>
            <a:r>
              <a:rPr lang="he-IL" sz="2400" dirty="0">
                <a:solidFill>
                  <a:srgbClr val="0070C0"/>
                </a:solidFill>
                <a:latin typeface="Guttman Hatzvi" panose="02010401010101010101" pitchFamily="2" charset="-79"/>
                <a:cs typeface="Guttman Hatzvi" panose="02010401010101010101" pitchFamily="2" charset="-79"/>
              </a:rPr>
              <a:t>לֹא </a:t>
            </a:r>
            <a:r>
              <a:rPr lang="he-IL" sz="2400" b="1" dirty="0">
                <a:solidFill>
                  <a:srgbClr val="0070C0"/>
                </a:solidFill>
                <a:latin typeface="Guttman Hatzvi" panose="02010401010101010101" pitchFamily="2" charset="-79"/>
                <a:cs typeface="Guttman Hatzvi" panose="02010401010101010101" pitchFamily="2" charset="-79"/>
              </a:rPr>
              <a:t>אֲנִי!</a:t>
            </a:r>
            <a:endParaRPr lang="en-US" sz="2400" b="1" dirty="0">
              <a:solidFill>
                <a:srgbClr val="0070C0"/>
              </a:solidFill>
              <a:latin typeface="Guttman Hatzvi" panose="02010401010101010101" pitchFamily="2" charset="-79"/>
              <a:cs typeface="Guttman Hatzvi" panose="02010401010101010101" pitchFamily="2" charset="-79"/>
            </a:endParaRPr>
          </a:p>
          <a:p>
            <a:pPr lvl="0">
              <a:lnSpc>
                <a:spcPct val="150000"/>
              </a:lnSpc>
            </a:pP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זֶה מַמָּשׁ </a:t>
            </a:r>
            <a:r>
              <a:rPr lang="he-IL" sz="2400" b="1" dirty="0">
                <a:solidFill>
                  <a:schemeClr val="tx1">
                    <a:lumMod val="75000"/>
                    <a:lumOff val="25000"/>
                  </a:schemeClr>
                </a:solidFill>
                <a:latin typeface="Guttman Hatzvi" panose="02010401010101010101" pitchFamily="2" charset="-79"/>
                <a:cs typeface="Guttman Hatzvi" panose="02010401010101010101" pitchFamily="2" charset="-79"/>
              </a:rPr>
              <a:t>לְיָדִי</a:t>
            </a:r>
            <a:r>
              <a:rPr lang="he-IL" sz="2400" b="1" dirty="0" smtClean="0">
                <a:solidFill>
                  <a:schemeClr val="tx1">
                    <a:lumMod val="75000"/>
                    <a:lumOff val="25000"/>
                  </a:schemeClr>
                </a:solidFill>
                <a:latin typeface="Guttman Hatzvi" panose="02010401010101010101" pitchFamily="2" charset="-79"/>
                <a:cs typeface="Guttman Hatzvi" panose="02010401010101010101" pitchFamily="2" charset="-79"/>
              </a:rPr>
              <a:t>.</a:t>
            </a:r>
            <a:endParaRPr lang="he-IL" sz="2400" b="1" dirty="0">
              <a:solidFill>
                <a:schemeClr val="tx1">
                  <a:lumMod val="75000"/>
                  <a:lumOff val="25000"/>
                </a:schemeClr>
              </a:solidFill>
              <a:latin typeface="Guttman Hatzvi" panose="02010401010101010101" pitchFamily="2" charset="-79"/>
              <a:cs typeface="Guttman Hatzvi" panose="02010401010101010101" pitchFamily="2" charset="-79"/>
            </a:endParaRPr>
          </a:p>
        </p:txBody>
      </p:sp>
      <p:sp>
        <p:nvSpPr>
          <p:cNvPr id="6" name="מלבן 5"/>
          <p:cNvSpPr/>
          <p:nvPr/>
        </p:nvSpPr>
        <p:spPr>
          <a:xfrm>
            <a:off x="2780929" y="4716016"/>
            <a:ext cx="3180632" cy="1200329"/>
          </a:xfrm>
          <a:prstGeom prst="rect">
            <a:avLst/>
          </a:prstGeom>
        </p:spPr>
        <p:txBody>
          <a:bodyPr wrap="square">
            <a:spAutoFit/>
          </a:bodyPr>
          <a:lstStyle/>
          <a:p>
            <a:pPr lvl="0">
              <a:lnSpc>
                <a:spcPct val="150000"/>
              </a:lnSpc>
            </a:pPr>
            <a:r>
              <a:rPr lang="he-IL" sz="2400" b="1" dirty="0">
                <a:solidFill>
                  <a:srgbClr val="0070C0"/>
                </a:solidFill>
                <a:cs typeface="Guttman Hatzvi" panose="02010401010101010101" pitchFamily="2" charset="-79"/>
              </a:rPr>
              <a:t>אִירִית, </a:t>
            </a:r>
            <a:r>
              <a:rPr lang="he-IL" sz="2400" dirty="0">
                <a:solidFill>
                  <a:srgbClr val="0070C0"/>
                </a:solidFill>
                <a:cs typeface="Guttman Hatzvi" panose="02010401010101010101" pitchFamily="2" charset="-79"/>
              </a:rPr>
              <a:t>הִכְרַזְתְּ בְּקוֹל</a:t>
            </a:r>
            <a:r>
              <a:rPr lang="he-IL" sz="2400" dirty="0" smtClean="0">
                <a:solidFill>
                  <a:srgbClr val="0070C0"/>
                </a:solidFill>
                <a:cs typeface="Guttman Hatzvi" panose="02010401010101010101" pitchFamily="2" charset="-79"/>
              </a:rPr>
              <a:t>...</a:t>
            </a:r>
          </a:p>
          <a:p>
            <a:pPr>
              <a:lnSpc>
                <a:spcPct val="150000"/>
              </a:lnSpc>
            </a:pPr>
            <a:r>
              <a:rPr lang="he-IL" sz="2400" dirty="0">
                <a:solidFill>
                  <a:schemeClr val="tx1">
                    <a:lumMod val="75000"/>
                    <a:lumOff val="25000"/>
                  </a:schemeClr>
                </a:solidFill>
                <a:cs typeface="Guttman Hatzvi" panose="02010401010101010101" pitchFamily="2" charset="-79"/>
              </a:rPr>
              <a:t>מָה </a:t>
            </a:r>
            <a:r>
              <a:rPr lang="he-IL" sz="2400" b="1" dirty="0">
                <a:solidFill>
                  <a:schemeClr val="tx1">
                    <a:lumMod val="75000"/>
                    <a:lumOff val="25000"/>
                  </a:schemeClr>
                </a:solidFill>
                <a:cs typeface="Guttman Hatzvi" panose="02010401010101010101" pitchFamily="2" charset="-79"/>
              </a:rPr>
              <a:t>הִכְרַזְתִּי</a:t>
            </a:r>
            <a:r>
              <a:rPr lang="he-IL" sz="2400" b="1" dirty="0" smtClean="0">
                <a:solidFill>
                  <a:schemeClr val="tx1">
                    <a:lumMod val="75000"/>
                    <a:lumOff val="25000"/>
                  </a:schemeClr>
                </a:solidFill>
                <a:cs typeface="Guttman Hatzvi" panose="02010401010101010101" pitchFamily="2" charset="-79"/>
              </a:rPr>
              <a:t>?</a:t>
            </a:r>
            <a:endParaRPr lang="he-IL" sz="2400" b="1" dirty="0">
              <a:solidFill>
                <a:schemeClr val="tx1">
                  <a:lumMod val="75000"/>
                  <a:lumOff val="25000"/>
                </a:schemeClr>
              </a:solidFill>
              <a:cs typeface="Guttman Hatzvi" panose="02010401010101010101" pitchFamily="2" charset="-79"/>
            </a:endParaRPr>
          </a:p>
        </p:txBody>
      </p:sp>
      <p:pic>
        <p:nvPicPr>
          <p:cNvPr id="8" name="תמונה 7"/>
          <p:cNvPicPr>
            <a:picLocks noChangeAspect="1"/>
          </p:cNvPicPr>
          <p:nvPr/>
        </p:nvPicPr>
        <p:blipFill rotWithShape="1">
          <a:blip r:embed="rId4">
            <a:extLst>
              <a:ext uri="{28A0092B-C50C-407E-A947-70E740481C1C}">
                <a14:useLocalDpi xmlns:a14="http://schemas.microsoft.com/office/drawing/2010/main" val="0"/>
              </a:ext>
            </a:extLst>
          </a:blip>
          <a:srcRect l="50000"/>
          <a:stretch/>
        </p:blipFill>
        <p:spPr>
          <a:xfrm>
            <a:off x="0" y="467544"/>
            <a:ext cx="1543978" cy="2052000"/>
          </a:xfrm>
          <a:prstGeom prst="rect">
            <a:avLst/>
          </a:prstGeom>
        </p:spPr>
      </p:pic>
      <p:pic>
        <p:nvPicPr>
          <p:cNvPr id="9" name="תמונה 8"/>
          <p:cNvPicPr>
            <a:picLocks noChangeAspect="1"/>
          </p:cNvPicPr>
          <p:nvPr/>
        </p:nvPicPr>
        <p:blipFill>
          <a:blip r:embed="rId5" cstate="print">
            <a:extLst>
              <a:ext uri="{BEBA8EAE-BF5A-486C-A8C5-ECC9F3942E4B}">
                <a14:imgProps xmlns:a14="http://schemas.microsoft.com/office/drawing/2010/main">
                  <a14:imgLayer r:embed="rId6">
                    <a14:imgEffect>
                      <a14:brightnessContrast bright="-20000"/>
                    </a14:imgEffect>
                  </a14:imgLayer>
                </a14:imgProps>
              </a:ext>
              <a:ext uri="{28A0092B-C50C-407E-A947-70E740481C1C}">
                <a14:useLocalDpi xmlns:a14="http://schemas.microsoft.com/office/drawing/2010/main" val="0"/>
              </a:ext>
            </a:extLst>
          </a:blip>
          <a:stretch>
            <a:fillRect/>
          </a:stretch>
        </p:blipFill>
        <p:spPr>
          <a:xfrm>
            <a:off x="63932" y="5940152"/>
            <a:ext cx="4301172" cy="3600000"/>
          </a:xfrm>
          <a:prstGeom prst="rect">
            <a:avLst/>
          </a:prstGeom>
        </p:spPr>
      </p:pic>
      <p:pic>
        <p:nvPicPr>
          <p:cNvPr id="10" name="תמונה 9"/>
          <p:cNvPicPr>
            <a:picLocks noChangeAspect="1"/>
          </p:cNvPicPr>
          <p:nvPr/>
        </p:nvPicPr>
        <p:blipFill>
          <a:blip r:embed="rId7">
            <a:extLst>
              <a:ext uri="{BEBA8EAE-BF5A-486C-A8C5-ECC9F3942E4B}">
                <a14:imgProps xmlns:a14="http://schemas.microsoft.com/office/drawing/2010/main">
                  <a14:imgLayer r:embed="rId8">
                    <a14:imgEffect>
                      <a14:saturation sat="400000"/>
                    </a14:imgEffect>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5642646" y="8451997"/>
            <a:ext cx="591691" cy="566513"/>
          </a:xfrm>
          <a:prstGeom prst="rect">
            <a:avLst/>
          </a:prstGeom>
        </p:spPr>
      </p:pic>
    </p:spTree>
    <p:extLst>
      <p:ext uri="{BB962C8B-B14F-4D97-AF65-F5344CB8AC3E}">
        <p14:creationId xmlns:p14="http://schemas.microsoft.com/office/powerpoint/2010/main" val="3058958334"/>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תמונה 16"/>
          <p:cNvPicPr>
            <a:picLocks noChangeAspect="1"/>
          </p:cNvPicPr>
          <p:nvPr/>
        </p:nvPicPr>
        <p:blipFill rotWithShape="1">
          <a:blip r:embed="rId3">
            <a:extLst>
              <a:ext uri="{BEBA8EAE-BF5A-486C-A8C5-ECC9F3942E4B}">
                <a14:imgProps xmlns:a14="http://schemas.microsoft.com/office/drawing/2010/main">
                  <a14:imgLayer r:embed="rId4">
                    <a14:imgEffect>
                      <a14:sharpenSoften amount="-25000"/>
                    </a14:imgEffect>
                    <a14:imgEffect>
                      <a14:saturation sat="66000"/>
                    </a14:imgEffect>
                  </a14:imgLayer>
                </a14:imgProps>
              </a:ext>
              <a:ext uri="{28A0092B-C50C-407E-A947-70E740481C1C}">
                <a14:useLocalDpi xmlns:a14="http://schemas.microsoft.com/office/drawing/2010/main" val="0"/>
              </a:ext>
            </a:extLst>
          </a:blip>
          <a:srcRect l="5135" t="25715" r="47815" b="25839"/>
          <a:stretch/>
        </p:blipFill>
        <p:spPr>
          <a:xfrm>
            <a:off x="3211517" y="6279098"/>
            <a:ext cx="3525289" cy="2592000"/>
          </a:xfrm>
          <a:prstGeom prst="rect">
            <a:avLst/>
          </a:prstGeom>
        </p:spPr>
      </p:pic>
      <p:sp>
        <p:nvSpPr>
          <p:cNvPr id="3" name="מציין מיקום של מספר שקופית 2"/>
          <p:cNvSpPr>
            <a:spLocks noGrp="1"/>
          </p:cNvSpPr>
          <p:nvPr>
            <p:ph type="sldNum" sz="quarter" idx="12"/>
          </p:nvPr>
        </p:nvSpPr>
        <p:spPr>
          <a:xfrm>
            <a:off x="342900" y="8460432"/>
            <a:ext cx="1600200" cy="486833"/>
          </a:xfrm>
        </p:spPr>
        <p:txBody>
          <a:bodyPr/>
          <a:lstStyle/>
          <a:p>
            <a:fld id="{C60840D6-4A80-4F4C-92AD-B99FC8A0C370}" type="slidenum">
              <a:rPr lang="he-IL" smtClean="0"/>
              <a:t>109</a:t>
            </a:fld>
            <a:endParaRPr lang="he-IL"/>
          </a:p>
        </p:txBody>
      </p:sp>
      <p:sp>
        <p:nvSpPr>
          <p:cNvPr id="5" name="מלבן 4"/>
          <p:cNvSpPr/>
          <p:nvPr/>
        </p:nvSpPr>
        <p:spPr>
          <a:xfrm>
            <a:off x="1916833" y="2873159"/>
            <a:ext cx="3387020" cy="1754326"/>
          </a:xfrm>
          <a:prstGeom prst="rect">
            <a:avLst/>
          </a:prstGeom>
        </p:spPr>
        <p:txBody>
          <a:bodyPr wrap="square">
            <a:spAutoFit/>
          </a:bodyPr>
          <a:lstStyle/>
          <a:p>
            <a:pPr lvl="0">
              <a:lnSpc>
                <a:spcPct val="150000"/>
              </a:lnSpc>
            </a:pP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אָז </a:t>
            </a:r>
            <a:r>
              <a:rPr lang="he-IL" sz="2400" b="1" dirty="0">
                <a:solidFill>
                  <a:schemeClr val="tx1">
                    <a:lumMod val="75000"/>
                    <a:lumOff val="25000"/>
                  </a:schemeClr>
                </a:solidFill>
                <a:latin typeface="Guttman Hatzvi" panose="02010401010101010101" pitchFamily="2" charset="-79"/>
                <a:cs typeface="Guttman Hatzvi" panose="02010401010101010101" pitchFamily="2" charset="-79"/>
              </a:rPr>
              <a:t>מִי מַסְכִּים</a:t>
            </a:r>
            <a:endParaRPr lang="en-US" sz="2400" b="1" dirty="0">
              <a:solidFill>
                <a:schemeClr val="tx1">
                  <a:lumMod val="75000"/>
                  <a:lumOff val="25000"/>
                </a:schemeClr>
              </a:solidFill>
              <a:cs typeface="Guttman Hatzvi" panose="02010401010101010101" pitchFamily="2" charset="-79"/>
            </a:endParaRPr>
          </a:p>
          <a:p>
            <a:pPr lvl="0">
              <a:lnSpc>
                <a:spcPct val="150000"/>
              </a:lnSpc>
            </a:pPr>
            <a:r>
              <a:rPr lang="he-IL" sz="2400" b="1" dirty="0">
                <a:solidFill>
                  <a:schemeClr val="tx1">
                    <a:lumMod val="75000"/>
                    <a:lumOff val="25000"/>
                  </a:schemeClr>
                </a:solidFill>
                <a:latin typeface="Guttman Hatzvi" panose="02010401010101010101" pitchFamily="2" charset="-79"/>
                <a:cs typeface="Guttman Hatzvi" panose="02010401010101010101" pitchFamily="2" charset="-79"/>
              </a:rPr>
              <a:t>לְהָצִיץ לִי בַּתִּיק?</a:t>
            </a:r>
          </a:p>
          <a:p>
            <a:pPr lvl="0">
              <a:lnSpc>
                <a:spcPct val="150000"/>
              </a:lnSpc>
            </a:pPr>
            <a:r>
              <a:rPr lang="he-IL" sz="2400" b="1" dirty="0">
                <a:solidFill>
                  <a:srgbClr val="0070C0"/>
                </a:solidFill>
                <a:latin typeface="Guttman Hatzvi" panose="02010401010101010101" pitchFamily="2" charset="-79"/>
                <a:cs typeface="Guttman Hatzvi" panose="02010401010101010101" pitchFamily="2" charset="-79"/>
              </a:rPr>
              <a:t>נָצִיץ,</a:t>
            </a:r>
            <a:r>
              <a:rPr lang="he-IL" sz="2400" dirty="0">
                <a:solidFill>
                  <a:srgbClr val="0070C0"/>
                </a:solidFill>
                <a:latin typeface="Guttman Hatzvi" panose="02010401010101010101" pitchFamily="2" charset="-79"/>
                <a:cs typeface="Guttman Hatzvi" panose="02010401010101010101" pitchFamily="2" charset="-79"/>
              </a:rPr>
              <a:t> לָמָּה לֹא</a:t>
            </a:r>
            <a:r>
              <a:rPr lang="en-US" sz="2400" dirty="0">
                <a:solidFill>
                  <a:srgbClr val="0070C0"/>
                </a:solidFill>
                <a:cs typeface="Guttman Hatzvi" panose="02010401010101010101" pitchFamily="2" charset="-79"/>
              </a:rPr>
              <a:t> </a:t>
            </a:r>
            <a:r>
              <a:rPr lang="en-US" sz="2400" dirty="0" smtClean="0">
                <a:solidFill>
                  <a:srgbClr val="0070C0"/>
                </a:solidFill>
                <a:cs typeface="Guttman Hatzvi" panose="02010401010101010101" pitchFamily="2" charset="-79"/>
              </a:rPr>
              <a:t>?</a:t>
            </a:r>
            <a:endParaRPr lang="he-IL" sz="2400" dirty="0">
              <a:solidFill>
                <a:srgbClr val="0070C0"/>
              </a:solidFill>
              <a:cs typeface="Guttman Hatzvi" panose="02010401010101010101" pitchFamily="2" charset="-79"/>
            </a:endParaRPr>
          </a:p>
        </p:txBody>
      </p:sp>
      <p:sp>
        <p:nvSpPr>
          <p:cNvPr id="6" name="מלבן 5"/>
          <p:cNvSpPr/>
          <p:nvPr/>
        </p:nvSpPr>
        <p:spPr>
          <a:xfrm>
            <a:off x="450051" y="4926816"/>
            <a:ext cx="2546902" cy="1754326"/>
          </a:xfrm>
          <a:prstGeom prst="rect">
            <a:avLst/>
          </a:prstGeom>
        </p:spPr>
        <p:txBody>
          <a:bodyPr wrap="square">
            <a:spAutoFit/>
          </a:bodyPr>
          <a:lstStyle/>
          <a:p>
            <a:pPr lvl="0">
              <a:lnSpc>
                <a:spcPct val="150000"/>
              </a:lnSpc>
            </a:pPr>
            <a:r>
              <a:rPr lang="he-IL" sz="2400" b="1" dirty="0">
                <a:solidFill>
                  <a:srgbClr val="0070C0"/>
                </a:solidFill>
                <a:latin typeface="Guttman Hatzvi" panose="02010401010101010101" pitchFamily="2" charset="-79"/>
                <a:cs typeface="Guttman Hatzvi" panose="02010401010101010101" pitchFamily="2" charset="-79"/>
              </a:rPr>
              <a:t>חִירִיק!!!!</a:t>
            </a:r>
            <a:endParaRPr lang="en-US" sz="2400" b="1" dirty="0">
              <a:solidFill>
                <a:srgbClr val="0070C0"/>
              </a:solidFill>
              <a:cs typeface="Guttman Hatzvi" panose="02010401010101010101" pitchFamily="2" charset="-79"/>
            </a:endParaRPr>
          </a:p>
          <a:p>
            <a:pPr lvl="0">
              <a:lnSpc>
                <a:spcPct val="150000"/>
              </a:lnSpc>
            </a:pP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מָה אַתָּה עוֹשֶׂה </a:t>
            </a:r>
            <a:endParaRPr lang="en-US" sz="2400" dirty="0">
              <a:solidFill>
                <a:schemeClr val="tx1">
                  <a:lumMod val="75000"/>
                  <a:lumOff val="25000"/>
                </a:schemeClr>
              </a:solidFill>
              <a:cs typeface="Guttman Hatzvi" panose="02010401010101010101" pitchFamily="2" charset="-79"/>
            </a:endParaRPr>
          </a:p>
          <a:p>
            <a:pPr lvl="0">
              <a:lnSpc>
                <a:spcPct val="150000"/>
              </a:lnSpc>
            </a:pPr>
            <a:r>
              <a:rPr lang="he-IL" sz="2400" b="1" dirty="0">
                <a:solidFill>
                  <a:schemeClr val="tx1">
                    <a:lumMod val="75000"/>
                    <a:lumOff val="25000"/>
                  </a:schemeClr>
                </a:solidFill>
                <a:latin typeface="Guttman Hatzvi" panose="02010401010101010101" pitchFamily="2" charset="-79"/>
                <a:cs typeface="Guttman Hatzvi" panose="02010401010101010101" pitchFamily="2" charset="-79"/>
              </a:rPr>
              <a:t>אֶצְלִי בַּתִּיק?</a:t>
            </a:r>
          </a:p>
        </p:txBody>
      </p:sp>
      <p:grpSp>
        <p:nvGrpSpPr>
          <p:cNvPr id="2" name="קבוצה 1"/>
          <p:cNvGrpSpPr/>
          <p:nvPr/>
        </p:nvGrpSpPr>
        <p:grpSpPr>
          <a:xfrm>
            <a:off x="3745731" y="5840220"/>
            <a:ext cx="710458" cy="892020"/>
            <a:chOff x="3600074" y="5365358"/>
            <a:chExt cx="710458" cy="892020"/>
          </a:xfrm>
        </p:grpSpPr>
        <p:pic>
          <p:nvPicPr>
            <p:cNvPr id="11" name="תמונה 10"/>
            <p:cNvPicPr>
              <a:picLocks noChangeAspect="1"/>
            </p:cNvPicPr>
            <p:nvPr/>
          </p:nvPicPr>
          <p:blipFill>
            <a:blip r:embed="rId5" cstate="print">
              <a:extLst>
                <a:ext uri="{BEBA8EAE-BF5A-486C-A8C5-ECC9F3942E4B}">
                  <a14:imgProps xmlns:a14="http://schemas.microsoft.com/office/drawing/2010/main">
                    <a14:imgLayer r:embed="rId6">
                      <a14:imgEffect>
                        <a14:colorTemperature colorTemp="4700"/>
                      </a14:imgEffect>
                      <a14:imgEffect>
                        <a14:saturation sat="0"/>
                      </a14:imgEffect>
                    </a14:imgLayer>
                  </a14:imgProps>
                </a:ext>
                <a:ext uri="{28A0092B-C50C-407E-A947-70E740481C1C}">
                  <a14:useLocalDpi xmlns:a14="http://schemas.microsoft.com/office/drawing/2010/main" val="0"/>
                </a:ext>
              </a:extLst>
            </a:blip>
            <a:stretch>
              <a:fillRect/>
            </a:stretch>
          </p:blipFill>
          <p:spPr>
            <a:xfrm>
              <a:off x="3600074" y="5365358"/>
              <a:ext cx="710458" cy="892020"/>
            </a:xfrm>
            <a:prstGeom prst="rect">
              <a:avLst/>
            </a:prstGeom>
          </p:spPr>
        </p:pic>
        <p:sp>
          <p:nvSpPr>
            <p:cNvPr id="13" name="אליפסה 12"/>
            <p:cNvSpPr>
              <a:spLocks noChangeAspect="1"/>
            </p:cNvSpPr>
            <p:nvPr/>
          </p:nvSpPr>
          <p:spPr>
            <a:xfrm rot="157977">
              <a:off x="3937176" y="5536356"/>
              <a:ext cx="184869" cy="18362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sz="1000" u="sng" dirty="0">
                <a:solidFill>
                  <a:srgbClr val="0070C0"/>
                </a:solidFill>
              </a:endParaRPr>
            </a:p>
          </p:txBody>
        </p:sp>
      </p:grpSp>
      <p:sp>
        <p:nvSpPr>
          <p:cNvPr id="15" name="מלבן 14"/>
          <p:cNvSpPr/>
          <p:nvPr/>
        </p:nvSpPr>
        <p:spPr>
          <a:xfrm>
            <a:off x="-99210" y="827584"/>
            <a:ext cx="3024154" cy="1754326"/>
          </a:xfrm>
          <a:prstGeom prst="rect">
            <a:avLst/>
          </a:prstGeom>
        </p:spPr>
        <p:txBody>
          <a:bodyPr wrap="square">
            <a:spAutoFit/>
          </a:bodyPr>
          <a:lstStyle/>
          <a:p>
            <a:pPr>
              <a:lnSpc>
                <a:spcPct val="150000"/>
              </a:lnSpc>
            </a:pPr>
            <a:r>
              <a:rPr lang="he-IL" sz="2400" dirty="0" smtClean="0">
                <a:solidFill>
                  <a:srgbClr val="0070C0"/>
                </a:solidFill>
                <a:cs typeface="Guttman Hatzvi" panose="02010401010101010101" pitchFamily="2" charset="-79"/>
              </a:rPr>
              <a:t>שֶׁלֹּא </a:t>
            </a:r>
            <a:r>
              <a:rPr lang="he-IL" sz="2400" b="1" dirty="0">
                <a:solidFill>
                  <a:srgbClr val="0070C0"/>
                </a:solidFill>
                <a:cs typeface="Guttman Hatzvi" panose="02010401010101010101" pitchFamily="2" charset="-79"/>
              </a:rPr>
              <a:t>מִתְרַגְּזִים </a:t>
            </a:r>
          </a:p>
          <a:p>
            <a:pPr>
              <a:lnSpc>
                <a:spcPct val="150000"/>
              </a:lnSpc>
            </a:pPr>
            <a:r>
              <a:rPr lang="he-IL" sz="2400" dirty="0">
                <a:solidFill>
                  <a:srgbClr val="0070C0"/>
                </a:solidFill>
                <a:cs typeface="Guttman Hatzvi" panose="02010401010101010101" pitchFamily="2" charset="-79"/>
              </a:rPr>
              <a:t>וְלֹא </a:t>
            </a:r>
            <a:r>
              <a:rPr lang="he-IL" sz="2400" b="1" dirty="0">
                <a:solidFill>
                  <a:srgbClr val="0070C0"/>
                </a:solidFill>
                <a:cs typeface="Guttman Hatzvi" panose="02010401010101010101" pitchFamily="2" charset="-79"/>
              </a:rPr>
              <a:t>כּוֹעֲסִים</a:t>
            </a:r>
          </a:p>
          <a:p>
            <a:pPr>
              <a:lnSpc>
                <a:spcPct val="150000"/>
              </a:lnSpc>
            </a:pPr>
            <a:r>
              <a:rPr lang="he-IL" sz="2400" dirty="0">
                <a:solidFill>
                  <a:srgbClr val="0070C0"/>
                </a:solidFill>
                <a:cs typeface="Guttman Hatzvi" panose="02010401010101010101" pitchFamily="2" charset="-79"/>
              </a:rPr>
              <a:t>כְּמוֹ </a:t>
            </a:r>
            <a:r>
              <a:rPr lang="he-IL" sz="2400" smtClean="0">
                <a:solidFill>
                  <a:srgbClr val="0070C0"/>
                </a:solidFill>
                <a:cs typeface="Guttman Hatzvi" panose="02010401010101010101" pitchFamily="2" charset="-79"/>
              </a:rPr>
              <a:t>צֵירֵי וְסֶגּוֹל</a:t>
            </a:r>
            <a:r>
              <a:rPr lang="he-IL" sz="2400" dirty="0" smtClean="0">
                <a:solidFill>
                  <a:srgbClr val="0070C0"/>
                </a:solidFill>
                <a:cs typeface="Guttman Hatzvi" panose="02010401010101010101" pitchFamily="2" charset="-79"/>
              </a:rPr>
              <a:t>.</a:t>
            </a:r>
          </a:p>
        </p:txBody>
      </p:sp>
      <p:pic>
        <p:nvPicPr>
          <p:cNvPr id="12" name="תמונה 11"/>
          <p:cNvPicPr>
            <a:picLocks noChangeAspect="1"/>
          </p:cNvPicPr>
          <p:nvPr/>
        </p:nvPicPr>
        <p:blipFill rotWithShape="1">
          <a:blip r:embed="rId7">
            <a:extLst>
              <a:ext uri="{28A0092B-C50C-407E-A947-70E740481C1C}">
                <a14:useLocalDpi xmlns:a14="http://schemas.microsoft.com/office/drawing/2010/main" val="0"/>
              </a:ext>
            </a:extLst>
          </a:blip>
          <a:srcRect l="-8876" r="49856"/>
          <a:stretch/>
        </p:blipFill>
        <p:spPr>
          <a:xfrm>
            <a:off x="5035490" y="467544"/>
            <a:ext cx="1822512" cy="2052000"/>
          </a:xfrm>
          <a:prstGeom prst="rect">
            <a:avLst/>
          </a:prstGeom>
        </p:spPr>
      </p:pic>
      <p:sp>
        <p:nvSpPr>
          <p:cNvPr id="4" name="מלבן 3"/>
          <p:cNvSpPr/>
          <p:nvPr/>
        </p:nvSpPr>
        <p:spPr>
          <a:xfrm>
            <a:off x="6679656" y="8532440"/>
            <a:ext cx="114300" cy="45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Tree>
    <p:extLst>
      <p:ext uri="{BB962C8B-B14F-4D97-AF65-F5344CB8AC3E}">
        <p14:creationId xmlns:p14="http://schemas.microsoft.com/office/powerpoint/2010/main" val="242259198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מציין מיקום של מספר שקופית 20"/>
          <p:cNvSpPr>
            <a:spLocks noGrp="1"/>
          </p:cNvSpPr>
          <p:nvPr>
            <p:ph type="sldNum" sz="quarter" idx="12"/>
          </p:nvPr>
        </p:nvSpPr>
        <p:spPr>
          <a:xfrm>
            <a:off x="342900" y="8460432"/>
            <a:ext cx="1600200" cy="486833"/>
          </a:xfrm>
        </p:spPr>
        <p:txBody>
          <a:bodyPr/>
          <a:lstStyle/>
          <a:p>
            <a:fld id="{C60840D6-4A80-4F4C-92AD-B99FC8A0C370}" type="slidenum">
              <a:rPr lang="he-IL" smtClean="0"/>
              <a:t>11</a:t>
            </a:fld>
            <a:endParaRPr lang="he-IL" dirty="0"/>
          </a:p>
        </p:txBody>
      </p:sp>
      <p:sp>
        <p:nvSpPr>
          <p:cNvPr id="5" name="מלבן 4"/>
          <p:cNvSpPr/>
          <p:nvPr/>
        </p:nvSpPr>
        <p:spPr>
          <a:xfrm>
            <a:off x="268290" y="1043609"/>
            <a:ext cx="3520750" cy="5632311"/>
          </a:xfrm>
          <a:prstGeom prst="rect">
            <a:avLst/>
          </a:prstGeom>
        </p:spPr>
        <p:txBody>
          <a:bodyPr wrap="square">
            <a:spAutoFit/>
          </a:bodyPr>
          <a:lstStyle/>
          <a:p>
            <a:pPr lvl="0"/>
            <a:r>
              <a:rPr lang="he-IL" sz="2400" dirty="0" err="1" smtClean="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לִ</a:t>
            </a:r>
            <a:r>
              <a:rPr lang="he-IL" sz="2400" b="1" dirty="0" err="1" smtClean="0">
                <a:solidFill>
                  <a:schemeClr val="accent6">
                    <a:lumMod val="75000"/>
                  </a:schemeClr>
                </a:solidFill>
                <a:latin typeface="Guttman Hatzvi" panose="02010401010101010101" pitchFamily="2" charset="-79"/>
                <a:ea typeface="Tahoma" panose="020B0604030504040204" pitchFamily="34" charset="0"/>
                <a:cs typeface="Guttman Hatzvi" panose="02010401010101010101" pitchFamily="2" charset="-79"/>
              </a:rPr>
              <a:t>שְׁ</a:t>
            </a:r>
            <a:r>
              <a:rPr lang="he-IL" sz="2400" dirty="0" err="1" smtClean="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וָא</a:t>
            </a:r>
            <a:r>
              <a:rPr lang="he-IL" sz="2400" dirty="0" smtClean="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 </a:t>
            </a:r>
            <a:endParaRPr lang="he-IL" sz="2400" dirty="0" smtClean="0">
              <a:solidFill>
                <a:schemeClr val="tx1">
                  <a:lumMod val="75000"/>
                  <a:lumOff val="25000"/>
                </a:schemeClr>
              </a:solidFill>
            </a:endParaRPr>
          </a:p>
          <a:p>
            <a:pPr lvl="0">
              <a:lnSpc>
                <a:spcPct val="150000"/>
              </a:lnSpc>
            </a:pPr>
            <a:r>
              <a:rPr lang="he-IL" sz="2400" dirty="0" smtClean="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שֶׁסִּימָנוֹ </a:t>
            </a:r>
            <a:r>
              <a:rPr lang="he-IL" sz="2400" b="1" dirty="0" smtClean="0">
                <a:solidFill>
                  <a:schemeClr val="accent6">
                    <a:lumMod val="75000"/>
                  </a:schemeClr>
                </a:solidFill>
                <a:latin typeface="Guttman Hatzvi" panose="02010401010101010101" pitchFamily="2" charset="-79"/>
                <a:ea typeface="Tahoma" panose="020B0604030504040204" pitchFamily="34" charset="0"/>
                <a:cs typeface="Guttman Hatzvi" panose="02010401010101010101" pitchFamily="2" charset="-79"/>
              </a:rPr>
              <a:t>שְׁ</a:t>
            </a:r>
            <a:r>
              <a:rPr lang="he-IL" sz="2400" dirty="0" smtClean="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תֵּי </a:t>
            </a:r>
            <a:r>
              <a:rPr lang="he-IL" sz="2400" b="1" dirty="0" err="1" smtClean="0">
                <a:solidFill>
                  <a:schemeClr val="accent6">
                    <a:lumMod val="75000"/>
                  </a:schemeClr>
                </a:solidFill>
                <a:latin typeface="Guttman Hatzvi" panose="02010401010101010101" pitchFamily="2" charset="-79"/>
                <a:ea typeface="Tahoma" panose="020B0604030504040204" pitchFamily="34" charset="0"/>
                <a:cs typeface="Guttman Hatzvi" panose="02010401010101010101" pitchFamily="2" charset="-79"/>
              </a:rPr>
              <a:t>נְ</a:t>
            </a:r>
            <a:r>
              <a:rPr lang="he-IL" sz="2400" dirty="0" err="1" smtClean="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קֻדּוֹת</a:t>
            </a:r>
            <a:r>
              <a:rPr lang="he-IL" sz="2400" dirty="0" smtClean="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 </a:t>
            </a:r>
          </a:p>
          <a:p>
            <a:pPr lvl="0">
              <a:lnSpc>
                <a:spcPct val="150000"/>
              </a:lnSpc>
            </a:pPr>
            <a:r>
              <a:rPr lang="he-IL" sz="2400" b="1" dirty="0" smtClean="0">
                <a:solidFill>
                  <a:schemeClr val="accent6">
                    <a:lumMod val="75000"/>
                  </a:schemeClr>
                </a:solidFill>
                <a:latin typeface="Guttman Hatzvi" panose="02010401010101010101" pitchFamily="2" charset="-79"/>
                <a:ea typeface="Tahoma" panose="020B0604030504040204" pitchFamily="34" charset="0"/>
                <a:cs typeface="Guttman Hatzvi" panose="02010401010101010101" pitchFamily="2" charset="-79"/>
              </a:rPr>
              <a:t>כְּ</a:t>
            </a:r>
            <a:r>
              <a:rPr lang="he-IL" sz="2400" dirty="0" smtClean="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מוֹ</a:t>
            </a:r>
            <a:r>
              <a:rPr lang="en-US" sz="2400" dirty="0" smtClean="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 </a:t>
            </a:r>
            <a:r>
              <a:rPr lang="he-IL" sz="2400" b="1" dirty="0" smtClean="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ש</a:t>
            </a:r>
            <a:r>
              <a:rPr lang="he-IL" sz="2400" b="1" dirty="0" smtClean="0">
                <a:solidFill>
                  <a:srgbClr val="7E542A"/>
                </a:solidFill>
                <a:latin typeface="Guttman Hatzvi" panose="02010401010101010101" pitchFamily="2" charset="-79"/>
                <a:ea typeface="Tahoma" panose="020B0604030504040204" pitchFamily="34" charset="0"/>
                <a:cs typeface="Guttman Hatzvi" panose="02010401010101010101" pitchFamily="2" charset="-79"/>
              </a:rPr>
              <a:t>ְׁ</a:t>
            </a:r>
            <a:r>
              <a:rPr lang="he-IL" sz="2400" dirty="0" smtClean="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נֵי כַּ</a:t>
            </a:r>
            <a:r>
              <a:rPr lang="he-IL" sz="2400" b="1" dirty="0" smtClean="0">
                <a:solidFill>
                  <a:schemeClr val="accent6">
                    <a:lumMod val="75000"/>
                  </a:schemeClr>
                </a:solidFill>
                <a:latin typeface="Guttman Hatzvi" panose="02010401010101010101" pitchFamily="2" charset="-79"/>
                <a:ea typeface="Tahoma" panose="020B0604030504040204" pitchFamily="34" charset="0"/>
                <a:cs typeface="Guttman Hatzvi" panose="02010401010101010101" pitchFamily="2" charset="-79"/>
              </a:rPr>
              <a:t>פְ</a:t>
            </a:r>
            <a:r>
              <a:rPr lang="he-IL" sz="2400" dirty="0" smtClean="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תּוֹרִים,</a:t>
            </a:r>
            <a:endParaRPr lang="he-IL" sz="2400" dirty="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endParaRPr>
          </a:p>
          <a:p>
            <a:pPr lvl="0">
              <a:lnSpc>
                <a:spcPct val="150000"/>
              </a:lnSpc>
            </a:pPr>
            <a:r>
              <a:rPr lang="he-IL" sz="2400" dirty="0" smtClean="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זֶה </a:t>
            </a:r>
            <a:r>
              <a:rPr lang="he-IL" sz="2400" dirty="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תַּחַת </a:t>
            </a:r>
            <a:r>
              <a:rPr lang="he-IL" sz="2400" dirty="0" smtClean="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זֶה</a:t>
            </a:r>
            <a:r>
              <a:rPr lang="en-US" sz="2400" dirty="0" smtClean="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 </a:t>
            </a:r>
            <a:r>
              <a:rPr lang="he-IL" sz="2400" dirty="0" smtClean="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בִּ</a:t>
            </a:r>
            <a:r>
              <a:rPr lang="he-IL" sz="2400" b="1" dirty="0" smtClean="0">
                <a:solidFill>
                  <a:schemeClr val="accent6">
                    <a:lumMod val="75000"/>
                  </a:schemeClr>
                </a:solidFill>
                <a:latin typeface="Guttman Hatzvi" panose="02010401010101010101" pitchFamily="2" charset="-79"/>
                <a:ea typeface="Tahoma" panose="020B0604030504040204" pitchFamily="34" charset="0"/>
                <a:cs typeface="Guttman Hatzvi" panose="02010401010101010101" pitchFamily="2" charset="-79"/>
              </a:rPr>
              <a:t>מְ</a:t>
            </a:r>
            <a:r>
              <a:rPr lang="he-IL" sz="2400" dirty="0" smtClean="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אֻנָּ</a:t>
            </a:r>
            <a:r>
              <a:rPr lang="he-IL" sz="2400" b="1" dirty="0" smtClean="0">
                <a:solidFill>
                  <a:schemeClr val="accent6">
                    <a:lumMod val="75000"/>
                  </a:schemeClr>
                </a:solidFill>
                <a:latin typeface="Guttman Hatzvi" panose="02010401010101010101" pitchFamily="2" charset="-79"/>
                <a:ea typeface="Tahoma" panose="020B0604030504040204" pitchFamily="34" charset="0"/>
                <a:cs typeface="Guttman Hatzvi" panose="02010401010101010101" pitchFamily="2" charset="-79"/>
              </a:rPr>
              <a:t>ךְ</a:t>
            </a:r>
            <a:r>
              <a:rPr lang="he-IL" sz="2400" dirty="0" smtClean="0">
                <a:solidFill>
                  <a:schemeClr val="accent6">
                    <a:lumMod val="75000"/>
                  </a:schemeClr>
                </a:solidFill>
                <a:latin typeface="Guttman Hatzvi" panose="02010401010101010101" pitchFamily="2" charset="-79"/>
                <a:ea typeface="Tahoma" panose="020B0604030504040204" pitchFamily="34" charset="0"/>
                <a:cs typeface="Guttman Hatzvi" panose="02010401010101010101" pitchFamily="2" charset="-79"/>
              </a:rPr>
              <a:t>.</a:t>
            </a:r>
          </a:p>
          <a:p>
            <a:pPr lvl="0"/>
            <a:endParaRPr lang="he-IL" sz="2400" dirty="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endParaRPr>
          </a:p>
          <a:p>
            <a:pPr lvl="0"/>
            <a:r>
              <a:rPr lang="he-IL" sz="2400" b="1" dirty="0" err="1">
                <a:solidFill>
                  <a:schemeClr val="accent6">
                    <a:lumMod val="75000"/>
                  </a:schemeClr>
                </a:solidFill>
                <a:latin typeface="Guttman Hatzvi" panose="02010401010101010101" pitchFamily="2" charset="-79"/>
                <a:ea typeface="Tahoma" panose="020B0604030504040204" pitchFamily="34" charset="0"/>
                <a:cs typeface="Guttman Hatzvi" panose="02010401010101010101" pitchFamily="2" charset="-79"/>
              </a:rPr>
              <a:t>שְׁ</a:t>
            </a:r>
            <a:r>
              <a:rPr lang="he-IL" sz="2400" dirty="0" err="1">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וָא</a:t>
            </a:r>
            <a:endParaRPr lang="he-IL" sz="2400" dirty="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endParaRPr>
          </a:p>
          <a:p>
            <a:pPr lvl="0">
              <a:lnSpc>
                <a:spcPct val="150000"/>
              </a:lnSpc>
            </a:pPr>
            <a:r>
              <a:rPr lang="he-IL" sz="2400" dirty="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שֶׁ</a:t>
            </a:r>
            <a:r>
              <a:rPr lang="he-IL" sz="2400" b="1" dirty="0">
                <a:solidFill>
                  <a:schemeClr val="accent6">
                    <a:lumMod val="75000"/>
                  </a:schemeClr>
                </a:solidFill>
                <a:latin typeface="Guttman Hatzvi" panose="02010401010101010101" pitchFamily="2" charset="-79"/>
                <a:ea typeface="Tahoma" panose="020B0604030504040204" pitchFamily="34" charset="0"/>
                <a:cs typeface="Guttman Hatzvi" panose="02010401010101010101" pitchFamily="2" charset="-79"/>
              </a:rPr>
              <a:t>בְּ</a:t>
            </a:r>
            <a:r>
              <a:rPr lang="he-IL" sz="2400" dirty="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קֹשִׁי נִ</a:t>
            </a:r>
            <a:r>
              <a:rPr lang="he-IL" sz="2400" b="1" dirty="0">
                <a:solidFill>
                  <a:schemeClr val="accent6">
                    <a:lumMod val="75000"/>
                  </a:schemeClr>
                </a:solidFill>
                <a:latin typeface="Guttman Hatzvi" panose="02010401010101010101" pitchFamily="2" charset="-79"/>
                <a:ea typeface="Tahoma" panose="020B0604030504040204" pitchFamily="34" charset="0"/>
                <a:cs typeface="Guttman Hatzvi" panose="02010401010101010101" pitchFamily="2" charset="-79"/>
              </a:rPr>
              <a:t>שְׁ</a:t>
            </a:r>
            <a:r>
              <a:rPr lang="he-IL" sz="2400" dirty="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מָע </a:t>
            </a:r>
            <a:endParaRPr lang="he-IL" sz="2400" dirty="0" smtClean="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endParaRPr>
          </a:p>
          <a:p>
            <a:pPr lvl="0">
              <a:lnSpc>
                <a:spcPct val="150000"/>
              </a:lnSpc>
            </a:pPr>
            <a:r>
              <a:rPr lang="he-IL" sz="2400" dirty="0" smtClean="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וּ</a:t>
            </a:r>
            <a:r>
              <a:rPr lang="he-IL" sz="2400" b="1" dirty="0" smtClean="0">
                <a:solidFill>
                  <a:schemeClr val="accent6">
                    <a:lumMod val="75000"/>
                  </a:schemeClr>
                </a:solidFill>
                <a:latin typeface="Guttman Hatzvi" panose="02010401010101010101" pitchFamily="2" charset="-79"/>
                <a:ea typeface="Tahoma" panose="020B0604030504040204" pitchFamily="34" charset="0"/>
                <a:cs typeface="Guttman Hatzvi" panose="02010401010101010101" pitchFamily="2" charset="-79"/>
              </a:rPr>
              <a:t>בְ</a:t>
            </a:r>
            <a:r>
              <a:rPr lang="he-IL" sz="2400" dirty="0" smtClean="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קַלּוּת נִ</a:t>
            </a:r>
            <a:r>
              <a:rPr lang="he-IL" sz="2400" b="1" dirty="0" smtClean="0">
                <a:solidFill>
                  <a:schemeClr val="accent6">
                    <a:lumMod val="75000"/>
                  </a:schemeClr>
                </a:solidFill>
                <a:latin typeface="Guttman Hatzvi" panose="02010401010101010101" pitchFamily="2" charset="-79"/>
                <a:ea typeface="Tahoma" panose="020B0604030504040204" pitchFamily="34" charset="0"/>
                <a:cs typeface="Guttman Hatzvi" panose="02010401010101010101" pitchFamily="2" charset="-79"/>
              </a:rPr>
              <a:t>שְׁ</a:t>
            </a:r>
            <a:r>
              <a:rPr lang="he-IL" sz="2400" dirty="0" smtClean="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כָּח,</a:t>
            </a:r>
            <a:br>
              <a:rPr lang="he-IL" sz="2400" dirty="0" smtClean="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br>
            <a:r>
              <a:rPr lang="he-IL" sz="2400" dirty="0" smtClean="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כִּי </a:t>
            </a:r>
            <a:r>
              <a:rPr lang="he-IL" sz="2400" b="1" dirty="0" smtClean="0">
                <a:solidFill>
                  <a:schemeClr val="accent6">
                    <a:lumMod val="75000"/>
                  </a:schemeClr>
                </a:solidFill>
                <a:latin typeface="Guttman Hatzvi" panose="02010401010101010101" pitchFamily="2" charset="-79"/>
                <a:ea typeface="Tahoma" panose="020B0604030504040204" pitchFamily="34" charset="0"/>
                <a:cs typeface="Guttman Hatzvi" panose="02010401010101010101" pitchFamily="2" charset="-79"/>
              </a:rPr>
              <a:t>בְּ</a:t>
            </a:r>
            <a:r>
              <a:rPr lang="he-IL" sz="2400" dirty="0" smtClean="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מַהֲלַ</a:t>
            </a:r>
            <a:r>
              <a:rPr lang="he-IL" sz="2400" b="1" dirty="0" smtClean="0">
                <a:solidFill>
                  <a:schemeClr val="accent6">
                    <a:lumMod val="75000"/>
                  </a:schemeClr>
                </a:solidFill>
                <a:latin typeface="Guttman Hatzvi" panose="02010401010101010101" pitchFamily="2" charset="-79"/>
                <a:ea typeface="Tahoma" panose="020B0604030504040204" pitchFamily="34" charset="0"/>
                <a:cs typeface="Guttman Hatzvi" panose="02010401010101010101" pitchFamily="2" charset="-79"/>
              </a:rPr>
              <a:t>ךְ</a:t>
            </a:r>
            <a:r>
              <a:rPr lang="he-IL" sz="2400" dirty="0" smtClean="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 הַיּוֹם</a:t>
            </a:r>
          </a:p>
          <a:p>
            <a:pPr lvl="0">
              <a:lnSpc>
                <a:spcPct val="150000"/>
              </a:lnSpc>
            </a:pPr>
            <a:r>
              <a:rPr lang="he-IL" sz="2400" b="1" dirty="0" smtClean="0">
                <a:solidFill>
                  <a:schemeClr val="accent6">
                    <a:lumMod val="75000"/>
                  </a:schemeClr>
                </a:solidFill>
                <a:latin typeface="Guttman Hatzvi" panose="02010401010101010101" pitchFamily="2" charset="-79"/>
                <a:ea typeface="Tahoma" panose="020B0604030504040204" pitchFamily="34" charset="0"/>
                <a:cs typeface="Guttman Hatzvi" panose="02010401010101010101" pitchFamily="2" charset="-79"/>
              </a:rPr>
              <a:t>לְ</a:t>
            </a:r>
            <a:r>
              <a:rPr lang="he-IL" sz="2400" dirty="0" smtClean="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עִתִּים </a:t>
            </a:r>
            <a:r>
              <a:rPr lang="he-IL" sz="2400" b="1" dirty="0">
                <a:solidFill>
                  <a:schemeClr val="accent6">
                    <a:lumMod val="75000"/>
                  </a:schemeClr>
                </a:solidFill>
                <a:latin typeface="Guttman Hatzvi" panose="02010401010101010101" pitchFamily="2" charset="-79"/>
                <a:ea typeface="Tahoma" panose="020B0604030504040204" pitchFamily="34" charset="0"/>
                <a:cs typeface="Guttman Hatzvi" panose="02010401010101010101" pitchFamily="2" charset="-79"/>
              </a:rPr>
              <a:t>קְ</a:t>
            </a:r>
            <a:r>
              <a:rPr lang="he-IL" sz="2400" dirty="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רוֹבוֹת </a:t>
            </a:r>
            <a:endParaRPr lang="he-IL" sz="2400" dirty="0" smtClean="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endParaRPr>
          </a:p>
          <a:p>
            <a:pPr lvl="0">
              <a:lnSpc>
                <a:spcPct val="150000"/>
              </a:lnSpc>
            </a:pPr>
            <a:r>
              <a:rPr lang="he-IL" sz="2400" dirty="0" smtClean="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הוּא </a:t>
            </a:r>
            <a:r>
              <a:rPr lang="he-IL" sz="2400" dirty="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נָח. </a:t>
            </a:r>
          </a:p>
        </p:txBody>
      </p:sp>
      <p:pic>
        <p:nvPicPr>
          <p:cNvPr id="13" name="תמונה 12"/>
          <p:cNvPicPr>
            <a:picLocks noChangeAspect="1"/>
          </p:cNvPicPr>
          <p:nvPr/>
        </p:nvPicPr>
        <p:blipFill rotWithShape="1">
          <a:blip r:embed="rId2" cstate="print">
            <a:duotone>
              <a:prstClr val="black"/>
              <a:schemeClr val="accent6">
                <a:tint val="45000"/>
                <a:satMod val="400000"/>
              </a:schemeClr>
            </a:duotone>
            <a:extLst>
              <a:ext uri="{28A0092B-C50C-407E-A947-70E740481C1C}">
                <a14:useLocalDpi xmlns:a14="http://schemas.microsoft.com/office/drawing/2010/main" val="0"/>
              </a:ext>
            </a:extLst>
          </a:blip>
          <a:srcRect l="-7615" r="-3917" b="-4732"/>
          <a:stretch/>
        </p:blipFill>
        <p:spPr>
          <a:xfrm>
            <a:off x="116991" y="261212"/>
            <a:ext cx="1088540" cy="1260000"/>
          </a:xfrm>
          <a:prstGeom prst="rect">
            <a:avLst/>
          </a:prstGeom>
        </p:spPr>
      </p:pic>
      <p:pic>
        <p:nvPicPr>
          <p:cNvPr id="18" name="תמונה 17"/>
          <p:cNvPicPr>
            <a:picLocks noChangeAspect="1"/>
          </p:cNvPicPr>
          <p:nvPr/>
        </p:nvPicPr>
        <p:blipFill rotWithShape="1">
          <a:blip r:embed="rId3" cstate="print">
            <a:extLst>
              <a:ext uri="{28A0092B-C50C-407E-A947-70E740481C1C}">
                <a14:useLocalDpi xmlns:a14="http://schemas.microsoft.com/office/drawing/2010/main" val="0"/>
              </a:ext>
            </a:extLst>
          </a:blip>
          <a:srcRect l="327" r="37121"/>
          <a:stretch/>
        </p:blipFill>
        <p:spPr>
          <a:xfrm>
            <a:off x="4221090" y="1587399"/>
            <a:ext cx="2636912" cy="3564000"/>
          </a:xfrm>
          <a:prstGeom prst="rect">
            <a:avLst/>
          </a:prstGeom>
        </p:spPr>
      </p:pic>
      <p:grpSp>
        <p:nvGrpSpPr>
          <p:cNvPr id="9" name="קבוצה 8"/>
          <p:cNvGrpSpPr/>
          <p:nvPr/>
        </p:nvGrpSpPr>
        <p:grpSpPr>
          <a:xfrm>
            <a:off x="5766426" y="7134544"/>
            <a:ext cx="402336" cy="974232"/>
            <a:chOff x="8541574" y="2555782"/>
            <a:chExt cx="402336" cy="974232"/>
          </a:xfrm>
          <a:solidFill>
            <a:schemeClr val="bg1">
              <a:lumMod val="65000"/>
            </a:schemeClr>
          </a:solidFill>
        </p:grpSpPr>
        <p:sp>
          <p:nvSpPr>
            <p:cNvPr id="11" name="אליפסה 10"/>
            <p:cNvSpPr>
              <a:spLocks noChangeAspect="1"/>
            </p:cNvSpPr>
            <p:nvPr/>
          </p:nvSpPr>
          <p:spPr>
            <a:xfrm>
              <a:off x="8541574" y="2555782"/>
              <a:ext cx="402336" cy="402336"/>
            </a:xfrm>
            <a:prstGeom prst="ellipse">
              <a:avLst/>
            </a:prstGeom>
            <a:grp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12" name="אליפסה 11"/>
            <p:cNvSpPr>
              <a:spLocks noChangeAspect="1"/>
            </p:cNvSpPr>
            <p:nvPr/>
          </p:nvSpPr>
          <p:spPr>
            <a:xfrm>
              <a:off x="8541574" y="3127678"/>
              <a:ext cx="402336" cy="402336"/>
            </a:xfrm>
            <a:prstGeom prst="ellipse">
              <a:avLst/>
            </a:prstGeom>
            <a:grp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grpSp>
      <p:pic>
        <p:nvPicPr>
          <p:cNvPr id="2" name="תמונה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21141174">
            <a:off x="4967354" y="1991451"/>
            <a:ext cx="207695" cy="468000"/>
          </a:xfrm>
          <a:prstGeom prst="rect">
            <a:avLst/>
          </a:prstGeom>
        </p:spPr>
      </p:pic>
    </p:spTree>
    <p:extLst>
      <p:ext uri="{BB962C8B-B14F-4D97-AF65-F5344CB8AC3E}">
        <p14:creationId xmlns:p14="http://schemas.microsoft.com/office/powerpoint/2010/main" val="1904756374"/>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מלבן 3"/>
          <p:cNvSpPr/>
          <p:nvPr/>
        </p:nvSpPr>
        <p:spPr>
          <a:xfrm>
            <a:off x="1814343" y="827585"/>
            <a:ext cx="4136142" cy="6001643"/>
          </a:xfrm>
          <a:prstGeom prst="rect">
            <a:avLst/>
          </a:prstGeom>
        </p:spPr>
        <p:txBody>
          <a:bodyPr wrap="square">
            <a:spAutoFit/>
          </a:bodyPr>
          <a:lstStyle/>
          <a:p>
            <a:pPr>
              <a:lnSpc>
                <a:spcPct val="150000"/>
              </a:lnSpc>
            </a:pPr>
            <a:r>
              <a:rPr lang="he-IL" sz="2400" b="1" dirty="0" smtClean="0">
                <a:solidFill>
                  <a:srgbClr val="2A8667"/>
                </a:solidFill>
                <a:latin typeface="Guttman Hatzvi" panose="02010401010101010101" pitchFamily="2" charset="-79"/>
                <a:cs typeface="Guttman Hatzvi" panose="02010401010101010101" pitchFamily="2" charset="-79"/>
              </a:rPr>
              <a:t>אֲנִי מַצְחִיק!</a:t>
            </a:r>
            <a:r>
              <a:rPr lang="he-IL" sz="2400" b="1" dirty="0">
                <a:solidFill>
                  <a:srgbClr val="2A8667"/>
                </a:solidFill>
                <a:cs typeface="Guttman Hatzvi" panose="02010401010101010101" pitchFamily="2" charset="-79"/>
              </a:rPr>
              <a:t> </a:t>
            </a:r>
            <a:r>
              <a:rPr lang="he-IL" sz="2400" dirty="0" smtClean="0">
                <a:solidFill>
                  <a:srgbClr val="0070C0"/>
                </a:solidFill>
                <a:latin typeface="Guttman Hatzvi" panose="02010401010101010101" pitchFamily="2" charset="-79"/>
                <a:cs typeface="Guttman Hatzvi" panose="02010401010101010101" pitchFamily="2" charset="-79"/>
              </a:rPr>
              <a:t>אֶת </a:t>
            </a:r>
            <a:r>
              <a:rPr lang="he-IL" sz="2400" b="1" dirty="0">
                <a:solidFill>
                  <a:srgbClr val="0070C0"/>
                </a:solidFill>
                <a:latin typeface="Guttman Hatzvi" panose="02010401010101010101" pitchFamily="2" charset="-79"/>
                <a:cs typeface="Guttman Hatzvi" panose="02010401010101010101" pitchFamily="2" charset="-79"/>
              </a:rPr>
              <a:t>מִי</a:t>
            </a:r>
            <a:r>
              <a:rPr lang="he-IL" sz="2400" b="1" dirty="0" smtClean="0">
                <a:solidFill>
                  <a:srgbClr val="0070C0"/>
                </a:solidFill>
                <a:latin typeface="Guttman Hatzvi" panose="02010401010101010101" pitchFamily="2" charset="-79"/>
                <a:cs typeface="Guttman Hatzvi" panose="02010401010101010101" pitchFamily="2" charset="-79"/>
              </a:rPr>
              <a:t>?</a:t>
            </a:r>
            <a:endParaRPr lang="en-US" sz="2400" b="1" dirty="0">
              <a:solidFill>
                <a:srgbClr val="0070C0"/>
              </a:solidFill>
              <a:cs typeface="Guttman Hatzvi" panose="02010401010101010101" pitchFamily="2" charset="-79"/>
            </a:endParaRPr>
          </a:p>
          <a:p>
            <a:pPr>
              <a:lnSpc>
                <a:spcPct val="150000"/>
              </a:lnSpc>
            </a:pPr>
            <a:r>
              <a:rPr lang="he-IL" sz="2400" dirty="0">
                <a:solidFill>
                  <a:srgbClr val="2A8667"/>
                </a:solidFill>
                <a:latin typeface="Guttman Hatzvi" panose="02010401010101010101" pitchFamily="2" charset="-79"/>
                <a:cs typeface="Guttman Hatzvi" panose="02010401010101010101" pitchFamily="2" charset="-79"/>
              </a:rPr>
              <a:t>אֶת </a:t>
            </a:r>
            <a:r>
              <a:rPr lang="he-IL" sz="2400" b="1" dirty="0" smtClean="0">
                <a:solidFill>
                  <a:srgbClr val="2A8667"/>
                </a:solidFill>
                <a:latin typeface="Guttman Hatzvi" panose="02010401010101010101" pitchFamily="2" charset="-79"/>
                <a:cs typeface="Guttman Hatzvi" panose="02010401010101010101" pitchFamily="2" charset="-79"/>
              </a:rPr>
              <a:t>הָרְאִי</a:t>
            </a:r>
            <a:r>
              <a:rPr lang="he-IL" sz="2400" b="1" dirty="0">
                <a:solidFill>
                  <a:srgbClr val="2A8667"/>
                </a:solidFill>
                <a:cs typeface="Guttman Hatzvi" panose="02010401010101010101" pitchFamily="2" charset="-79"/>
              </a:rPr>
              <a:t> </a:t>
            </a:r>
            <a:r>
              <a:rPr lang="he-IL" sz="2400" b="1" dirty="0" smtClean="0">
                <a:solidFill>
                  <a:srgbClr val="2A8667"/>
                </a:solidFill>
                <a:latin typeface="Guttman Hatzvi" panose="02010401010101010101" pitchFamily="2" charset="-79"/>
                <a:cs typeface="Guttman Hatzvi" panose="02010401010101010101" pitchFamily="2" charset="-79"/>
              </a:rPr>
              <a:t>הִי </a:t>
            </a:r>
            <a:r>
              <a:rPr lang="he-IL" sz="2400" b="1" dirty="0">
                <a:solidFill>
                  <a:srgbClr val="2A8667"/>
                </a:solidFill>
                <a:latin typeface="Guttman Hatzvi" panose="02010401010101010101" pitchFamily="2" charset="-79"/>
                <a:cs typeface="Guttman Hatzvi" panose="02010401010101010101" pitchFamily="2" charset="-79"/>
              </a:rPr>
              <a:t>הִי </a:t>
            </a:r>
            <a:r>
              <a:rPr lang="he-IL" sz="2400" b="1" dirty="0" err="1">
                <a:solidFill>
                  <a:srgbClr val="2A8667"/>
                </a:solidFill>
                <a:latin typeface="Guttman Hatzvi" panose="02010401010101010101" pitchFamily="2" charset="-79"/>
                <a:cs typeface="Guttman Hatzvi" panose="02010401010101010101" pitchFamily="2" charset="-79"/>
              </a:rPr>
              <a:t>הִי</a:t>
            </a:r>
            <a:r>
              <a:rPr lang="he-IL" sz="2400" b="1" dirty="0">
                <a:solidFill>
                  <a:srgbClr val="2A8667"/>
                </a:solidFill>
                <a:latin typeface="Guttman Hatzvi" panose="02010401010101010101" pitchFamily="2" charset="-79"/>
                <a:cs typeface="Guttman Hatzvi" panose="02010401010101010101" pitchFamily="2" charset="-79"/>
              </a:rPr>
              <a:t> </a:t>
            </a:r>
            <a:r>
              <a:rPr lang="he-IL" sz="2400" b="1" dirty="0" err="1">
                <a:solidFill>
                  <a:srgbClr val="2A8667"/>
                </a:solidFill>
                <a:latin typeface="Guttman Hatzvi" panose="02010401010101010101" pitchFamily="2" charset="-79"/>
                <a:cs typeface="Guttman Hatzvi" panose="02010401010101010101" pitchFamily="2" charset="-79"/>
              </a:rPr>
              <a:t>הִי</a:t>
            </a:r>
            <a:r>
              <a:rPr lang="he-IL" sz="2400" b="1" dirty="0">
                <a:solidFill>
                  <a:srgbClr val="2A8667"/>
                </a:solidFill>
                <a:latin typeface="Guttman Hatzvi" panose="02010401010101010101" pitchFamily="2" charset="-79"/>
                <a:cs typeface="Guttman Hatzvi" panose="02010401010101010101" pitchFamily="2" charset="-79"/>
              </a:rPr>
              <a:t>!</a:t>
            </a:r>
            <a:endParaRPr lang="en-US" sz="2400" b="1" dirty="0">
              <a:solidFill>
                <a:srgbClr val="2A8667"/>
              </a:solidFill>
              <a:cs typeface="Guttman Hatzvi" panose="02010401010101010101" pitchFamily="2" charset="-79"/>
            </a:endParaRPr>
          </a:p>
          <a:p>
            <a:pPr>
              <a:lnSpc>
                <a:spcPct val="150000"/>
              </a:lnSpc>
            </a:pPr>
            <a:r>
              <a:rPr lang="he-IL" sz="2400" dirty="0">
                <a:solidFill>
                  <a:srgbClr val="0070C0"/>
                </a:solidFill>
                <a:latin typeface="Guttman Hatzvi" panose="02010401010101010101" pitchFamily="2" charset="-79"/>
                <a:cs typeface="Guttman Hatzvi" panose="02010401010101010101" pitchFamily="2" charset="-79"/>
              </a:rPr>
              <a:t>הִי </a:t>
            </a:r>
            <a:r>
              <a:rPr lang="he-IL" sz="2400" dirty="0" err="1" smtClean="0">
                <a:solidFill>
                  <a:srgbClr val="0070C0"/>
                </a:solidFill>
                <a:latin typeface="Guttman Hatzvi" panose="02010401010101010101" pitchFamily="2" charset="-79"/>
                <a:cs typeface="Guttman Hatzvi" panose="02010401010101010101" pitchFamily="2" charset="-79"/>
              </a:rPr>
              <a:t>הִ</a:t>
            </a:r>
            <a:r>
              <a:rPr lang="he-IL" sz="2400" dirty="0" err="1">
                <a:solidFill>
                  <a:srgbClr val="0070C0"/>
                </a:solidFill>
                <a:latin typeface="Guttman Hatzvi" panose="02010401010101010101" pitchFamily="2" charset="-79"/>
                <a:cs typeface="Guttman Hatzvi" panose="02010401010101010101" pitchFamily="2" charset="-79"/>
              </a:rPr>
              <a:t>י</a:t>
            </a:r>
            <a:r>
              <a:rPr lang="he-IL" sz="2400" dirty="0" smtClean="0">
                <a:solidFill>
                  <a:srgbClr val="0070C0"/>
                </a:solidFill>
                <a:latin typeface="Guttman Hatzvi" panose="02010401010101010101" pitchFamily="2" charset="-79"/>
                <a:cs typeface="Guttman Hatzvi" panose="02010401010101010101" pitchFamily="2" charset="-79"/>
              </a:rPr>
              <a:t> </a:t>
            </a:r>
            <a:r>
              <a:rPr lang="he-IL" sz="2400" dirty="0" err="1">
                <a:solidFill>
                  <a:srgbClr val="0070C0"/>
                </a:solidFill>
                <a:latin typeface="Guttman Hatzvi" panose="02010401010101010101" pitchFamily="2" charset="-79"/>
                <a:cs typeface="Guttman Hatzvi" panose="02010401010101010101" pitchFamily="2" charset="-79"/>
              </a:rPr>
              <a:t>הִי</a:t>
            </a:r>
            <a:r>
              <a:rPr lang="he-IL" sz="2400" dirty="0">
                <a:solidFill>
                  <a:srgbClr val="0070C0"/>
                </a:solidFill>
                <a:latin typeface="Guttman Hatzvi" panose="02010401010101010101" pitchFamily="2" charset="-79"/>
                <a:cs typeface="Guttman Hatzvi" panose="02010401010101010101" pitchFamily="2" charset="-79"/>
              </a:rPr>
              <a:t> </a:t>
            </a:r>
            <a:r>
              <a:rPr lang="he-IL" sz="2400" dirty="0" err="1">
                <a:solidFill>
                  <a:srgbClr val="0070C0"/>
                </a:solidFill>
                <a:latin typeface="Guttman Hatzvi" panose="02010401010101010101" pitchFamily="2" charset="-79"/>
                <a:cs typeface="Guttman Hatzvi" panose="02010401010101010101" pitchFamily="2" charset="-79"/>
              </a:rPr>
              <a:t>הִי</a:t>
            </a:r>
            <a:r>
              <a:rPr lang="he-IL" sz="2400" dirty="0">
                <a:solidFill>
                  <a:srgbClr val="0070C0"/>
                </a:solidFill>
                <a:latin typeface="Guttman Hatzvi" panose="02010401010101010101" pitchFamily="2" charset="-79"/>
                <a:cs typeface="Guttman Hatzvi" panose="02010401010101010101" pitchFamily="2" charset="-79"/>
              </a:rPr>
              <a:t>! </a:t>
            </a:r>
            <a:endParaRPr lang="he-IL" sz="2400" dirty="0" smtClean="0">
              <a:solidFill>
                <a:srgbClr val="0070C0"/>
              </a:solidFill>
              <a:latin typeface="Guttman Hatzvi" panose="02010401010101010101" pitchFamily="2" charset="-79"/>
              <a:cs typeface="Guttman Hatzvi" panose="02010401010101010101" pitchFamily="2" charset="-79"/>
            </a:endParaRPr>
          </a:p>
          <a:p>
            <a:endParaRPr lang="he-IL" sz="2400" dirty="0">
              <a:solidFill>
                <a:srgbClr val="66CCFF"/>
              </a:solidFill>
              <a:latin typeface="Guttman Hatzvi" panose="02010401010101010101" pitchFamily="2" charset="-79"/>
              <a:cs typeface="Guttman Hatzvi" panose="02010401010101010101" pitchFamily="2" charset="-79"/>
            </a:endParaRPr>
          </a:p>
          <a:p>
            <a:r>
              <a:rPr lang="he-IL" sz="2400" b="1" dirty="0" smtClean="0">
                <a:solidFill>
                  <a:srgbClr val="0070C0"/>
                </a:solidFill>
                <a:latin typeface="Guttman Hatzvi" panose="02010401010101010101" pitchFamily="2" charset="-79"/>
                <a:cs typeface="Guttman Hatzvi" panose="02010401010101010101" pitchFamily="2" charset="-79"/>
              </a:rPr>
              <a:t>מִי </a:t>
            </a:r>
            <a:r>
              <a:rPr lang="he-IL" sz="2400" b="1" dirty="0">
                <a:solidFill>
                  <a:srgbClr val="0070C0"/>
                </a:solidFill>
                <a:latin typeface="Guttman Hatzvi" panose="02010401010101010101" pitchFamily="2" charset="-79"/>
                <a:cs typeface="Guttman Hatzvi" panose="02010401010101010101" pitchFamily="2" charset="-79"/>
              </a:rPr>
              <a:t>נִמְצָא בָּרְאִי</a:t>
            </a:r>
            <a:r>
              <a:rPr lang="he-IL" sz="2400" b="1" dirty="0" smtClean="0">
                <a:solidFill>
                  <a:srgbClr val="0070C0"/>
                </a:solidFill>
                <a:latin typeface="Guttman Hatzvi" panose="02010401010101010101" pitchFamily="2" charset="-79"/>
                <a:cs typeface="Guttman Hatzvi" panose="02010401010101010101" pitchFamily="2" charset="-79"/>
              </a:rPr>
              <a:t>?</a:t>
            </a:r>
            <a:endParaRPr lang="en-US" sz="2400" b="1" dirty="0">
              <a:solidFill>
                <a:srgbClr val="0070C0"/>
              </a:solidFill>
              <a:cs typeface="Guttman Hatzvi" panose="02010401010101010101" pitchFamily="2" charset="-79"/>
            </a:endParaRPr>
          </a:p>
          <a:p>
            <a:pPr>
              <a:lnSpc>
                <a:spcPct val="150000"/>
              </a:lnSpc>
            </a:pPr>
            <a:r>
              <a:rPr lang="he-IL" sz="2400" b="1" dirty="0" smtClean="0">
                <a:solidFill>
                  <a:srgbClr val="2A8667"/>
                </a:solidFill>
                <a:latin typeface="Guttman Hatzvi" panose="02010401010101010101" pitchFamily="2" charset="-79"/>
                <a:cs typeface="Guttman Hatzvi" panose="02010401010101010101" pitchFamily="2" charset="-79"/>
              </a:rPr>
              <a:t>אֲנִי</a:t>
            </a:r>
            <a:r>
              <a:rPr lang="he-IL" sz="2400" b="1" dirty="0">
                <a:solidFill>
                  <a:srgbClr val="2A8667"/>
                </a:solidFill>
                <a:cs typeface="Guttman Hatzvi" panose="02010401010101010101" pitchFamily="2" charset="-79"/>
              </a:rPr>
              <a:t> </a:t>
            </a:r>
            <a:r>
              <a:rPr lang="he-IL" sz="2400" b="1" dirty="0" smtClean="0">
                <a:solidFill>
                  <a:srgbClr val="2A8667"/>
                </a:solidFill>
                <a:latin typeface="Guttman Hatzvi" panose="02010401010101010101" pitchFamily="2" charset="-79"/>
                <a:cs typeface="Guttman Hatzvi" panose="02010401010101010101" pitchFamily="2" charset="-79"/>
              </a:rPr>
              <a:t>הִי </a:t>
            </a:r>
            <a:r>
              <a:rPr lang="he-IL" sz="2400" b="1" dirty="0">
                <a:solidFill>
                  <a:srgbClr val="2A8667"/>
                </a:solidFill>
                <a:latin typeface="Guttman Hatzvi" panose="02010401010101010101" pitchFamily="2" charset="-79"/>
                <a:cs typeface="Guttman Hatzvi" panose="02010401010101010101" pitchFamily="2" charset="-79"/>
              </a:rPr>
              <a:t>הִי </a:t>
            </a:r>
            <a:r>
              <a:rPr lang="he-IL" sz="2400" b="1" dirty="0" err="1">
                <a:solidFill>
                  <a:srgbClr val="2A8667"/>
                </a:solidFill>
                <a:latin typeface="Guttman Hatzvi" panose="02010401010101010101" pitchFamily="2" charset="-79"/>
                <a:cs typeface="Guttman Hatzvi" panose="02010401010101010101" pitchFamily="2" charset="-79"/>
              </a:rPr>
              <a:t>הִי</a:t>
            </a:r>
            <a:r>
              <a:rPr lang="he-IL" sz="2400" b="1" dirty="0">
                <a:solidFill>
                  <a:srgbClr val="2A8667"/>
                </a:solidFill>
                <a:latin typeface="Guttman Hatzvi" panose="02010401010101010101" pitchFamily="2" charset="-79"/>
                <a:cs typeface="Guttman Hatzvi" panose="02010401010101010101" pitchFamily="2" charset="-79"/>
              </a:rPr>
              <a:t> </a:t>
            </a:r>
            <a:r>
              <a:rPr lang="he-IL" sz="2400" b="1" dirty="0" err="1">
                <a:solidFill>
                  <a:srgbClr val="2A8667"/>
                </a:solidFill>
                <a:latin typeface="Guttman Hatzvi" panose="02010401010101010101" pitchFamily="2" charset="-79"/>
                <a:cs typeface="Guttman Hatzvi" panose="02010401010101010101" pitchFamily="2" charset="-79"/>
              </a:rPr>
              <a:t>הִי</a:t>
            </a:r>
            <a:r>
              <a:rPr lang="he-IL" sz="2400" b="1" dirty="0">
                <a:solidFill>
                  <a:srgbClr val="2A8667"/>
                </a:solidFill>
                <a:latin typeface="Guttman Hatzvi" panose="02010401010101010101" pitchFamily="2" charset="-79"/>
                <a:cs typeface="Guttman Hatzvi" panose="02010401010101010101" pitchFamily="2" charset="-79"/>
              </a:rPr>
              <a:t>!</a:t>
            </a:r>
            <a:endParaRPr lang="en-US" sz="2400" b="1" dirty="0">
              <a:solidFill>
                <a:srgbClr val="2A8667"/>
              </a:solidFill>
              <a:cs typeface="Guttman Hatzvi" panose="02010401010101010101" pitchFamily="2" charset="-79"/>
            </a:endParaRPr>
          </a:p>
          <a:p>
            <a:pPr>
              <a:lnSpc>
                <a:spcPct val="150000"/>
              </a:lnSpc>
            </a:pPr>
            <a:r>
              <a:rPr lang="he-IL" sz="2400" dirty="0">
                <a:solidFill>
                  <a:srgbClr val="0070C0"/>
                </a:solidFill>
                <a:latin typeface="Guttman Hatzvi" panose="02010401010101010101" pitchFamily="2" charset="-79"/>
                <a:cs typeface="Guttman Hatzvi" panose="02010401010101010101" pitchFamily="2" charset="-79"/>
              </a:rPr>
              <a:t>הִי </a:t>
            </a:r>
            <a:r>
              <a:rPr lang="he-IL" sz="2400" dirty="0" err="1">
                <a:solidFill>
                  <a:srgbClr val="0070C0"/>
                </a:solidFill>
                <a:latin typeface="Guttman Hatzvi" panose="02010401010101010101" pitchFamily="2" charset="-79"/>
                <a:cs typeface="Guttman Hatzvi" panose="02010401010101010101" pitchFamily="2" charset="-79"/>
              </a:rPr>
              <a:t>הִי</a:t>
            </a:r>
            <a:r>
              <a:rPr lang="he-IL" sz="2400" dirty="0">
                <a:solidFill>
                  <a:srgbClr val="0070C0"/>
                </a:solidFill>
                <a:latin typeface="Guttman Hatzvi" panose="02010401010101010101" pitchFamily="2" charset="-79"/>
                <a:cs typeface="Guttman Hatzvi" panose="02010401010101010101" pitchFamily="2" charset="-79"/>
              </a:rPr>
              <a:t> </a:t>
            </a:r>
            <a:r>
              <a:rPr lang="he-IL" sz="2400" dirty="0" err="1">
                <a:solidFill>
                  <a:srgbClr val="0070C0"/>
                </a:solidFill>
                <a:latin typeface="Guttman Hatzvi" panose="02010401010101010101" pitchFamily="2" charset="-79"/>
                <a:cs typeface="Guttman Hatzvi" panose="02010401010101010101" pitchFamily="2" charset="-79"/>
              </a:rPr>
              <a:t>הִי</a:t>
            </a:r>
            <a:r>
              <a:rPr lang="he-IL" sz="2400" dirty="0">
                <a:solidFill>
                  <a:srgbClr val="0070C0"/>
                </a:solidFill>
                <a:latin typeface="Guttman Hatzvi" panose="02010401010101010101" pitchFamily="2" charset="-79"/>
                <a:cs typeface="Guttman Hatzvi" panose="02010401010101010101" pitchFamily="2" charset="-79"/>
              </a:rPr>
              <a:t> </a:t>
            </a:r>
            <a:r>
              <a:rPr lang="he-IL" sz="2400" dirty="0" err="1">
                <a:solidFill>
                  <a:srgbClr val="0070C0"/>
                </a:solidFill>
                <a:latin typeface="Guttman Hatzvi" panose="02010401010101010101" pitchFamily="2" charset="-79"/>
                <a:cs typeface="Guttman Hatzvi" panose="02010401010101010101" pitchFamily="2" charset="-79"/>
              </a:rPr>
              <a:t>הִי</a:t>
            </a:r>
            <a:r>
              <a:rPr lang="he-IL" sz="2400" dirty="0" smtClean="0">
                <a:solidFill>
                  <a:srgbClr val="0070C0"/>
                </a:solidFill>
                <a:latin typeface="Guttman Hatzvi" panose="02010401010101010101" pitchFamily="2" charset="-79"/>
                <a:cs typeface="Guttman Hatzvi" panose="02010401010101010101" pitchFamily="2" charset="-79"/>
              </a:rPr>
              <a:t>!</a:t>
            </a:r>
          </a:p>
          <a:p>
            <a:endParaRPr lang="he-IL" sz="2400" dirty="0">
              <a:solidFill>
                <a:srgbClr val="A50021"/>
              </a:solidFill>
              <a:latin typeface="Guttman Hatzvi" panose="02010401010101010101" pitchFamily="2" charset="-79"/>
              <a:cs typeface="Guttman Hatzvi" panose="02010401010101010101" pitchFamily="2" charset="-79"/>
            </a:endParaRPr>
          </a:p>
          <a:p>
            <a:r>
              <a:rPr lang="he-IL" sz="2400" b="1" dirty="0">
                <a:solidFill>
                  <a:srgbClr val="2A8667"/>
                </a:solidFill>
                <a:latin typeface="Guttman Hatzvi" panose="02010401010101010101" pitchFamily="2" charset="-79"/>
                <a:cs typeface="Guttman Hatzvi" panose="02010401010101010101" pitchFamily="2" charset="-79"/>
              </a:rPr>
              <a:t>מַקְפִּיץ... </a:t>
            </a:r>
            <a:r>
              <a:rPr lang="he-IL" sz="2400" dirty="0">
                <a:solidFill>
                  <a:srgbClr val="0070C0"/>
                </a:solidFill>
                <a:latin typeface="Guttman Hatzvi" panose="02010401010101010101" pitchFamily="2" charset="-79"/>
                <a:cs typeface="Guttman Hatzvi" panose="02010401010101010101" pitchFamily="2" charset="-79"/>
              </a:rPr>
              <a:t>אֶת </a:t>
            </a:r>
            <a:r>
              <a:rPr lang="he-IL" sz="2400" b="1" dirty="0">
                <a:solidFill>
                  <a:srgbClr val="0070C0"/>
                </a:solidFill>
                <a:latin typeface="Guttman Hatzvi" panose="02010401010101010101" pitchFamily="2" charset="-79"/>
                <a:cs typeface="Guttman Hatzvi" panose="02010401010101010101" pitchFamily="2" charset="-79"/>
              </a:rPr>
              <a:t>מִי?</a:t>
            </a:r>
          </a:p>
          <a:p>
            <a:pPr>
              <a:lnSpc>
                <a:spcPct val="150000"/>
              </a:lnSpc>
            </a:pPr>
            <a:r>
              <a:rPr lang="he-IL" sz="2400" dirty="0">
                <a:solidFill>
                  <a:srgbClr val="2A8667"/>
                </a:solidFill>
                <a:latin typeface="Guttman Hatzvi" panose="02010401010101010101" pitchFamily="2" charset="-79"/>
                <a:cs typeface="Guttman Hatzvi" panose="02010401010101010101" pitchFamily="2" charset="-79"/>
              </a:rPr>
              <a:t>אֶת </a:t>
            </a:r>
            <a:r>
              <a:rPr lang="he-IL" sz="2400" b="1" dirty="0">
                <a:solidFill>
                  <a:srgbClr val="2A8667"/>
                </a:solidFill>
                <a:latin typeface="Guttman Hatzvi" panose="02010401010101010101" pitchFamily="2" charset="-79"/>
                <a:cs typeface="Guttman Hatzvi" panose="02010401010101010101" pitchFamily="2" charset="-79"/>
              </a:rPr>
              <a:t>עַצְמִי</a:t>
            </a:r>
            <a:endParaRPr lang="en-US" sz="2400" b="1" dirty="0">
              <a:solidFill>
                <a:srgbClr val="2A8667"/>
              </a:solidFill>
              <a:cs typeface="Guttman Hatzvi" panose="02010401010101010101" pitchFamily="2" charset="-79"/>
            </a:endParaRPr>
          </a:p>
          <a:p>
            <a:pPr>
              <a:lnSpc>
                <a:spcPct val="150000"/>
              </a:lnSpc>
            </a:pPr>
            <a:r>
              <a:rPr lang="he-IL" sz="2400" b="1" dirty="0">
                <a:solidFill>
                  <a:srgbClr val="2A8667"/>
                </a:solidFill>
                <a:latin typeface="Guttman Hatzvi" panose="02010401010101010101" pitchFamily="2" charset="-79"/>
                <a:cs typeface="Guttman Hatzvi" panose="02010401010101010101" pitchFamily="2" charset="-79"/>
              </a:rPr>
              <a:t>הִי </a:t>
            </a:r>
            <a:r>
              <a:rPr lang="he-IL" sz="2400" b="1" dirty="0" err="1">
                <a:solidFill>
                  <a:srgbClr val="2A8667"/>
                </a:solidFill>
                <a:latin typeface="Guttman Hatzvi" panose="02010401010101010101" pitchFamily="2" charset="-79"/>
                <a:cs typeface="Guttman Hatzvi" panose="02010401010101010101" pitchFamily="2" charset="-79"/>
              </a:rPr>
              <a:t>הִי</a:t>
            </a:r>
            <a:r>
              <a:rPr lang="he-IL" sz="2400" b="1" dirty="0">
                <a:solidFill>
                  <a:srgbClr val="2A8667"/>
                </a:solidFill>
                <a:latin typeface="Guttman Hatzvi" panose="02010401010101010101" pitchFamily="2" charset="-79"/>
                <a:cs typeface="Guttman Hatzvi" panose="02010401010101010101" pitchFamily="2" charset="-79"/>
              </a:rPr>
              <a:t> </a:t>
            </a:r>
            <a:r>
              <a:rPr lang="he-IL" sz="2400" b="1" dirty="0" err="1">
                <a:solidFill>
                  <a:srgbClr val="2A8667"/>
                </a:solidFill>
                <a:latin typeface="Guttman Hatzvi" panose="02010401010101010101" pitchFamily="2" charset="-79"/>
                <a:cs typeface="Guttman Hatzvi" panose="02010401010101010101" pitchFamily="2" charset="-79"/>
              </a:rPr>
              <a:t>הִי</a:t>
            </a:r>
            <a:r>
              <a:rPr lang="he-IL" sz="2400" b="1" dirty="0">
                <a:solidFill>
                  <a:srgbClr val="2A8667"/>
                </a:solidFill>
                <a:latin typeface="Guttman Hatzvi" panose="02010401010101010101" pitchFamily="2" charset="-79"/>
                <a:cs typeface="Guttman Hatzvi" panose="02010401010101010101" pitchFamily="2" charset="-79"/>
              </a:rPr>
              <a:t> </a:t>
            </a:r>
            <a:r>
              <a:rPr lang="he-IL" sz="2400" b="1" dirty="0" err="1">
                <a:solidFill>
                  <a:srgbClr val="2A8667"/>
                </a:solidFill>
                <a:latin typeface="Guttman Hatzvi" panose="02010401010101010101" pitchFamily="2" charset="-79"/>
                <a:cs typeface="Guttman Hatzvi" panose="02010401010101010101" pitchFamily="2" charset="-79"/>
              </a:rPr>
              <a:t>הִי</a:t>
            </a:r>
            <a:r>
              <a:rPr lang="he-IL" sz="2400" b="1" dirty="0">
                <a:solidFill>
                  <a:srgbClr val="2A8667"/>
                </a:solidFill>
                <a:latin typeface="Guttman Hatzvi" panose="02010401010101010101" pitchFamily="2" charset="-79"/>
                <a:cs typeface="Guttman Hatzvi" panose="02010401010101010101" pitchFamily="2" charset="-79"/>
              </a:rPr>
              <a:t>!</a:t>
            </a:r>
            <a:endParaRPr lang="en-US" sz="2400" b="1" dirty="0">
              <a:solidFill>
                <a:srgbClr val="2A8667"/>
              </a:solidFill>
              <a:cs typeface="Guttman Hatzvi" panose="02010401010101010101" pitchFamily="2" charset="-79"/>
            </a:endParaRPr>
          </a:p>
          <a:p>
            <a:pPr>
              <a:lnSpc>
                <a:spcPct val="150000"/>
              </a:lnSpc>
            </a:pPr>
            <a:r>
              <a:rPr lang="he-IL" sz="2400" dirty="0">
                <a:solidFill>
                  <a:srgbClr val="0070C0"/>
                </a:solidFill>
                <a:latin typeface="Guttman Hatzvi" panose="02010401010101010101" pitchFamily="2" charset="-79"/>
                <a:cs typeface="Guttman Hatzvi" panose="02010401010101010101" pitchFamily="2" charset="-79"/>
              </a:rPr>
              <a:t>הִי </a:t>
            </a:r>
            <a:r>
              <a:rPr lang="he-IL" sz="2400" dirty="0" err="1">
                <a:solidFill>
                  <a:srgbClr val="0070C0"/>
                </a:solidFill>
                <a:latin typeface="Guttman Hatzvi" panose="02010401010101010101" pitchFamily="2" charset="-79"/>
                <a:cs typeface="Guttman Hatzvi" panose="02010401010101010101" pitchFamily="2" charset="-79"/>
              </a:rPr>
              <a:t>הִי</a:t>
            </a:r>
            <a:r>
              <a:rPr lang="he-IL" sz="2400" dirty="0">
                <a:solidFill>
                  <a:srgbClr val="0070C0"/>
                </a:solidFill>
                <a:latin typeface="Guttman Hatzvi" panose="02010401010101010101" pitchFamily="2" charset="-79"/>
                <a:cs typeface="Guttman Hatzvi" panose="02010401010101010101" pitchFamily="2" charset="-79"/>
              </a:rPr>
              <a:t> </a:t>
            </a:r>
            <a:r>
              <a:rPr lang="he-IL" sz="2400" dirty="0" err="1">
                <a:solidFill>
                  <a:srgbClr val="0070C0"/>
                </a:solidFill>
                <a:latin typeface="Guttman Hatzvi" panose="02010401010101010101" pitchFamily="2" charset="-79"/>
                <a:cs typeface="Guttman Hatzvi" panose="02010401010101010101" pitchFamily="2" charset="-79"/>
              </a:rPr>
              <a:t>הִי</a:t>
            </a:r>
            <a:r>
              <a:rPr lang="he-IL" sz="2400" dirty="0">
                <a:solidFill>
                  <a:srgbClr val="0070C0"/>
                </a:solidFill>
                <a:latin typeface="Guttman Hatzvi" panose="02010401010101010101" pitchFamily="2" charset="-79"/>
                <a:cs typeface="Guttman Hatzvi" panose="02010401010101010101" pitchFamily="2" charset="-79"/>
              </a:rPr>
              <a:t> </a:t>
            </a:r>
            <a:r>
              <a:rPr lang="he-IL" sz="2400" dirty="0" err="1">
                <a:solidFill>
                  <a:srgbClr val="0070C0"/>
                </a:solidFill>
                <a:latin typeface="Guttman Hatzvi" panose="02010401010101010101" pitchFamily="2" charset="-79"/>
                <a:cs typeface="Guttman Hatzvi" panose="02010401010101010101" pitchFamily="2" charset="-79"/>
              </a:rPr>
              <a:t>הִי</a:t>
            </a:r>
            <a:r>
              <a:rPr lang="he-IL" sz="2400" dirty="0" smtClean="0">
                <a:solidFill>
                  <a:srgbClr val="0070C0"/>
                </a:solidFill>
                <a:latin typeface="Guttman Hatzvi" panose="02010401010101010101" pitchFamily="2" charset="-79"/>
                <a:cs typeface="Guttman Hatzvi" panose="02010401010101010101" pitchFamily="2" charset="-79"/>
              </a:rPr>
              <a:t>!</a:t>
            </a:r>
            <a:endParaRPr lang="he-IL" sz="2400" dirty="0">
              <a:solidFill>
                <a:srgbClr val="0070C0"/>
              </a:solidFill>
              <a:latin typeface="Guttman Hatzvi" panose="02010401010101010101" pitchFamily="2" charset="-79"/>
              <a:cs typeface="Guttman Hatzvi" panose="02010401010101010101" pitchFamily="2" charset="-79"/>
            </a:endParaRPr>
          </a:p>
        </p:txBody>
      </p:sp>
      <p:sp>
        <p:nvSpPr>
          <p:cNvPr id="3" name="מציין מיקום של מספר שקופית 2"/>
          <p:cNvSpPr>
            <a:spLocks noGrp="1"/>
          </p:cNvSpPr>
          <p:nvPr>
            <p:ph type="sldNum" sz="quarter" idx="12"/>
          </p:nvPr>
        </p:nvSpPr>
        <p:spPr>
          <a:xfrm>
            <a:off x="6093296" y="8475137"/>
            <a:ext cx="1600200" cy="486833"/>
          </a:xfrm>
        </p:spPr>
        <p:txBody>
          <a:bodyPr/>
          <a:lstStyle/>
          <a:p>
            <a:fld id="{C60840D6-4A80-4F4C-92AD-B99FC8A0C370}" type="slidenum">
              <a:rPr lang="he-IL" smtClean="0"/>
              <a:t>110</a:t>
            </a:fld>
            <a:endParaRPr lang="he-IL" dirty="0"/>
          </a:p>
        </p:txBody>
      </p:sp>
      <p:pic>
        <p:nvPicPr>
          <p:cNvPr id="2" name="תמונה 1"/>
          <p:cNvPicPr>
            <a:picLocks noChangeAspect="1"/>
          </p:cNvPicPr>
          <p:nvPr/>
        </p:nvPicPr>
        <p:blipFill rotWithShape="1">
          <a:blip r:embed="rId3" cstate="print">
            <a:extLst>
              <a:ext uri="{28A0092B-C50C-407E-A947-70E740481C1C}">
                <a14:useLocalDpi xmlns:a14="http://schemas.microsoft.com/office/drawing/2010/main" val="0"/>
              </a:ext>
            </a:extLst>
          </a:blip>
          <a:srcRect l="50695" t="3202" r="15556" b="2774"/>
          <a:stretch/>
        </p:blipFill>
        <p:spPr>
          <a:xfrm>
            <a:off x="-1" y="1259632"/>
            <a:ext cx="1707649" cy="6156000"/>
          </a:xfrm>
          <a:prstGeom prst="rect">
            <a:avLst/>
          </a:prstGeom>
        </p:spPr>
      </p:pic>
      <p:pic>
        <p:nvPicPr>
          <p:cNvPr id="9" name="תמונה 8"/>
          <p:cNvPicPr>
            <a:picLocks noChangeAspect="1"/>
          </p:cNvPicPr>
          <p:nvPr/>
        </p:nvPicPr>
        <p:blipFill rotWithShape="1">
          <a:blip r:embed="rId4" cstate="print">
            <a:extLst>
              <a:ext uri="{28A0092B-C50C-407E-A947-70E740481C1C}">
                <a14:useLocalDpi xmlns:a14="http://schemas.microsoft.com/office/drawing/2010/main" val="0"/>
              </a:ext>
            </a:extLst>
          </a:blip>
          <a:srcRect l="21667" t="19594" r="54710" b="17906"/>
          <a:stretch/>
        </p:blipFill>
        <p:spPr>
          <a:xfrm rot="1628082">
            <a:off x="1306736" y="6802918"/>
            <a:ext cx="857250" cy="2268000"/>
          </a:xfrm>
          <a:prstGeom prst="rect">
            <a:avLst/>
          </a:prstGeom>
        </p:spPr>
      </p:pic>
      <p:pic>
        <p:nvPicPr>
          <p:cNvPr id="12" name="תמונה 11"/>
          <p:cNvPicPr>
            <a:picLocks noChangeAspect="1"/>
          </p:cNvPicPr>
          <p:nvPr/>
        </p:nvPicPr>
        <p:blipFill rotWithShape="1">
          <a:blip r:embed="rId5" cstate="print">
            <a:extLst>
              <a:ext uri="{28A0092B-C50C-407E-A947-70E740481C1C}">
                <a14:useLocalDpi xmlns:a14="http://schemas.microsoft.com/office/drawing/2010/main" val="0"/>
              </a:ext>
            </a:extLst>
          </a:blip>
          <a:srcRect l="49498" t="8041" r="-1151"/>
          <a:stretch/>
        </p:blipFill>
        <p:spPr>
          <a:xfrm>
            <a:off x="-1" y="2354551"/>
            <a:ext cx="704851" cy="1620000"/>
          </a:xfrm>
          <a:prstGeom prst="rect">
            <a:avLst/>
          </a:prstGeom>
        </p:spPr>
      </p:pic>
      <p:pic>
        <p:nvPicPr>
          <p:cNvPr id="7" name="תמונה 6"/>
          <p:cNvPicPr>
            <a:picLocks noChangeAspect="1"/>
          </p:cNvPicPr>
          <p:nvPr/>
        </p:nvPicPr>
        <p:blipFill>
          <a:blip r:embed="rId6">
            <a:duotone>
              <a:schemeClr val="accent1">
                <a:shade val="45000"/>
                <a:satMod val="135000"/>
              </a:schemeClr>
              <a:prstClr val="white"/>
            </a:duotone>
            <a:extLst>
              <a:ext uri="{BEBA8EAE-BF5A-486C-A8C5-ECC9F3942E4B}">
                <a14:imgProps xmlns:a14="http://schemas.microsoft.com/office/drawing/2010/main">
                  <a14:imgLayer r:embed="rId7">
                    <a14:imgEffect>
                      <a14:saturation sat="66000"/>
                    </a14:imgEffect>
                    <a14:imgEffect>
                      <a14:brightnessContrast bright="-20000"/>
                    </a14:imgEffect>
                  </a14:imgLayer>
                </a14:imgProps>
              </a:ext>
              <a:ext uri="{28A0092B-C50C-407E-A947-70E740481C1C}">
                <a14:useLocalDpi xmlns:a14="http://schemas.microsoft.com/office/drawing/2010/main" val="0"/>
              </a:ext>
            </a:extLst>
          </a:blip>
          <a:stretch>
            <a:fillRect/>
          </a:stretch>
        </p:blipFill>
        <p:spPr>
          <a:xfrm>
            <a:off x="5642646" y="8451997"/>
            <a:ext cx="591691" cy="566513"/>
          </a:xfrm>
          <a:prstGeom prst="rect">
            <a:avLst/>
          </a:prstGeom>
        </p:spPr>
      </p:pic>
    </p:spTree>
    <p:extLst>
      <p:ext uri="{BB962C8B-B14F-4D97-AF65-F5344CB8AC3E}">
        <p14:creationId xmlns:p14="http://schemas.microsoft.com/office/powerpoint/2010/main" val="2000292790"/>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מציין מיקום של מספר שקופית 2"/>
          <p:cNvSpPr>
            <a:spLocks noGrp="1"/>
          </p:cNvSpPr>
          <p:nvPr>
            <p:ph type="sldNum" sz="quarter" idx="12"/>
          </p:nvPr>
        </p:nvSpPr>
        <p:spPr/>
        <p:txBody>
          <a:bodyPr/>
          <a:lstStyle/>
          <a:p>
            <a:fld id="{C60840D6-4A80-4F4C-92AD-B99FC8A0C370}" type="slidenum">
              <a:rPr lang="he-IL" smtClean="0"/>
              <a:t>111</a:t>
            </a:fld>
            <a:endParaRPr lang="he-IL" dirty="0"/>
          </a:p>
        </p:txBody>
      </p:sp>
      <p:sp>
        <p:nvSpPr>
          <p:cNvPr id="7" name="מלבן 6"/>
          <p:cNvSpPr/>
          <p:nvPr/>
        </p:nvSpPr>
        <p:spPr>
          <a:xfrm>
            <a:off x="-27384" y="826706"/>
            <a:ext cx="3522116" cy="5447645"/>
          </a:xfrm>
          <a:prstGeom prst="rect">
            <a:avLst/>
          </a:prstGeom>
        </p:spPr>
        <p:txBody>
          <a:bodyPr wrap="square">
            <a:spAutoFit/>
          </a:bodyPr>
          <a:lstStyle/>
          <a:p>
            <a:pPr>
              <a:lnSpc>
                <a:spcPct val="150000"/>
              </a:lnSpc>
            </a:pPr>
            <a:r>
              <a:rPr lang="he-IL" sz="2400" dirty="0" smtClean="0">
                <a:solidFill>
                  <a:srgbClr val="2A8667"/>
                </a:solidFill>
                <a:latin typeface="Guttman Hatzvi" panose="02010401010101010101" pitchFamily="2" charset="-79"/>
                <a:cs typeface="Guttman Hatzvi" panose="02010401010101010101" pitchFamily="2" charset="-79"/>
              </a:rPr>
              <a:t>וְאָז </a:t>
            </a:r>
            <a:r>
              <a:rPr lang="he-IL" sz="2400" b="1" dirty="0" smtClean="0">
                <a:solidFill>
                  <a:srgbClr val="2A8667"/>
                </a:solidFill>
                <a:latin typeface="Guttman Hatzvi" panose="02010401010101010101" pitchFamily="2" charset="-79"/>
                <a:cs typeface="Guttman Hatzvi" panose="02010401010101010101" pitchFamily="2" charset="-79"/>
              </a:rPr>
              <a:t>מַגְמִישׁ </a:t>
            </a:r>
          </a:p>
          <a:p>
            <a:pPr>
              <a:lnSpc>
                <a:spcPct val="150000"/>
              </a:lnSpc>
            </a:pPr>
            <a:r>
              <a:rPr lang="he-IL" sz="2400" dirty="0" smtClean="0">
                <a:solidFill>
                  <a:srgbClr val="2A8667"/>
                </a:solidFill>
                <a:latin typeface="Guttman Hatzvi" panose="02010401010101010101" pitchFamily="2" charset="-79"/>
                <a:cs typeface="Guttman Hatzvi" panose="02010401010101010101" pitchFamily="2" charset="-79"/>
              </a:rPr>
              <a:t>אֶת </a:t>
            </a:r>
            <a:r>
              <a:rPr lang="he-IL" sz="2400" b="1" dirty="0">
                <a:solidFill>
                  <a:srgbClr val="2A8667"/>
                </a:solidFill>
                <a:latin typeface="Guttman Hatzvi" panose="02010401010101010101" pitchFamily="2" charset="-79"/>
                <a:cs typeface="Guttman Hatzvi" panose="02010401010101010101" pitchFamily="2" charset="-79"/>
              </a:rPr>
              <a:t>הַשְּׁרִירִים</a:t>
            </a:r>
            <a:endParaRPr lang="en-US" sz="2400" b="1" dirty="0">
              <a:solidFill>
                <a:srgbClr val="2A8667"/>
              </a:solidFill>
              <a:cs typeface="Guttman Hatzvi" panose="02010401010101010101" pitchFamily="2" charset="-79"/>
            </a:endParaRPr>
          </a:p>
          <a:p>
            <a:pPr>
              <a:lnSpc>
                <a:spcPct val="150000"/>
              </a:lnSpc>
            </a:pPr>
            <a:r>
              <a:rPr lang="he-IL" sz="2400" dirty="0">
                <a:solidFill>
                  <a:srgbClr val="2A8667"/>
                </a:solidFill>
                <a:latin typeface="Guttman Hatzvi" panose="02010401010101010101" pitchFamily="2" charset="-79"/>
                <a:cs typeface="Guttman Hatzvi" panose="02010401010101010101" pitchFamily="2" charset="-79"/>
              </a:rPr>
              <a:t>וְאֶת </a:t>
            </a:r>
            <a:r>
              <a:rPr lang="he-IL" sz="2400" b="1" dirty="0" err="1">
                <a:solidFill>
                  <a:srgbClr val="2A8667"/>
                </a:solidFill>
                <a:latin typeface="Guttman Hatzvi" panose="02010401010101010101" pitchFamily="2" charset="-79"/>
                <a:cs typeface="Guttman Hatzvi" panose="02010401010101010101" pitchFamily="2" charset="-79"/>
              </a:rPr>
              <a:t>הַשְּׂפָתַיִם</a:t>
            </a:r>
            <a:r>
              <a:rPr lang="he-IL" sz="2400" b="1" dirty="0" smtClean="0">
                <a:solidFill>
                  <a:srgbClr val="2A8667"/>
                </a:solidFill>
                <a:latin typeface="Guttman Hatzvi" panose="02010401010101010101" pitchFamily="2" charset="-79"/>
                <a:cs typeface="Guttman Hatzvi" panose="02010401010101010101" pitchFamily="2" charset="-79"/>
              </a:rPr>
              <a:t>.</a:t>
            </a:r>
          </a:p>
          <a:p>
            <a:endParaRPr lang="en-US" sz="2400" dirty="0">
              <a:solidFill>
                <a:srgbClr val="66CCFF"/>
              </a:solidFill>
              <a:cs typeface="Guttman Hatzvi" panose="02010401010101010101" pitchFamily="2" charset="-79"/>
            </a:endParaRPr>
          </a:p>
          <a:p>
            <a:r>
              <a:rPr lang="he-IL" sz="2400" dirty="0">
                <a:solidFill>
                  <a:srgbClr val="0070C0"/>
                </a:solidFill>
                <a:latin typeface="Guttman Hatzvi" panose="02010401010101010101" pitchFamily="2" charset="-79"/>
                <a:cs typeface="Guttman Hatzvi" panose="02010401010101010101" pitchFamily="2" charset="-79"/>
              </a:rPr>
              <a:t>שֶׁל </a:t>
            </a:r>
            <a:r>
              <a:rPr lang="he-IL" sz="2400" b="1" dirty="0" smtClean="0">
                <a:solidFill>
                  <a:srgbClr val="0070C0"/>
                </a:solidFill>
                <a:latin typeface="Guttman Hatzvi" panose="02010401010101010101" pitchFamily="2" charset="-79"/>
                <a:cs typeface="Guttman Hatzvi" panose="02010401010101010101" pitchFamily="2" charset="-79"/>
              </a:rPr>
              <a:t>מִי? </a:t>
            </a:r>
            <a:r>
              <a:rPr lang="he-IL" sz="2400" b="1" dirty="0" smtClean="0">
                <a:solidFill>
                  <a:srgbClr val="2A8667"/>
                </a:solidFill>
                <a:latin typeface="Guttman Hatzvi" panose="02010401010101010101" pitchFamily="2" charset="-79"/>
                <a:cs typeface="Guttman Hatzvi" panose="02010401010101010101" pitchFamily="2" charset="-79"/>
              </a:rPr>
              <a:t>שֶׁלִּי!</a:t>
            </a:r>
            <a:endParaRPr lang="en-US" sz="2400" b="1" dirty="0" smtClean="0">
              <a:solidFill>
                <a:srgbClr val="2A8667"/>
              </a:solidFill>
              <a:latin typeface="Guttman Hatzvi" panose="02010401010101010101" pitchFamily="2" charset="-79"/>
              <a:cs typeface="Guttman Hatzvi" panose="02010401010101010101" pitchFamily="2" charset="-79"/>
            </a:endParaRPr>
          </a:p>
          <a:p>
            <a:pPr>
              <a:lnSpc>
                <a:spcPct val="150000"/>
              </a:lnSpc>
            </a:pPr>
            <a:r>
              <a:rPr lang="he-IL" sz="2400" b="1" dirty="0">
                <a:solidFill>
                  <a:srgbClr val="2A8667"/>
                </a:solidFill>
                <a:latin typeface="Guttman Hatzvi" panose="02010401010101010101" pitchFamily="2" charset="-79"/>
                <a:cs typeface="Guttman Hatzvi" panose="02010401010101010101" pitchFamily="2" charset="-79"/>
              </a:rPr>
              <a:t>הִי </a:t>
            </a:r>
            <a:r>
              <a:rPr lang="he-IL" sz="2400" b="1" dirty="0" err="1">
                <a:solidFill>
                  <a:srgbClr val="2A8667"/>
                </a:solidFill>
                <a:latin typeface="Guttman Hatzvi" panose="02010401010101010101" pitchFamily="2" charset="-79"/>
                <a:cs typeface="Guttman Hatzvi" panose="02010401010101010101" pitchFamily="2" charset="-79"/>
              </a:rPr>
              <a:t>הִי</a:t>
            </a:r>
            <a:r>
              <a:rPr lang="he-IL" sz="2400" b="1" dirty="0">
                <a:solidFill>
                  <a:srgbClr val="2A8667"/>
                </a:solidFill>
                <a:latin typeface="Guttman Hatzvi" panose="02010401010101010101" pitchFamily="2" charset="-79"/>
                <a:cs typeface="Guttman Hatzvi" panose="02010401010101010101" pitchFamily="2" charset="-79"/>
              </a:rPr>
              <a:t> </a:t>
            </a:r>
            <a:r>
              <a:rPr lang="he-IL" sz="2400" b="1" dirty="0" err="1">
                <a:solidFill>
                  <a:srgbClr val="2A8667"/>
                </a:solidFill>
                <a:latin typeface="Guttman Hatzvi" panose="02010401010101010101" pitchFamily="2" charset="-79"/>
                <a:cs typeface="Guttman Hatzvi" panose="02010401010101010101" pitchFamily="2" charset="-79"/>
              </a:rPr>
              <a:t>הִי</a:t>
            </a:r>
            <a:r>
              <a:rPr lang="he-IL" sz="2400" b="1" dirty="0">
                <a:solidFill>
                  <a:srgbClr val="2A8667"/>
                </a:solidFill>
                <a:latin typeface="Guttman Hatzvi" panose="02010401010101010101" pitchFamily="2" charset="-79"/>
                <a:cs typeface="Guttman Hatzvi" panose="02010401010101010101" pitchFamily="2" charset="-79"/>
              </a:rPr>
              <a:t> </a:t>
            </a:r>
            <a:r>
              <a:rPr lang="he-IL" sz="2400" b="1" dirty="0" err="1">
                <a:solidFill>
                  <a:srgbClr val="2A8667"/>
                </a:solidFill>
                <a:latin typeface="Guttman Hatzvi" panose="02010401010101010101" pitchFamily="2" charset="-79"/>
                <a:cs typeface="Guttman Hatzvi" panose="02010401010101010101" pitchFamily="2" charset="-79"/>
              </a:rPr>
              <a:t>הִי</a:t>
            </a:r>
            <a:r>
              <a:rPr lang="he-IL" sz="2400" b="1" dirty="0" smtClean="0">
                <a:solidFill>
                  <a:srgbClr val="2A8667"/>
                </a:solidFill>
                <a:latin typeface="Guttman Hatzvi" panose="02010401010101010101" pitchFamily="2" charset="-79"/>
                <a:cs typeface="Guttman Hatzvi" panose="02010401010101010101" pitchFamily="2" charset="-79"/>
              </a:rPr>
              <a:t>!</a:t>
            </a:r>
          </a:p>
          <a:p>
            <a:endParaRPr lang="he-IL" sz="2400" dirty="0">
              <a:solidFill>
                <a:srgbClr val="0070C0"/>
              </a:solidFill>
              <a:latin typeface="Guttman Hatzvi" panose="02010401010101010101" pitchFamily="2" charset="-79"/>
              <a:cs typeface="Guttman Hatzvi" panose="02010401010101010101" pitchFamily="2" charset="-79"/>
            </a:endParaRPr>
          </a:p>
          <a:p>
            <a:r>
              <a:rPr lang="he-IL" sz="2400" dirty="0">
                <a:solidFill>
                  <a:srgbClr val="0070C0"/>
                </a:solidFill>
                <a:latin typeface="Guttman Hatzvi" panose="02010401010101010101" pitchFamily="2" charset="-79"/>
                <a:cs typeface="Guttman Hatzvi" panose="02010401010101010101" pitchFamily="2" charset="-79"/>
              </a:rPr>
              <a:t>אֶפְשָׁר </a:t>
            </a:r>
            <a:r>
              <a:rPr lang="he-IL" sz="2400" b="1" dirty="0">
                <a:solidFill>
                  <a:srgbClr val="0070C0"/>
                </a:solidFill>
                <a:latin typeface="Guttman Hatzvi" panose="02010401010101010101" pitchFamily="2" charset="-79"/>
                <a:cs typeface="Guttman Hatzvi" panose="02010401010101010101" pitchFamily="2" charset="-79"/>
              </a:rPr>
              <a:t>לְהִצְטָרֵף?</a:t>
            </a:r>
          </a:p>
          <a:p>
            <a:pPr>
              <a:lnSpc>
                <a:spcPct val="150000"/>
              </a:lnSpc>
            </a:pPr>
            <a:r>
              <a:rPr lang="he-IL" sz="2400" dirty="0">
                <a:solidFill>
                  <a:srgbClr val="2A8667"/>
                </a:solidFill>
                <a:latin typeface="Guttman Hatzvi" panose="02010401010101010101" pitchFamily="2" charset="-79"/>
                <a:cs typeface="Guttman Hatzvi" panose="02010401010101010101" pitchFamily="2" charset="-79"/>
              </a:rPr>
              <a:t>תְּנוּ </a:t>
            </a:r>
            <a:r>
              <a:rPr lang="he-IL" sz="2400" b="1" dirty="0">
                <a:solidFill>
                  <a:srgbClr val="2A8667"/>
                </a:solidFill>
                <a:latin typeface="Guttman Hatzvi" panose="02010401010101010101" pitchFamily="2" charset="-79"/>
                <a:cs typeface="Guttman Hatzvi" panose="02010401010101010101" pitchFamily="2" charset="-79"/>
              </a:rPr>
              <a:t>לִי</a:t>
            </a:r>
            <a:r>
              <a:rPr lang="he-IL" sz="2400" dirty="0">
                <a:solidFill>
                  <a:srgbClr val="2A8667"/>
                </a:solidFill>
                <a:latin typeface="Guttman Hatzvi" panose="02010401010101010101" pitchFamily="2" charset="-79"/>
                <a:cs typeface="Guttman Hatzvi" panose="02010401010101010101" pitchFamily="2" charset="-79"/>
              </a:rPr>
              <a:t> </a:t>
            </a:r>
            <a:r>
              <a:rPr lang="he-IL" sz="2400" dirty="0" err="1">
                <a:solidFill>
                  <a:srgbClr val="2A8667"/>
                </a:solidFill>
                <a:latin typeface="Guttman Hatzvi" panose="02010401010101010101" pitchFamily="2" charset="-79"/>
                <a:cs typeface="Guttman Hatzvi" panose="02010401010101010101" pitchFamily="2" charset="-79"/>
              </a:rPr>
              <a:t>לִנְשֹׁם</a:t>
            </a:r>
            <a:r>
              <a:rPr lang="he-IL" sz="2400" dirty="0">
                <a:solidFill>
                  <a:srgbClr val="2A8667"/>
                </a:solidFill>
                <a:latin typeface="Guttman Hatzvi" panose="02010401010101010101" pitchFamily="2" charset="-79"/>
                <a:cs typeface="Guttman Hatzvi" panose="02010401010101010101" pitchFamily="2" charset="-79"/>
              </a:rPr>
              <a:t>!</a:t>
            </a:r>
            <a:r>
              <a:rPr lang="en-US" sz="2400" dirty="0">
                <a:solidFill>
                  <a:srgbClr val="2A8667"/>
                </a:solidFill>
                <a:cs typeface="Guttman Hatzvi" panose="02010401010101010101" pitchFamily="2" charset="-79"/>
              </a:rPr>
              <a:t/>
            </a:r>
            <a:br>
              <a:rPr lang="en-US" sz="2400" dirty="0">
                <a:solidFill>
                  <a:srgbClr val="2A8667"/>
                </a:solidFill>
                <a:cs typeface="Guttman Hatzvi" panose="02010401010101010101" pitchFamily="2" charset="-79"/>
              </a:rPr>
            </a:br>
            <a:r>
              <a:rPr lang="he-IL" sz="2400" dirty="0">
                <a:solidFill>
                  <a:srgbClr val="2A8667"/>
                </a:solidFill>
                <a:latin typeface="Guttman Hatzvi" panose="02010401010101010101" pitchFamily="2" charset="-79"/>
                <a:cs typeface="Guttman Hatzvi" panose="02010401010101010101" pitchFamily="2" charset="-79"/>
              </a:rPr>
              <a:t>אוּלַי בְּיוֹם </a:t>
            </a:r>
            <a:r>
              <a:rPr lang="he-IL" sz="2400" b="1" dirty="0">
                <a:solidFill>
                  <a:srgbClr val="2A8667"/>
                </a:solidFill>
                <a:latin typeface="Guttman Hatzvi" panose="02010401010101010101" pitchFamily="2" charset="-79"/>
                <a:cs typeface="Guttman Hatzvi" panose="02010401010101010101" pitchFamily="2" charset="-79"/>
              </a:rPr>
              <a:t>שְׁלִישִׁי.</a:t>
            </a:r>
            <a:endParaRPr lang="en-US" sz="2400" b="1" dirty="0">
              <a:solidFill>
                <a:srgbClr val="2A8667"/>
              </a:solidFill>
              <a:cs typeface="Guttman Hatzvi" panose="02010401010101010101" pitchFamily="2" charset="-79"/>
            </a:endParaRPr>
          </a:p>
          <a:p>
            <a:pPr>
              <a:lnSpc>
                <a:spcPct val="150000"/>
              </a:lnSpc>
            </a:pPr>
            <a:r>
              <a:rPr lang="he-IL" sz="2400" dirty="0">
                <a:solidFill>
                  <a:srgbClr val="0070C0"/>
                </a:solidFill>
                <a:latin typeface="Guttman Hatzvi" panose="02010401010101010101" pitchFamily="2" charset="-79"/>
                <a:cs typeface="Guttman Hatzvi" panose="02010401010101010101" pitchFamily="2" charset="-79"/>
              </a:rPr>
              <a:t>זֶה הַיּוֹם!!! </a:t>
            </a:r>
            <a:endParaRPr lang="he-IL" sz="2400" dirty="0" smtClean="0">
              <a:solidFill>
                <a:srgbClr val="0070C0"/>
              </a:solidFill>
              <a:latin typeface="Guttman Hatzvi" panose="02010401010101010101" pitchFamily="2" charset="-79"/>
              <a:cs typeface="Guttman Hatzvi" panose="02010401010101010101" pitchFamily="2" charset="-79"/>
            </a:endParaRPr>
          </a:p>
        </p:txBody>
      </p:sp>
      <p:pic>
        <p:nvPicPr>
          <p:cNvPr id="11" name="תמונה 10"/>
          <p:cNvPicPr>
            <a:picLocks noChangeAspect="1"/>
          </p:cNvPicPr>
          <p:nvPr/>
        </p:nvPicPr>
        <p:blipFill rotWithShape="1">
          <a:blip r:embed="rId3" cstate="print">
            <a:extLst>
              <a:ext uri="{28A0092B-C50C-407E-A947-70E740481C1C}">
                <a14:useLocalDpi xmlns:a14="http://schemas.microsoft.com/office/drawing/2010/main" val="0"/>
              </a:ext>
            </a:extLst>
          </a:blip>
          <a:srcRect l="15894" t="3202" r="49845" b="2774"/>
          <a:stretch/>
        </p:blipFill>
        <p:spPr>
          <a:xfrm>
            <a:off x="5124451" y="1259632"/>
            <a:ext cx="1733550" cy="6156000"/>
          </a:xfrm>
          <a:prstGeom prst="rect">
            <a:avLst/>
          </a:prstGeom>
        </p:spPr>
      </p:pic>
      <p:pic>
        <p:nvPicPr>
          <p:cNvPr id="2" name="תמונה 1"/>
          <p:cNvPicPr>
            <a:picLocks noChangeAspect="1"/>
          </p:cNvPicPr>
          <p:nvPr/>
        </p:nvPicPr>
        <p:blipFill rotWithShape="1">
          <a:blip r:embed="rId4" cstate="print">
            <a:extLst>
              <a:ext uri="{28A0092B-C50C-407E-A947-70E740481C1C}">
                <a14:useLocalDpi xmlns:a14="http://schemas.microsoft.com/office/drawing/2010/main" val="0"/>
              </a:ext>
            </a:extLst>
          </a:blip>
          <a:srcRect l="8627" t="6875" r="14407"/>
          <a:stretch/>
        </p:blipFill>
        <p:spPr>
          <a:xfrm flipH="1">
            <a:off x="4625247" y="5940152"/>
            <a:ext cx="998407" cy="1764000"/>
          </a:xfrm>
          <a:prstGeom prst="rect">
            <a:avLst/>
          </a:prstGeom>
        </p:spPr>
      </p:pic>
      <p:pic>
        <p:nvPicPr>
          <p:cNvPr id="15" name="תמונה 14"/>
          <p:cNvPicPr>
            <a:picLocks noChangeAspect="1"/>
          </p:cNvPicPr>
          <p:nvPr/>
        </p:nvPicPr>
        <p:blipFill rotWithShape="1">
          <a:blip r:embed="rId5" cstate="print">
            <a:extLst>
              <a:ext uri="{28A0092B-C50C-407E-A947-70E740481C1C}">
                <a14:useLocalDpi xmlns:a14="http://schemas.microsoft.com/office/drawing/2010/main" val="0"/>
              </a:ext>
            </a:extLst>
          </a:blip>
          <a:srcRect t="8041" r="50000"/>
          <a:stretch/>
        </p:blipFill>
        <p:spPr>
          <a:xfrm>
            <a:off x="6175713" y="2354551"/>
            <a:ext cx="682289" cy="1620000"/>
          </a:xfrm>
          <a:prstGeom prst="rect">
            <a:avLst/>
          </a:prstGeom>
        </p:spPr>
      </p:pic>
      <p:pic>
        <p:nvPicPr>
          <p:cNvPr id="9" name="תמונה 8">
            <a:hlinkClick r:id="rId6" action="ppaction://hlinksldjump"/>
          </p:cNvPr>
          <p:cNvPicPr>
            <a:picLocks noChangeAspect="1"/>
          </p:cNvPicPr>
          <p:nvPr/>
        </p:nvPicPr>
        <p:blipFill>
          <a:blip r:embed="rId7">
            <a:extLst>
              <a:ext uri="{BEBA8EAE-BF5A-486C-A8C5-ECC9F3942E4B}">
                <a14:imgProps xmlns:a14="http://schemas.microsoft.com/office/drawing/2010/main">
                  <a14:imgLayer r:embed="rId8">
                    <a14:imgEffect>
                      <a14:saturation sat="400000"/>
                    </a14:imgEffect>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691637" y="8175254"/>
            <a:ext cx="1225195" cy="804605"/>
          </a:xfrm>
          <a:prstGeom prst="rect">
            <a:avLst/>
          </a:prstGeom>
        </p:spPr>
      </p:pic>
      <p:pic>
        <p:nvPicPr>
          <p:cNvPr id="13" name="תמונה 12">
            <a:hlinkClick r:id="rId9" action="ppaction://hlinksldjump"/>
          </p:cNvPr>
          <p:cNvPicPr>
            <a:picLocks noChangeAspect="1"/>
          </p:cNvPicPr>
          <p:nvPr/>
        </p:nvPicPr>
        <p:blipFill>
          <a:blip r:embed="rId10">
            <a:extLst>
              <a:ext uri="{BEBA8EAE-BF5A-486C-A8C5-ECC9F3942E4B}">
                <a14:imgProps xmlns:a14="http://schemas.microsoft.com/office/drawing/2010/main">
                  <a14:imgLayer r:embed="rId11">
                    <a14:imgEffect>
                      <a14:saturation sat="400000"/>
                    </a14:imgEffect>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1926826" y="8167158"/>
            <a:ext cx="1286150" cy="798510"/>
          </a:xfrm>
          <a:prstGeom prst="rect">
            <a:avLst/>
          </a:prstGeom>
        </p:spPr>
      </p:pic>
    </p:spTree>
    <p:extLst>
      <p:ext uri="{BB962C8B-B14F-4D97-AF65-F5344CB8AC3E}">
        <p14:creationId xmlns:p14="http://schemas.microsoft.com/office/powerpoint/2010/main" val="1021878206"/>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מספר שקופית 1"/>
          <p:cNvSpPr>
            <a:spLocks noGrp="1"/>
          </p:cNvSpPr>
          <p:nvPr>
            <p:ph type="sldNum" sz="quarter" idx="12"/>
          </p:nvPr>
        </p:nvSpPr>
        <p:spPr>
          <a:xfrm>
            <a:off x="6165304" y="8475137"/>
            <a:ext cx="1600200" cy="486833"/>
          </a:xfrm>
        </p:spPr>
        <p:txBody>
          <a:bodyPr/>
          <a:lstStyle/>
          <a:p>
            <a:fld id="{C60840D6-4A80-4F4C-92AD-B99FC8A0C370}" type="slidenum">
              <a:rPr lang="he-IL" smtClean="0"/>
              <a:t>112</a:t>
            </a:fld>
            <a:endParaRPr lang="he-IL"/>
          </a:p>
        </p:txBody>
      </p:sp>
      <p:sp>
        <p:nvSpPr>
          <p:cNvPr id="34" name="מלבן 33"/>
          <p:cNvSpPr/>
          <p:nvPr/>
        </p:nvSpPr>
        <p:spPr>
          <a:xfrm>
            <a:off x="692697" y="827584"/>
            <a:ext cx="5304502" cy="4154984"/>
          </a:xfrm>
          <a:prstGeom prst="rect">
            <a:avLst/>
          </a:prstGeom>
        </p:spPr>
        <p:txBody>
          <a:bodyPr wrap="square">
            <a:spAutoFit/>
          </a:bodyPr>
          <a:lstStyle/>
          <a:p>
            <a:pPr>
              <a:lnSpc>
                <a:spcPct val="150000"/>
              </a:lnSpc>
            </a:pPr>
            <a:r>
              <a:rPr lang="he-IL" sz="2400" dirty="0">
                <a:solidFill>
                  <a:srgbClr val="2A8667"/>
                </a:solidFill>
                <a:latin typeface="Guttman Hatzvi" panose="02010401010101010101" pitchFamily="2" charset="-79"/>
                <a:cs typeface="Guttman Hatzvi" panose="02010401010101010101" pitchFamily="2" charset="-79"/>
              </a:rPr>
              <a:t>אֶת </a:t>
            </a:r>
            <a:r>
              <a:rPr lang="he-IL" sz="2400" b="1" dirty="0" err="1">
                <a:solidFill>
                  <a:srgbClr val="2A8667"/>
                </a:solidFill>
                <a:latin typeface="Guttman Hatzvi" panose="02010401010101010101" pitchFamily="2" charset="-79"/>
                <a:cs typeface="Guttman Hatzvi" panose="02010401010101010101" pitchFamily="2" charset="-79"/>
              </a:rPr>
              <a:t>הַשְּׂפָתַיִם</a:t>
            </a:r>
            <a:r>
              <a:rPr lang="he-IL" sz="2400" dirty="0">
                <a:solidFill>
                  <a:srgbClr val="2A8667"/>
                </a:solidFill>
                <a:latin typeface="Guttman Hatzvi" panose="02010401010101010101" pitchFamily="2" charset="-79"/>
                <a:cs typeface="Guttman Hatzvi" panose="02010401010101010101" pitchFamily="2" charset="-79"/>
              </a:rPr>
              <a:t> </a:t>
            </a:r>
            <a:endParaRPr lang="he-IL" sz="2400" dirty="0" smtClean="0">
              <a:solidFill>
                <a:srgbClr val="2A8667"/>
              </a:solidFill>
              <a:latin typeface="Guttman Hatzvi" panose="02010401010101010101" pitchFamily="2" charset="-79"/>
              <a:cs typeface="Guttman Hatzvi" panose="02010401010101010101" pitchFamily="2" charset="-79"/>
            </a:endParaRPr>
          </a:p>
          <a:p>
            <a:pPr>
              <a:lnSpc>
                <a:spcPct val="150000"/>
              </a:lnSpc>
            </a:pPr>
            <a:r>
              <a:rPr lang="he-IL" sz="2400" b="1" dirty="0" smtClean="0">
                <a:solidFill>
                  <a:srgbClr val="2A8667"/>
                </a:solidFill>
                <a:latin typeface="Guttman Hatzvi" panose="02010401010101010101" pitchFamily="2" charset="-79"/>
                <a:cs typeface="Guttman Hatzvi" panose="02010401010101010101" pitchFamily="2" charset="-79"/>
              </a:rPr>
              <a:t>נִמְשֹׁךְ לַצְּדָדִים,  </a:t>
            </a:r>
            <a:r>
              <a:rPr lang="he-IL" sz="2400" b="1" dirty="0">
                <a:solidFill>
                  <a:srgbClr val="2A8667"/>
                </a:solidFill>
                <a:latin typeface="Guttman Hatzvi" panose="02010401010101010101" pitchFamily="2" charset="-79"/>
                <a:cs typeface="Guttman Hatzvi" panose="02010401010101010101" pitchFamily="2" charset="-79"/>
              </a:rPr>
              <a:t/>
            </a:r>
            <a:br>
              <a:rPr lang="he-IL" sz="2400" b="1" dirty="0">
                <a:solidFill>
                  <a:srgbClr val="2A8667"/>
                </a:solidFill>
                <a:latin typeface="Guttman Hatzvi" panose="02010401010101010101" pitchFamily="2" charset="-79"/>
                <a:cs typeface="Guttman Hatzvi" panose="02010401010101010101" pitchFamily="2" charset="-79"/>
              </a:rPr>
            </a:br>
            <a:r>
              <a:rPr lang="he-IL" sz="2400" dirty="0">
                <a:solidFill>
                  <a:srgbClr val="2A8667"/>
                </a:solidFill>
                <a:latin typeface="Guttman Hatzvi" panose="02010401010101010101" pitchFamily="2" charset="-79"/>
                <a:cs typeface="Guttman Hatzvi" panose="02010401010101010101" pitchFamily="2" charset="-79"/>
              </a:rPr>
              <a:t>אֶת </a:t>
            </a:r>
            <a:r>
              <a:rPr lang="he-IL" sz="2400" b="1" dirty="0" err="1">
                <a:solidFill>
                  <a:srgbClr val="2A8667"/>
                </a:solidFill>
                <a:latin typeface="Guttman Hatzvi" panose="02010401010101010101" pitchFamily="2" charset="-79"/>
                <a:cs typeface="Guttman Hatzvi" panose="02010401010101010101" pitchFamily="2" charset="-79"/>
              </a:rPr>
              <a:t>הַיָּדַיִם</a:t>
            </a:r>
            <a:r>
              <a:rPr lang="he-IL" sz="2400" b="1" dirty="0">
                <a:solidFill>
                  <a:srgbClr val="2A8667"/>
                </a:solidFill>
                <a:latin typeface="Guttman Hatzvi" panose="02010401010101010101" pitchFamily="2" charset="-79"/>
                <a:cs typeface="Guttman Hatzvi" panose="02010401010101010101" pitchFamily="2" charset="-79"/>
              </a:rPr>
              <a:t> </a:t>
            </a:r>
            <a:endParaRPr lang="he-IL" sz="2400" b="1" dirty="0" smtClean="0">
              <a:solidFill>
                <a:srgbClr val="2A8667"/>
              </a:solidFill>
              <a:latin typeface="Guttman Hatzvi" panose="02010401010101010101" pitchFamily="2" charset="-79"/>
              <a:cs typeface="Guttman Hatzvi" panose="02010401010101010101" pitchFamily="2" charset="-79"/>
            </a:endParaRPr>
          </a:p>
          <a:p>
            <a:pPr>
              <a:lnSpc>
                <a:spcPct val="150000"/>
              </a:lnSpc>
            </a:pPr>
            <a:r>
              <a:rPr lang="he-IL" sz="2400" b="1" dirty="0" smtClean="0">
                <a:solidFill>
                  <a:srgbClr val="2A8667"/>
                </a:solidFill>
                <a:latin typeface="Guttman Hatzvi" panose="02010401010101010101" pitchFamily="2" charset="-79"/>
                <a:cs typeface="Guttman Hatzvi" panose="02010401010101010101" pitchFamily="2" charset="-79"/>
              </a:rPr>
              <a:t>נִמְתַּח </a:t>
            </a:r>
            <a:r>
              <a:rPr lang="he-IL" sz="2400" dirty="0">
                <a:solidFill>
                  <a:srgbClr val="2A8667"/>
                </a:solidFill>
                <a:latin typeface="Guttman Hatzvi" panose="02010401010101010101" pitchFamily="2" charset="-79"/>
                <a:cs typeface="Guttman Hatzvi" panose="02010401010101010101" pitchFamily="2" charset="-79"/>
              </a:rPr>
              <a:t>כְּמוֹ </a:t>
            </a:r>
            <a:r>
              <a:rPr lang="he-IL" sz="2400" b="1" dirty="0" smtClean="0">
                <a:solidFill>
                  <a:srgbClr val="2A8667"/>
                </a:solidFill>
                <a:latin typeface="Guttman Hatzvi" panose="02010401010101010101" pitchFamily="2" charset="-79"/>
                <a:cs typeface="Guttman Hatzvi" panose="02010401010101010101" pitchFamily="2" charset="-79"/>
              </a:rPr>
              <a:t>קְפִיץ,</a:t>
            </a:r>
          </a:p>
          <a:p>
            <a:r>
              <a:rPr lang="en-US" sz="2400" b="1" dirty="0">
                <a:solidFill>
                  <a:srgbClr val="2A8667"/>
                </a:solidFill>
                <a:cs typeface="Guttman Hatzvi" panose="02010401010101010101" pitchFamily="2" charset="-79"/>
              </a:rPr>
              <a:t/>
            </a:r>
            <a:br>
              <a:rPr lang="en-US" sz="2400" b="1" dirty="0">
                <a:solidFill>
                  <a:srgbClr val="2A8667"/>
                </a:solidFill>
                <a:cs typeface="Guttman Hatzvi" panose="02010401010101010101" pitchFamily="2" charset="-79"/>
              </a:rPr>
            </a:br>
            <a:r>
              <a:rPr lang="he-IL" sz="2400" b="1" dirty="0" smtClean="0">
                <a:solidFill>
                  <a:srgbClr val="2A8667"/>
                </a:solidFill>
                <a:latin typeface="Guttman Hatzvi" panose="02010401010101010101" pitchFamily="2" charset="-79"/>
                <a:cs typeface="Guttman Hatzvi" panose="02010401010101010101" pitchFamily="2" charset="-79"/>
              </a:rPr>
              <a:t>נִתְכּוֹפֵף לִשְׂמֹאל וּלְיָמִין,</a:t>
            </a:r>
          </a:p>
          <a:p>
            <a:pPr>
              <a:lnSpc>
                <a:spcPct val="150000"/>
              </a:lnSpc>
            </a:pPr>
            <a:r>
              <a:rPr lang="he-IL" sz="2400" dirty="0">
                <a:solidFill>
                  <a:srgbClr val="2A8667"/>
                </a:solidFill>
                <a:latin typeface="Guttman Hatzvi" panose="02010401010101010101" pitchFamily="2" charset="-79"/>
                <a:cs typeface="Guttman Hatzvi" panose="02010401010101010101" pitchFamily="2" charset="-79"/>
              </a:rPr>
              <a:t>כָּל </a:t>
            </a:r>
            <a:r>
              <a:rPr lang="he-IL" sz="2400" b="1" dirty="0">
                <a:solidFill>
                  <a:srgbClr val="2A8667"/>
                </a:solidFill>
                <a:latin typeface="Guttman Hatzvi" panose="02010401010101010101" pitchFamily="2" charset="-79"/>
                <a:cs typeface="Guttman Hatzvi" panose="02010401010101010101" pitchFamily="2" charset="-79"/>
              </a:rPr>
              <a:t>שְׁרִיר נַגְמִישׁ וְנַקְפִּיץ.</a:t>
            </a:r>
            <a:endParaRPr lang="en-US" sz="2400" b="1" dirty="0">
              <a:solidFill>
                <a:srgbClr val="2A8667"/>
              </a:solidFill>
              <a:cs typeface="Guttman Hatzvi" panose="02010401010101010101" pitchFamily="2" charset="-79"/>
            </a:endParaRPr>
          </a:p>
          <a:p>
            <a:pPr>
              <a:lnSpc>
                <a:spcPct val="150000"/>
              </a:lnSpc>
            </a:pPr>
            <a:endParaRPr lang="he-IL" sz="2400" b="1" dirty="0">
              <a:solidFill>
                <a:srgbClr val="2A8667"/>
              </a:solidFill>
              <a:latin typeface="Guttman Hatzvi" panose="02010401010101010101" pitchFamily="2" charset="-79"/>
              <a:cs typeface="Guttman Hatzvi" panose="02010401010101010101" pitchFamily="2" charset="-79"/>
            </a:endParaRPr>
          </a:p>
        </p:txBody>
      </p:sp>
      <p:grpSp>
        <p:nvGrpSpPr>
          <p:cNvPr id="3" name="קבוצה 2"/>
          <p:cNvGrpSpPr/>
          <p:nvPr/>
        </p:nvGrpSpPr>
        <p:grpSpPr>
          <a:xfrm>
            <a:off x="5110890" y="-279043"/>
            <a:ext cx="2045177" cy="1836000"/>
            <a:chOff x="5110889" y="-279042"/>
            <a:chExt cx="2045177" cy="1836000"/>
          </a:xfrm>
        </p:grpSpPr>
        <p:pic>
          <p:nvPicPr>
            <p:cNvPr id="10" name="תמונה 9"/>
            <p:cNvPicPr>
              <a:picLocks noChangeAspect="1"/>
            </p:cNvPicPr>
            <p:nvPr/>
          </p:nvPicPr>
          <p:blipFill>
            <a:blip r:embed="rId3" cstate="print">
              <a:extLst>
                <a:ext uri="{BEBA8EAE-BF5A-486C-A8C5-ECC9F3942E4B}">
                  <a14:imgProps xmlns:a14="http://schemas.microsoft.com/office/drawing/2010/main">
                    <a14:imgLayer r:embed="rId4">
                      <a14:imgEffect>
                        <a14:artisticGlowEdges/>
                      </a14:imgEffect>
                    </a14:imgLayer>
                  </a14:imgProps>
                </a:ext>
                <a:ext uri="{28A0092B-C50C-407E-A947-70E740481C1C}">
                  <a14:useLocalDpi xmlns:a14="http://schemas.microsoft.com/office/drawing/2010/main" val="0"/>
                </a:ext>
              </a:extLst>
            </a:blip>
            <a:stretch>
              <a:fillRect/>
            </a:stretch>
          </p:blipFill>
          <p:spPr>
            <a:xfrm rot="19894041">
              <a:off x="5110889" y="-279042"/>
              <a:ext cx="2045177" cy="1836000"/>
            </a:xfrm>
            <a:prstGeom prst="rect">
              <a:avLst/>
            </a:prstGeom>
          </p:spPr>
        </p:pic>
        <p:sp>
          <p:nvSpPr>
            <p:cNvPr id="25" name="אליפסה 24"/>
            <p:cNvSpPr>
              <a:spLocks noChangeAspect="1"/>
            </p:cNvSpPr>
            <p:nvPr/>
          </p:nvSpPr>
          <p:spPr>
            <a:xfrm rot="157977">
              <a:off x="6313848" y="726757"/>
              <a:ext cx="203129" cy="201758"/>
            </a:xfrm>
            <a:prstGeom prst="ellipse">
              <a:avLst/>
            </a:prstGeom>
            <a:solidFill>
              <a:schemeClr val="accent1">
                <a:lumMod val="60000"/>
                <a:lumOff val="40000"/>
              </a:schemeClr>
            </a:solidFill>
            <a:ln>
              <a:solidFill>
                <a:srgbClr val="2A8667"/>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sz="1000" u="sng" dirty="0">
                <a:solidFill>
                  <a:schemeClr val="accent3">
                    <a:lumMod val="50000"/>
                  </a:schemeClr>
                </a:solidFill>
              </a:endParaRPr>
            </a:p>
          </p:txBody>
        </p:sp>
      </p:grpSp>
      <p:pic>
        <p:nvPicPr>
          <p:cNvPr id="35" name="תמונה 34"/>
          <p:cNvPicPr>
            <a:picLocks noChangeAspect="1"/>
          </p:cNvPicPr>
          <p:nvPr/>
        </p:nvPicPr>
        <p:blipFill rotWithShape="1">
          <a:blip r:embed="rId5" cstate="print">
            <a:extLst>
              <a:ext uri="{BEBA8EAE-BF5A-486C-A8C5-ECC9F3942E4B}">
                <a14:imgProps xmlns:a14="http://schemas.microsoft.com/office/drawing/2010/main">
                  <a14:imgLayer r:embed="rId6">
                    <a14:imgEffect>
                      <a14:saturation sat="33000"/>
                    </a14:imgEffect>
                    <a14:imgEffect>
                      <a14:brightnessContrast contrast="40000"/>
                    </a14:imgEffect>
                  </a14:imgLayer>
                </a14:imgProps>
              </a:ext>
              <a:ext uri="{28A0092B-C50C-407E-A947-70E740481C1C}">
                <a14:useLocalDpi xmlns:a14="http://schemas.microsoft.com/office/drawing/2010/main" val="0"/>
              </a:ext>
            </a:extLst>
          </a:blip>
          <a:srcRect l="4565" t="10557" r="3611" b="13889"/>
          <a:stretch/>
        </p:blipFill>
        <p:spPr>
          <a:xfrm>
            <a:off x="4333921" y="4812731"/>
            <a:ext cx="2187584" cy="1800000"/>
          </a:xfrm>
          <a:prstGeom prst="rect">
            <a:avLst/>
          </a:prstGeom>
        </p:spPr>
      </p:pic>
      <p:pic>
        <p:nvPicPr>
          <p:cNvPr id="26" name="תמונה 25"/>
          <p:cNvPicPr>
            <a:picLocks noChangeAspect="1"/>
          </p:cNvPicPr>
          <p:nvPr/>
        </p:nvPicPr>
        <p:blipFill rotWithShape="1">
          <a:blip r:embed="rId7">
            <a:extLst>
              <a:ext uri="{BEBA8EAE-BF5A-486C-A8C5-ECC9F3942E4B}">
                <a14:imgProps xmlns:a14="http://schemas.microsoft.com/office/drawing/2010/main">
                  <a14:imgLayer r:embed="rId8">
                    <a14:imgEffect>
                      <a14:brightnessContrast bright="-20000" contrast="40000"/>
                    </a14:imgEffect>
                  </a14:imgLayer>
                </a14:imgProps>
              </a:ext>
              <a:ext uri="{28A0092B-C50C-407E-A947-70E740481C1C}">
                <a14:useLocalDpi xmlns:a14="http://schemas.microsoft.com/office/drawing/2010/main" val="0"/>
              </a:ext>
            </a:extLst>
          </a:blip>
          <a:srcRect l="18470" t="36334" r="4340" b="26954"/>
          <a:stretch/>
        </p:blipFill>
        <p:spPr>
          <a:xfrm>
            <a:off x="943614" y="5940153"/>
            <a:ext cx="5293699" cy="2400300"/>
          </a:xfrm>
          <a:prstGeom prst="rect">
            <a:avLst/>
          </a:prstGeom>
          <a:ln>
            <a:noFill/>
          </a:ln>
          <a:effectLst>
            <a:outerShdw blurRad="292100" dist="139700" dir="2700000" algn="tl" rotWithShape="0">
              <a:srgbClr val="333333">
                <a:alpha val="65000"/>
              </a:srgbClr>
            </a:outerShdw>
          </a:effectLst>
        </p:spPr>
      </p:pic>
      <p:pic>
        <p:nvPicPr>
          <p:cNvPr id="38" name="תמונה 37"/>
          <p:cNvPicPr>
            <a:picLocks noChangeAspect="1"/>
          </p:cNvPicPr>
          <p:nvPr/>
        </p:nvPicPr>
        <p:blipFill rotWithShape="1">
          <a:blip r:embed="rId9" cstate="print">
            <a:extLst>
              <a:ext uri="{28A0092B-C50C-407E-A947-70E740481C1C}">
                <a14:useLocalDpi xmlns:a14="http://schemas.microsoft.com/office/drawing/2010/main" val="0"/>
              </a:ext>
            </a:extLst>
          </a:blip>
          <a:srcRect l="87304" t="48185" r="6740" b="30757"/>
          <a:stretch/>
        </p:blipFill>
        <p:spPr>
          <a:xfrm>
            <a:off x="0" y="864088"/>
            <a:ext cx="1844824" cy="4500000"/>
          </a:xfrm>
          <a:prstGeom prst="rect">
            <a:avLst/>
          </a:prstGeom>
        </p:spPr>
      </p:pic>
      <p:pic>
        <p:nvPicPr>
          <p:cNvPr id="11" name="תמונה 10"/>
          <p:cNvPicPr>
            <a:picLocks noChangeAspect="1"/>
          </p:cNvPicPr>
          <p:nvPr/>
        </p:nvPicPr>
        <p:blipFill>
          <a:blip r:embed="rId10">
            <a:duotone>
              <a:schemeClr val="accent1">
                <a:shade val="45000"/>
                <a:satMod val="135000"/>
              </a:schemeClr>
              <a:prstClr val="white"/>
            </a:duotone>
            <a:extLst>
              <a:ext uri="{BEBA8EAE-BF5A-486C-A8C5-ECC9F3942E4B}">
                <a14:imgProps xmlns:a14="http://schemas.microsoft.com/office/drawing/2010/main">
                  <a14:imgLayer r:embed="rId11">
                    <a14:imgEffect>
                      <a14:saturation sat="33000"/>
                    </a14:imgEffect>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642646" y="8451997"/>
            <a:ext cx="591691" cy="566513"/>
          </a:xfrm>
          <a:prstGeom prst="rect">
            <a:avLst/>
          </a:prstGeom>
        </p:spPr>
      </p:pic>
    </p:spTree>
    <p:extLst>
      <p:ext uri="{BB962C8B-B14F-4D97-AF65-F5344CB8AC3E}">
        <p14:creationId xmlns:p14="http://schemas.microsoft.com/office/powerpoint/2010/main" val="3210114841"/>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מספר שקופית 1"/>
          <p:cNvSpPr>
            <a:spLocks noGrp="1"/>
          </p:cNvSpPr>
          <p:nvPr>
            <p:ph type="sldNum" sz="quarter" idx="12"/>
          </p:nvPr>
        </p:nvSpPr>
        <p:spPr/>
        <p:txBody>
          <a:bodyPr/>
          <a:lstStyle/>
          <a:p>
            <a:fld id="{C60840D6-4A80-4F4C-92AD-B99FC8A0C370}" type="slidenum">
              <a:rPr lang="he-IL" smtClean="0"/>
              <a:t>113</a:t>
            </a:fld>
            <a:endParaRPr lang="he-IL"/>
          </a:p>
        </p:txBody>
      </p:sp>
      <p:pic>
        <p:nvPicPr>
          <p:cNvPr id="27" name="תמונה 26"/>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rcRect l="18470" t="36334" r="4340" b="26954"/>
          <a:stretch/>
        </p:blipFill>
        <p:spPr>
          <a:xfrm flipH="1">
            <a:off x="703872" y="5940153"/>
            <a:ext cx="5293699" cy="2400300"/>
          </a:xfrm>
          <a:prstGeom prst="rect">
            <a:avLst/>
          </a:prstGeom>
          <a:ln>
            <a:noFill/>
          </a:ln>
          <a:effectLst>
            <a:outerShdw blurRad="292100" dist="139700" dir="2700000" algn="tl" rotWithShape="0">
              <a:srgbClr val="333333">
                <a:alpha val="65000"/>
              </a:srgbClr>
            </a:outerShdw>
          </a:effectLst>
        </p:spPr>
      </p:pic>
      <p:sp>
        <p:nvSpPr>
          <p:cNvPr id="28" name="מלבן 27"/>
          <p:cNvSpPr/>
          <p:nvPr/>
        </p:nvSpPr>
        <p:spPr>
          <a:xfrm>
            <a:off x="620689" y="816732"/>
            <a:ext cx="2652251" cy="5816977"/>
          </a:xfrm>
          <a:prstGeom prst="rect">
            <a:avLst/>
          </a:prstGeom>
        </p:spPr>
        <p:txBody>
          <a:bodyPr wrap="square">
            <a:spAutoFit/>
          </a:bodyPr>
          <a:lstStyle/>
          <a:p>
            <a:pPr>
              <a:lnSpc>
                <a:spcPct val="150000"/>
              </a:lnSpc>
            </a:pPr>
            <a:r>
              <a:rPr lang="he-IL" sz="2400" dirty="0" err="1" smtClean="0">
                <a:solidFill>
                  <a:srgbClr val="2A8667"/>
                </a:solidFill>
                <a:latin typeface="Guttman Hatzvi" panose="02010401010101010101" pitchFamily="2" charset="-79"/>
                <a:cs typeface="Guttman Hatzvi" panose="02010401010101010101" pitchFamily="2" charset="-79"/>
              </a:rPr>
              <a:t>וְעַכְשָׁו</a:t>
            </a:r>
            <a:r>
              <a:rPr lang="he-IL" sz="2400" dirty="0" smtClean="0">
                <a:solidFill>
                  <a:srgbClr val="2A8667"/>
                </a:solidFill>
                <a:latin typeface="Guttman Hatzvi" panose="02010401010101010101" pitchFamily="2" charset="-79"/>
                <a:cs typeface="Guttman Hatzvi" panose="02010401010101010101" pitchFamily="2" charset="-79"/>
              </a:rPr>
              <a:t> </a:t>
            </a:r>
            <a:r>
              <a:rPr lang="he-IL" sz="2400" b="1" dirty="0" smtClean="0">
                <a:solidFill>
                  <a:srgbClr val="2A8667"/>
                </a:solidFill>
                <a:latin typeface="Guttman Hatzvi" panose="02010401010101010101" pitchFamily="2" charset="-79"/>
                <a:cs typeface="Guttman Hatzvi" panose="02010401010101010101" pitchFamily="2" charset="-79"/>
              </a:rPr>
              <a:t>מִתְגַּלְגְּלִים </a:t>
            </a:r>
            <a:r>
              <a:rPr lang="en-US" sz="2400" dirty="0" smtClean="0">
                <a:solidFill>
                  <a:srgbClr val="2A8667"/>
                </a:solidFill>
                <a:cs typeface="Guttman Hatzvi" panose="02010401010101010101" pitchFamily="2" charset="-79"/>
              </a:rPr>
              <a:t/>
            </a:r>
            <a:br>
              <a:rPr lang="en-US" sz="2400" dirty="0" smtClean="0">
                <a:solidFill>
                  <a:srgbClr val="2A8667"/>
                </a:solidFill>
                <a:cs typeface="Guttman Hatzvi" panose="02010401010101010101" pitchFamily="2" charset="-79"/>
              </a:rPr>
            </a:br>
            <a:r>
              <a:rPr lang="he-IL" sz="2400" dirty="0" smtClean="0">
                <a:solidFill>
                  <a:srgbClr val="2A8667"/>
                </a:solidFill>
                <a:latin typeface="Guttman Hatzvi" panose="02010401010101010101" pitchFamily="2" charset="-79"/>
                <a:cs typeface="Guttman Hatzvi" panose="02010401010101010101" pitchFamily="2" charset="-79"/>
              </a:rPr>
              <a:t>אוֹ </a:t>
            </a:r>
            <a:r>
              <a:rPr lang="he-IL" sz="2400" b="1" dirty="0" smtClean="0">
                <a:solidFill>
                  <a:srgbClr val="2A8667"/>
                </a:solidFill>
                <a:latin typeface="Guttman Hatzvi" panose="02010401010101010101" pitchFamily="2" charset="-79"/>
                <a:cs typeface="Guttman Hatzvi" panose="02010401010101010101" pitchFamily="2" charset="-79"/>
              </a:rPr>
              <a:t>קוֹפְצִים</a:t>
            </a:r>
            <a:r>
              <a:rPr lang="he-IL" sz="2400" dirty="0" smtClean="0">
                <a:solidFill>
                  <a:srgbClr val="2A8667"/>
                </a:solidFill>
                <a:latin typeface="Guttman Hatzvi" panose="02010401010101010101" pitchFamily="2" charset="-79"/>
                <a:cs typeface="Guttman Hatzvi" panose="02010401010101010101" pitchFamily="2" charset="-79"/>
              </a:rPr>
              <a:t> </a:t>
            </a:r>
          </a:p>
          <a:p>
            <a:pPr>
              <a:lnSpc>
                <a:spcPct val="150000"/>
              </a:lnSpc>
            </a:pPr>
            <a:r>
              <a:rPr lang="he-IL" sz="2400" dirty="0" smtClean="0">
                <a:solidFill>
                  <a:srgbClr val="2A8667"/>
                </a:solidFill>
                <a:latin typeface="Guttman Hatzvi" panose="02010401010101010101" pitchFamily="2" charset="-79"/>
                <a:cs typeface="Guttman Hatzvi" panose="02010401010101010101" pitchFamily="2" charset="-79"/>
              </a:rPr>
              <a:t>כְּמוֹ </a:t>
            </a:r>
            <a:r>
              <a:rPr lang="he-IL" sz="2400" b="1" dirty="0" smtClean="0">
                <a:solidFill>
                  <a:srgbClr val="2A8667"/>
                </a:solidFill>
                <a:latin typeface="Guttman Hatzvi" panose="02010401010101010101" pitchFamily="2" charset="-79"/>
                <a:cs typeface="Guttman Hatzvi" panose="02010401010101010101" pitchFamily="2" charset="-79"/>
              </a:rPr>
              <a:t>צְפַרְדֵּעִים!</a:t>
            </a:r>
          </a:p>
          <a:p>
            <a:pPr lvl="0"/>
            <a:endParaRPr lang="he-IL" sz="2400" b="1" dirty="0" smtClean="0">
              <a:solidFill>
                <a:srgbClr val="2A8667"/>
              </a:solidFill>
              <a:latin typeface="Guttman Hatzvi" panose="02010401010101010101" pitchFamily="2" charset="-79"/>
              <a:cs typeface="Guttman Hatzvi" panose="02010401010101010101" pitchFamily="2" charset="-79"/>
            </a:endParaRPr>
          </a:p>
          <a:p>
            <a:pPr lvl="0"/>
            <a:r>
              <a:rPr lang="he-IL" sz="2400" b="1" dirty="0" smtClean="0">
                <a:solidFill>
                  <a:srgbClr val="2A8667"/>
                </a:solidFill>
                <a:latin typeface="Guttman Hatzvi" panose="02010401010101010101" pitchFamily="2" charset="-79"/>
                <a:cs typeface="Guttman Hatzvi" panose="02010401010101010101" pitchFamily="2" charset="-79"/>
              </a:rPr>
              <a:t>אִי </a:t>
            </a:r>
            <a:r>
              <a:rPr lang="he-IL" sz="2400" b="1" dirty="0">
                <a:solidFill>
                  <a:srgbClr val="2A8667"/>
                </a:solidFill>
                <a:latin typeface="Guttman Hatzvi" panose="02010401010101010101" pitchFamily="2" charset="-79"/>
                <a:cs typeface="Guttman Hatzvi" panose="02010401010101010101" pitchFamily="2" charset="-79"/>
              </a:rPr>
              <a:t>בִּי </a:t>
            </a:r>
            <a:r>
              <a:rPr lang="he-IL" sz="2400" b="1" dirty="0" err="1">
                <a:solidFill>
                  <a:srgbClr val="2A8667"/>
                </a:solidFill>
                <a:latin typeface="Guttman Hatzvi" panose="02010401010101010101" pitchFamily="2" charset="-79"/>
                <a:cs typeface="Guttman Hatzvi" panose="02010401010101010101" pitchFamily="2" charset="-79"/>
              </a:rPr>
              <a:t>גִּי</a:t>
            </a:r>
            <a:r>
              <a:rPr lang="he-IL" sz="2400" b="1" dirty="0">
                <a:solidFill>
                  <a:srgbClr val="2A8667"/>
                </a:solidFill>
                <a:latin typeface="Guttman Hatzvi" panose="02010401010101010101" pitchFamily="2" charset="-79"/>
                <a:cs typeface="Guttman Hatzvi" panose="02010401010101010101" pitchFamily="2" charset="-79"/>
              </a:rPr>
              <a:t> דִּי </a:t>
            </a:r>
          </a:p>
          <a:p>
            <a:pPr lvl="0">
              <a:lnSpc>
                <a:spcPct val="150000"/>
              </a:lnSpc>
            </a:pPr>
            <a:r>
              <a:rPr lang="he-IL" sz="2400" b="1" dirty="0">
                <a:solidFill>
                  <a:srgbClr val="2A8667"/>
                </a:solidFill>
                <a:latin typeface="Guttman Hatzvi" panose="02010401010101010101" pitchFamily="2" charset="-79"/>
                <a:cs typeface="Guttman Hatzvi" panose="02010401010101010101" pitchFamily="2" charset="-79"/>
              </a:rPr>
              <a:t>הִי וִי זִי חִי </a:t>
            </a:r>
            <a:r>
              <a:rPr lang="en-US" sz="2400" b="1" dirty="0">
                <a:solidFill>
                  <a:srgbClr val="2A8667"/>
                </a:solidFill>
                <a:latin typeface="Guttman Hatzvi" panose="02010401010101010101" pitchFamily="2" charset="-79"/>
                <a:cs typeface="Guttman Hatzvi" panose="02010401010101010101" pitchFamily="2" charset="-79"/>
              </a:rPr>
              <a:t/>
            </a:r>
            <a:br>
              <a:rPr lang="en-US" sz="2400" b="1" dirty="0">
                <a:solidFill>
                  <a:srgbClr val="2A8667"/>
                </a:solidFill>
                <a:latin typeface="Guttman Hatzvi" panose="02010401010101010101" pitchFamily="2" charset="-79"/>
                <a:cs typeface="Guttman Hatzvi" panose="02010401010101010101" pitchFamily="2" charset="-79"/>
              </a:rPr>
            </a:br>
            <a:r>
              <a:rPr lang="he-IL" sz="2400" b="1" dirty="0">
                <a:solidFill>
                  <a:srgbClr val="2A8667"/>
                </a:solidFill>
                <a:latin typeface="Guttman Hatzvi" panose="02010401010101010101" pitchFamily="2" charset="-79"/>
                <a:cs typeface="Guttman Hatzvi" panose="02010401010101010101" pitchFamily="2" charset="-79"/>
              </a:rPr>
              <a:t>טִי יִי </a:t>
            </a:r>
            <a:r>
              <a:rPr lang="he-IL" sz="2400" b="1" dirty="0" smtClean="0">
                <a:solidFill>
                  <a:srgbClr val="2A8667"/>
                </a:solidFill>
                <a:latin typeface="Guttman Hatzvi" panose="02010401010101010101" pitchFamily="2" charset="-79"/>
                <a:cs typeface="Guttman Hatzvi" panose="02010401010101010101" pitchFamily="2" charset="-79"/>
              </a:rPr>
              <a:t>כִּי</a:t>
            </a:r>
            <a:endParaRPr lang="he-IL" sz="2400" b="1" dirty="0">
              <a:solidFill>
                <a:srgbClr val="2A8667"/>
              </a:solidFill>
              <a:latin typeface="Guttman Hatzvi" panose="02010401010101010101" pitchFamily="2" charset="-79"/>
              <a:cs typeface="Guttman Hatzvi" panose="02010401010101010101" pitchFamily="2" charset="-79"/>
            </a:endParaRPr>
          </a:p>
          <a:p>
            <a:pPr lvl="0">
              <a:lnSpc>
                <a:spcPct val="150000"/>
              </a:lnSpc>
            </a:pPr>
            <a:r>
              <a:rPr lang="he-IL" sz="2400" b="1" dirty="0">
                <a:solidFill>
                  <a:srgbClr val="2A8667"/>
                </a:solidFill>
                <a:latin typeface="Guttman Hatzvi" panose="02010401010101010101" pitchFamily="2" charset="-79"/>
                <a:cs typeface="Guttman Hatzvi" panose="02010401010101010101" pitchFamily="2" charset="-79"/>
              </a:rPr>
              <a:t>לִי מִי נִי סִי </a:t>
            </a:r>
            <a:r>
              <a:rPr lang="en-US" sz="2400" b="1" dirty="0">
                <a:solidFill>
                  <a:srgbClr val="2A8667"/>
                </a:solidFill>
                <a:latin typeface="Guttman Hatzvi" panose="02010401010101010101" pitchFamily="2" charset="-79"/>
                <a:cs typeface="Guttman Hatzvi" panose="02010401010101010101" pitchFamily="2" charset="-79"/>
              </a:rPr>
              <a:t/>
            </a:r>
            <a:br>
              <a:rPr lang="en-US" sz="2400" b="1" dirty="0">
                <a:solidFill>
                  <a:srgbClr val="2A8667"/>
                </a:solidFill>
                <a:latin typeface="Guttman Hatzvi" panose="02010401010101010101" pitchFamily="2" charset="-79"/>
                <a:cs typeface="Guttman Hatzvi" panose="02010401010101010101" pitchFamily="2" charset="-79"/>
              </a:rPr>
            </a:br>
            <a:r>
              <a:rPr lang="he-IL" sz="2400" b="1" dirty="0">
                <a:solidFill>
                  <a:srgbClr val="2A8667"/>
                </a:solidFill>
                <a:latin typeface="Guttman Hatzvi" panose="02010401010101010101" pitchFamily="2" charset="-79"/>
                <a:cs typeface="Guttman Hatzvi" panose="02010401010101010101" pitchFamily="2" charset="-79"/>
              </a:rPr>
              <a:t>עִי פִּי צִי קִי </a:t>
            </a:r>
          </a:p>
          <a:p>
            <a:pPr lvl="0">
              <a:lnSpc>
                <a:spcPct val="150000"/>
              </a:lnSpc>
            </a:pPr>
            <a:r>
              <a:rPr lang="he-IL" sz="2400" b="1" dirty="0" err="1">
                <a:solidFill>
                  <a:srgbClr val="2A8667"/>
                </a:solidFill>
                <a:latin typeface="Guttman Hatzvi" panose="02010401010101010101" pitchFamily="2" charset="-79"/>
                <a:cs typeface="Guttman Hatzvi" panose="02010401010101010101" pitchFamily="2" charset="-79"/>
              </a:rPr>
              <a:t>רִי</a:t>
            </a:r>
            <a:r>
              <a:rPr lang="he-IL" sz="2400" b="1" dirty="0">
                <a:solidFill>
                  <a:srgbClr val="2A8667"/>
                </a:solidFill>
                <a:latin typeface="Guttman Hatzvi" panose="02010401010101010101" pitchFamily="2" charset="-79"/>
                <a:cs typeface="Guttman Hatzvi" panose="02010401010101010101" pitchFamily="2" charset="-79"/>
              </a:rPr>
              <a:t> שִׁי </a:t>
            </a:r>
            <a:r>
              <a:rPr lang="he-IL" sz="2400" b="1" dirty="0" err="1">
                <a:solidFill>
                  <a:srgbClr val="2A8667"/>
                </a:solidFill>
                <a:latin typeface="Guttman Hatzvi" panose="02010401010101010101" pitchFamily="2" charset="-79"/>
                <a:cs typeface="Guttman Hatzvi" panose="02010401010101010101" pitchFamily="2" charset="-79"/>
              </a:rPr>
              <a:t>תִּי</a:t>
            </a:r>
            <a:r>
              <a:rPr lang="he-IL" sz="2400" b="1" dirty="0">
                <a:solidFill>
                  <a:srgbClr val="2A8667"/>
                </a:solidFill>
                <a:latin typeface="Guttman Hatzvi" panose="02010401010101010101" pitchFamily="2" charset="-79"/>
                <a:cs typeface="Guttman Hatzvi" panose="02010401010101010101" pitchFamily="2" charset="-79"/>
              </a:rPr>
              <a:t> </a:t>
            </a:r>
          </a:p>
          <a:p>
            <a:pPr>
              <a:lnSpc>
                <a:spcPct val="150000"/>
              </a:lnSpc>
            </a:pPr>
            <a:endParaRPr lang="en-US" sz="2400" b="1" dirty="0">
              <a:solidFill>
                <a:srgbClr val="2A8667"/>
              </a:solidFill>
              <a:cs typeface="Guttman Hatzvi" panose="02010401010101010101" pitchFamily="2" charset="-79"/>
            </a:endParaRPr>
          </a:p>
        </p:txBody>
      </p:sp>
      <p:pic>
        <p:nvPicPr>
          <p:cNvPr id="35" name="תמונה 34"/>
          <p:cNvPicPr>
            <a:picLocks noChangeAspect="1"/>
          </p:cNvPicPr>
          <p:nvPr/>
        </p:nvPicPr>
        <p:blipFill rotWithShape="1">
          <a:blip r:embed="rId5" cstate="print">
            <a:extLst>
              <a:ext uri="{28A0092B-C50C-407E-A947-70E740481C1C}">
                <a14:useLocalDpi xmlns:a14="http://schemas.microsoft.com/office/drawing/2010/main" val="0"/>
              </a:ext>
            </a:extLst>
          </a:blip>
          <a:srcRect l="81297" t="48185" r="12722" b="30757"/>
          <a:stretch/>
        </p:blipFill>
        <p:spPr>
          <a:xfrm>
            <a:off x="5013177" y="864088"/>
            <a:ext cx="1857934" cy="4500000"/>
          </a:xfrm>
          <a:prstGeom prst="rect">
            <a:avLst/>
          </a:prstGeom>
        </p:spPr>
      </p:pic>
    </p:spTree>
    <p:extLst>
      <p:ext uri="{BB962C8B-B14F-4D97-AF65-F5344CB8AC3E}">
        <p14:creationId xmlns:p14="http://schemas.microsoft.com/office/powerpoint/2010/main" val="3966127506"/>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3189729" y="827585"/>
            <a:ext cx="2760756" cy="4893647"/>
          </a:xfrm>
          <a:prstGeom prst="rect">
            <a:avLst/>
          </a:prstGeom>
          <a:noFill/>
        </p:spPr>
        <p:txBody>
          <a:bodyPr wrap="none" rtlCol="1">
            <a:spAutoFit/>
          </a:bodyPr>
          <a:lstStyle/>
          <a:p>
            <a:pPr>
              <a:lnSpc>
                <a:spcPct val="150000"/>
              </a:lnSpc>
            </a:pPr>
            <a:r>
              <a:rPr lang="he-IL" sz="2400" b="1" dirty="0">
                <a:solidFill>
                  <a:srgbClr val="2A8667"/>
                </a:solidFill>
                <a:latin typeface="Guttman Hatzvi" panose="02010401010101010101" pitchFamily="2" charset="-79"/>
                <a:cs typeface="Guttman Hatzvi" panose="02010401010101010101" pitchFamily="2" charset="-79"/>
              </a:rPr>
              <a:t>אֲנִי </a:t>
            </a:r>
            <a:r>
              <a:rPr lang="he-IL" sz="2400" dirty="0">
                <a:solidFill>
                  <a:srgbClr val="2A8667"/>
                </a:solidFill>
                <a:latin typeface="Guttman Hatzvi" panose="02010401010101010101" pitchFamily="2" charset="-79"/>
                <a:cs typeface="Guttman Hatzvi" panose="02010401010101010101" pitchFamily="2" charset="-79"/>
              </a:rPr>
              <a:t>מוּכָן!</a:t>
            </a:r>
          </a:p>
          <a:p>
            <a:pPr>
              <a:lnSpc>
                <a:spcPct val="150000"/>
              </a:lnSpc>
            </a:pPr>
            <a:r>
              <a:rPr lang="he-IL" sz="2400" dirty="0">
                <a:solidFill>
                  <a:srgbClr val="0070C0"/>
                </a:solidFill>
                <a:latin typeface="Guttman Hatzvi" panose="02010401010101010101" pitchFamily="2" charset="-79"/>
                <a:cs typeface="Guttman Hatzvi" panose="02010401010101010101" pitchFamily="2" charset="-79"/>
              </a:rPr>
              <a:t>גַּם </a:t>
            </a:r>
            <a:r>
              <a:rPr lang="he-IL" sz="2400" b="1" dirty="0">
                <a:solidFill>
                  <a:srgbClr val="0070C0"/>
                </a:solidFill>
                <a:latin typeface="Guttman Hatzvi" panose="02010401010101010101" pitchFamily="2" charset="-79"/>
                <a:cs typeface="Guttman Hatzvi" panose="02010401010101010101" pitchFamily="2" charset="-79"/>
              </a:rPr>
              <a:t>אֲנַחְנוּ... </a:t>
            </a:r>
            <a:r>
              <a:rPr lang="he-IL" sz="2400" dirty="0">
                <a:solidFill>
                  <a:srgbClr val="0070C0"/>
                </a:solidFill>
                <a:latin typeface="Guttman Hatzvi" panose="02010401010101010101" pitchFamily="2" charset="-79"/>
                <a:cs typeface="Guttman Hatzvi" panose="02010401010101010101" pitchFamily="2" charset="-79"/>
              </a:rPr>
              <a:t>לְמָה?</a:t>
            </a:r>
          </a:p>
          <a:p>
            <a:pPr>
              <a:lnSpc>
                <a:spcPct val="150000"/>
              </a:lnSpc>
            </a:pPr>
            <a:r>
              <a:rPr lang="he-IL" sz="2400" b="1" dirty="0">
                <a:solidFill>
                  <a:srgbClr val="2A8667"/>
                </a:solidFill>
                <a:latin typeface="Guttman Hatzvi" panose="02010401010101010101" pitchFamily="2" charset="-79"/>
                <a:cs typeface="Guttman Hatzvi" panose="02010401010101010101" pitchFamily="2" charset="-79"/>
              </a:rPr>
              <a:t>לְטִיּוּל </a:t>
            </a:r>
            <a:r>
              <a:rPr lang="he-IL" sz="2400" b="1" dirty="0" smtClean="0">
                <a:solidFill>
                  <a:srgbClr val="2A8667"/>
                </a:solidFill>
                <a:latin typeface="Guttman Hatzvi" panose="02010401010101010101" pitchFamily="2" charset="-79"/>
                <a:cs typeface="Guttman Hatzvi" panose="02010401010101010101" pitchFamily="2" charset="-79"/>
              </a:rPr>
              <a:t>רְצִינִי.</a:t>
            </a:r>
          </a:p>
          <a:p>
            <a:endParaRPr lang="he-IL" sz="2400" dirty="0" smtClean="0">
              <a:solidFill>
                <a:srgbClr val="2A8667"/>
              </a:solidFill>
              <a:latin typeface="Guttman Hatzvi" panose="02010401010101010101" pitchFamily="2" charset="-79"/>
              <a:cs typeface="Guttman Hatzvi" panose="02010401010101010101" pitchFamily="2" charset="-79"/>
            </a:endParaRPr>
          </a:p>
          <a:p>
            <a:r>
              <a:rPr lang="he-IL" sz="2400" b="1" dirty="0" smtClean="0">
                <a:solidFill>
                  <a:srgbClr val="2A8667"/>
                </a:solidFill>
                <a:latin typeface="Guttman Hatzvi" panose="02010401010101010101" pitchFamily="2" charset="-79"/>
                <a:cs typeface="Guttman Hatzvi" panose="02010401010101010101" pitchFamily="2" charset="-79"/>
              </a:rPr>
              <a:t>הִי </a:t>
            </a:r>
            <a:r>
              <a:rPr lang="he-IL" sz="2400" b="1" dirty="0" err="1" smtClean="0">
                <a:solidFill>
                  <a:srgbClr val="2A8667"/>
                </a:solidFill>
                <a:latin typeface="Guttman Hatzvi" panose="02010401010101010101" pitchFamily="2" charset="-79"/>
                <a:cs typeface="Guttman Hatzvi" panose="02010401010101010101" pitchFamily="2" charset="-79"/>
              </a:rPr>
              <a:t>הִי</a:t>
            </a:r>
            <a:r>
              <a:rPr lang="he-IL" sz="2400" b="1" dirty="0" smtClean="0">
                <a:solidFill>
                  <a:srgbClr val="2A8667"/>
                </a:solidFill>
                <a:latin typeface="Guttman Hatzvi" panose="02010401010101010101" pitchFamily="2" charset="-79"/>
                <a:cs typeface="Guttman Hatzvi" panose="02010401010101010101" pitchFamily="2" charset="-79"/>
              </a:rPr>
              <a:t> </a:t>
            </a:r>
            <a:r>
              <a:rPr lang="he-IL" sz="2400" b="1" dirty="0" err="1" smtClean="0">
                <a:solidFill>
                  <a:srgbClr val="2A8667"/>
                </a:solidFill>
                <a:latin typeface="Guttman Hatzvi" panose="02010401010101010101" pitchFamily="2" charset="-79"/>
                <a:cs typeface="Guttman Hatzvi" panose="02010401010101010101" pitchFamily="2" charset="-79"/>
              </a:rPr>
              <a:t>הִי</a:t>
            </a:r>
            <a:r>
              <a:rPr lang="he-IL" sz="2400" b="1" dirty="0" smtClean="0">
                <a:solidFill>
                  <a:srgbClr val="2A8667"/>
                </a:solidFill>
                <a:latin typeface="Guttman Hatzvi" panose="02010401010101010101" pitchFamily="2" charset="-79"/>
                <a:cs typeface="Guttman Hatzvi" panose="02010401010101010101" pitchFamily="2" charset="-79"/>
              </a:rPr>
              <a:t> </a:t>
            </a:r>
            <a:r>
              <a:rPr lang="he-IL" sz="2400" b="1" dirty="0" err="1" smtClean="0">
                <a:solidFill>
                  <a:srgbClr val="2A8667"/>
                </a:solidFill>
                <a:latin typeface="Guttman Hatzvi" panose="02010401010101010101" pitchFamily="2" charset="-79"/>
                <a:cs typeface="Guttman Hatzvi" panose="02010401010101010101" pitchFamily="2" charset="-79"/>
              </a:rPr>
              <a:t>הִי</a:t>
            </a:r>
            <a:endParaRPr lang="he-IL" sz="2400" b="1" dirty="0" smtClean="0">
              <a:solidFill>
                <a:srgbClr val="2A8667"/>
              </a:solidFill>
              <a:latin typeface="Guttman Hatzvi" panose="02010401010101010101" pitchFamily="2" charset="-79"/>
              <a:cs typeface="Guttman Hatzvi" panose="02010401010101010101" pitchFamily="2" charset="-79"/>
            </a:endParaRPr>
          </a:p>
          <a:p>
            <a:pPr>
              <a:lnSpc>
                <a:spcPct val="150000"/>
              </a:lnSpc>
            </a:pPr>
            <a:r>
              <a:rPr lang="he-IL" sz="2400" b="1" dirty="0" smtClean="0">
                <a:solidFill>
                  <a:srgbClr val="0070C0"/>
                </a:solidFill>
                <a:latin typeface="Guttman Hatzvi" panose="02010401010101010101" pitchFamily="2" charset="-79"/>
                <a:cs typeface="Guttman Hatzvi" panose="02010401010101010101" pitchFamily="2" charset="-79"/>
              </a:rPr>
              <a:t>הִי </a:t>
            </a:r>
            <a:r>
              <a:rPr lang="he-IL" sz="2400" b="1" dirty="0" err="1">
                <a:solidFill>
                  <a:srgbClr val="0070C0"/>
                </a:solidFill>
                <a:latin typeface="Guttman Hatzvi" panose="02010401010101010101" pitchFamily="2" charset="-79"/>
                <a:cs typeface="Guttman Hatzvi" panose="02010401010101010101" pitchFamily="2" charset="-79"/>
              </a:rPr>
              <a:t>הִי</a:t>
            </a:r>
            <a:r>
              <a:rPr lang="he-IL" sz="2400" b="1" dirty="0">
                <a:solidFill>
                  <a:srgbClr val="0070C0"/>
                </a:solidFill>
                <a:latin typeface="Guttman Hatzvi" panose="02010401010101010101" pitchFamily="2" charset="-79"/>
                <a:cs typeface="Guttman Hatzvi" panose="02010401010101010101" pitchFamily="2" charset="-79"/>
              </a:rPr>
              <a:t> </a:t>
            </a:r>
            <a:r>
              <a:rPr lang="he-IL" sz="2400" b="1" dirty="0" err="1">
                <a:solidFill>
                  <a:srgbClr val="0070C0"/>
                </a:solidFill>
                <a:latin typeface="Guttman Hatzvi" panose="02010401010101010101" pitchFamily="2" charset="-79"/>
                <a:cs typeface="Guttman Hatzvi" panose="02010401010101010101" pitchFamily="2" charset="-79"/>
              </a:rPr>
              <a:t>הִי</a:t>
            </a:r>
            <a:r>
              <a:rPr lang="he-IL" sz="2400" b="1" dirty="0">
                <a:solidFill>
                  <a:srgbClr val="0070C0"/>
                </a:solidFill>
                <a:latin typeface="Guttman Hatzvi" panose="02010401010101010101" pitchFamily="2" charset="-79"/>
                <a:cs typeface="Guttman Hatzvi" panose="02010401010101010101" pitchFamily="2" charset="-79"/>
              </a:rPr>
              <a:t> </a:t>
            </a:r>
            <a:r>
              <a:rPr lang="he-IL" sz="2400" b="1" dirty="0" err="1">
                <a:solidFill>
                  <a:srgbClr val="0070C0"/>
                </a:solidFill>
                <a:latin typeface="Guttman Hatzvi" panose="02010401010101010101" pitchFamily="2" charset="-79"/>
                <a:cs typeface="Guttman Hatzvi" panose="02010401010101010101" pitchFamily="2" charset="-79"/>
              </a:rPr>
              <a:t>הִי</a:t>
            </a:r>
            <a:r>
              <a:rPr lang="he-IL" sz="2400" b="1" dirty="0">
                <a:solidFill>
                  <a:srgbClr val="0070C0"/>
                </a:solidFill>
                <a:latin typeface="Guttman Hatzvi" panose="02010401010101010101" pitchFamily="2" charset="-79"/>
                <a:cs typeface="Guttman Hatzvi" panose="02010401010101010101" pitchFamily="2" charset="-79"/>
              </a:rPr>
              <a:t> </a:t>
            </a:r>
            <a:r>
              <a:rPr lang="he-IL" sz="2400" b="1" dirty="0" err="1" smtClean="0">
                <a:solidFill>
                  <a:srgbClr val="0070C0"/>
                </a:solidFill>
                <a:latin typeface="Guttman Hatzvi" panose="02010401010101010101" pitchFamily="2" charset="-79"/>
                <a:cs typeface="Guttman Hatzvi" panose="02010401010101010101" pitchFamily="2" charset="-79"/>
              </a:rPr>
              <a:t>הִי</a:t>
            </a:r>
            <a:endParaRPr lang="he-IL" sz="2400" b="1" dirty="0" smtClean="0">
              <a:solidFill>
                <a:srgbClr val="0070C0"/>
              </a:solidFill>
              <a:latin typeface="Guttman Hatzvi" panose="02010401010101010101" pitchFamily="2" charset="-79"/>
              <a:cs typeface="Guttman Hatzvi" panose="02010401010101010101" pitchFamily="2" charset="-79"/>
            </a:endParaRPr>
          </a:p>
          <a:p>
            <a:endParaRPr lang="he-IL" sz="2400" dirty="0" smtClean="0">
              <a:solidFill>
                <a:srgbClr val="D70707"/>
              </a:solidFill>
              <a:latin typeface="Guttman Hatzvi" panose="02010401010101010101" pitchFamily="2" charset="-79"/>
              <a:cs typeface="Guttman Hatzvi" panose="02010401010101010101" pitchFamily="2" charset="-79"/>
            </a:endParaRPr>
          </a:p>
          <a:p>
            <a:r>
              <a:rPr lang="he-IL" sz="2400" dirty="0">
                <a:solidFill>
                  <a:srgbClr val="2A8667"/>
                </a:solidFill>
                <a:latin typeface="Guttman Hatzvi" panose="02010401010101010101" pitchFamily="2" charset="-79"/>
                <a:cs typeface="Guttman Hatzvi" panose="02010401010101010101" pitchFamily="2" charset="-79"/>
              </a:rPr>
              <a:t>וְאַל </a:t>
            </a:r>
            <a:r>
              <a:rPr lang="he-IL" sz="2400" b="1" dirty="0" smtClean="0">
                <a:solidFill>
                  <a:srgbClr val="2A8667"/>
                </a:solidFill>
                <a:latin typeface="Guttman Hatzvi" panose="02010401010101010101" pitchFamily="2" charset="-79"/>
                <a:cs typeface="Guttman Hatzvi" panose="02010401010101010101" pitchFamily="2" charset="-79"/>
              </a:rPr>
              <a:t>תִּשְׁכְּחוּ</a:t>
            </a:r>
            <a:r>
              <a:rPr lang="he-IL" sz="2400" b="1" dirty="0">
                <a:solidFill>
                  <a:srgbClr val="2A8667"/>
                </a:solidFill>
                <a:latin typeface="Guttman Hatzvi" panose="02010401010101010101" pitchFamily="2" charset="-79"/>
                <a:cs typeface="Guttman Hatzvi" panose="02010401010101010101" pitchFamily="2" charset="-79"/>
              </a:rPr>
              <a:t>...</a:t>
            </a:r>
          </a:p>
          <a:p>
            <a:pPr>
              <a:lnSpc>
                <a:spcPct val="150000"/>
              </a:lnSpc>
            </a:pPr>
            <a:r>
              <a:rPr lang="he-IL" sz="2400" dirty="0">
                <a:solidFill>
                  <a:srgbClr val="0070C0"/>
                </a:solidFill>
                <a:latin typeface="Guttman Hatzvi" panose="02010401010101010101" pitchFamily="2" charset="-79"/>
                <a:cs typeface="Guttman Hatzvi" panose="02010401010101010101" pitchFamily="2" charset="-79"/>
              </a:rPr>
              <a:t>גַּם אַתָּה אַל </a:t>
            </a:r>
            <a:r>
              <a:rPr lang="he-IL" sz="2400" b="1" dirty="0">
                <a:solidFill>
                  <a:srgbClr val="0070C0"/>
                </a:solidFill>
                <a:latin typeface="Guttman Hatzvi" panose="02010401010101010101" pitchFamily="2" charset="-79"/>
                <a:cs typeface="Guttman Hatzvi" panose="02010401010101010101" pitchFamily="2" charset="-79"/>
              </a:rPr>
              <a:t>תִּשְׁכַּח</a:t>
            </a:r>
          </a:p>
          <a:p>
            <a:pPr>
              <a:lnSpc>
                <a:spcPct val="150000"/>
              </a:lnSpc>
            </a:pPr>
            <a:r>
              <a:rPr lang="he-IL" sz="2400" dirty="0">
                <a:solidFill>
                  <a:srgbClr val="0070C0"/>
                </a:solidFill>
                <a:latin typeface="Guttman Hatzvi" panose="02010401010101010101" pitchFamily="2" charset="-79"/>
                <a:cs typeface="Guttman Hatzvi" panose="02010401010101010101" pitchFamily="2" charset="-79"/>
              </a:rPr>
              <a:t>שֶׁכְּבָר </a:t>
            </a:r>
            <a:r>
              <a:rPr lang="he-IL" sz="2400" b="1" dirty="0">
                <a:solidFill>
                  <a:srgbClr val="0070C0"/>
                </a:solidFill>
                <a:latin typeface="Guttman Hatzvi" panose="02010401010101010101" pitchFamily="2" charset="-79"/>
                <a:cs typeface="Guttman Hatzvi" panose="02010401010101010101" pitchFamily="2" charset="-79"/>
              </a:rPr>
              <a:t>צָהֳרַיִם.</a:t>
            </a:r>
            <a:endParaRPr lang="he-IL" sz="2400" b="1" dirty="0" smtClean="0">
              <a:solidFill>
                <a:srgbClr val="0070C0"/>
              </a:solidFill>
              <a:latin typeface="Guttman Hatzvi" panose="02010401010101010101" pitchFamily="2" charset="-79"/>
              <a:cs typeface="Guttman Hatzvi" panose="02010401010101010101" pitchFamily="2" charset="-79"/>
            </a:endParaRPr>
          </a:p>
        </p:txBody>
      </p:sp>
      <p:sp>
        <p:nvSpPr>
          <p:cNvPr id="3" name="מציין מיקום של מספר שקופית 2"/>
          <p:cNvSpPr>
            <a:spLocks noGrp="1"/>
          </p:cNvSpPr>
          <p:nvPr>
            <p:ph type="sldNum" sz="quarter" idx="12"/>
          </p:nvPr>
        </p:nvSpPr>
        <p:spPr>
          <a:xfrm>
            <a:off x="6093296" y="8460432"/>
            <a:ext cx="1600200" cy="486833"/>
          </a:xfrm>
        </p:spPr>
        <p:txBody>
          <a:bodyPr/>
          <a:lstStyle/>
          <a:p>
            <a:fld id="{C60840D6-4A80-4F4C-92AD-B99FC8A0C370}" type="slidenum">
              <a:rPr lang="he-IL" smtClean="0"/>
              <a:t>114</a:t>
            </a:fld>
            <a:endParaRPr lang="he-IL" dirty="0"/>
          </a:p>
        </p:txBody>
      </p:sp>
      <p:pic>
        <p:nvPicPr>
          <p:cNvPr id="13" name="תמונה 12"/>
          <p:cNvPicPr>
            <a:picLocks noChangeAspect="1"/>
          </p:cNvPicPr>
          <p:nvPr/>
        </p:nvPicPr>
        <p:blipFill rotWithShape="1">
          <a:blip r:embed="rId2" cstate="print">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15049" t="32316" r="5204" b="30334"/>
          <a:stretch/>
        </p:blipFill>
        <p:spPr>
          <a:xfrm>
            <a:off x="311662" y="3426135"/>
            <a:ext cx="2469266" cy="1102583"/>
          </a:xfrm>
          <a:prstGeom prst="rect">
            <a:avLst/>
          </a:prstGeom>
          <a:ln>
            <a:noFill/>
          </a:ln>
          <a:effectLst>
            <a:outerShdw blurRad="292100" dist="139700" dir="2700000" algn="tl" rotWithShape="0">
              <a:srgbClr val="333333">
                <a:alpha val="65000"/>
              </a:srgbClr>
            </a:outerShdw>
          </a:effectLst>
        </p:spPr>
      </p:pic>
      <p:pic>
        <p:nvPicPr>
          <p:cNvPr id="8" name="תמונה 7"/>
          <p:cNvPicPr>
            <a:picLocks noChangeAspect="1"/>
          </p:cNvPicPr>
          <p:nvPr/>
        </p:nvPicPr>
        <p:blipFill rotWithShape="1">
          <a:blip r:embed="rId4">
            <a:extLst>
              <a:ext uri="{28A0092B-C50C-407E-A947-70E740481C1C}">
                <a14:useLocalDpi xmlns:a14="http://schemas.microsoft.com/office/drawing/2010/main" val="0"/>
              </a:ext>
            </a:extLst>
          </a:blip>
          <a:srcRect l="50000"/>
          <a:stretch/>
        </p:blipFill>
        <p:spPr>
          <a:xfrm>
            <a:off x="0" y="957459"/>
            <a:ext cx="908720" cy="2468676"/>
          </a:xfrm>
          <a:prstGeom prst="rect">
            <a:avLst/>
          </a:prstGeom>
        </p:spPr>
      </p:pic>
      <p:grpSp>
        <p:nvGrpSpPr>
          <p:cNvPr id="4" name="קבוצה 3"/>
          <p:cNvGrpSpPr>
            <a:grpSpLocks noChangeAspect="1"/>
          </p:cNvGrpSpPr>
          <p:nvPr/>
        </p:nvGrpSpPr>
        <p:grpSpPr>
          <a:xfrm>
            <a:off x="-99392" y="5512784"/>
            <a:ext cx="4294552" cy="3235680"/>
            <a:chOff x="188640" y="5060244"/>
            <a:chExt cx="5112568" cy="3852000"/>
          </a:xfrm>
        </p:grpSpPr>
        <p:pic>
          <p:nvPicPr>
            <p:cNvPr id="11" name="תמונה 10"/>
            <p:cNvPicPr>
              <a:picLocks noChangeAspect="1"/>
            </p:cNvPicPr>
            <p:nvPr/>
          </p:nvPicPr>
          <p:blipFill rotWithShape="1">
            <a:blip r:embed="rId5" cstate="print">
              <a:extLst>
                <a:ext uri="{28A0092B-C50C-407E-A947-70E740481C1C}">
                  <a14:useLocalDpi xmlns:a14="http://schemas.microsoft.com/office/drawing/2010/main" val="0"/>
                </a:ext>
              </a:extLst>
            </a:blip>
            <a:srcRect l="4481" t="23217" r="48445" b="24694"/>
            <a:stretch/>
          </p:blipFill>
          <p:spPr>
            <a:xfrm flipH="1">
              <a:off x="429610" y="5060244"/>
              <a:ext cx="4871598" cy="3852000"/>
            </a:xfrm>
            <a:prstGeom prst="rect">
              <a:avLst/>
            </a:prstGeom>
          </p:spPr>
        </p:pic>
        <p:sp>
          <p:nvSpPr>
            <p:cNvPr id="2" name="מלבן 1"/>
            <p:cNvSpPr/>
            <p:nvPr/>
          </p:nvSpPr>
          <p:spPr>
            <a:xfrm>
              <a:off x="188640" y="8388424"/>
              <a:ext cx="311662" cy="4518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grpSp>
      <p:pic>
        <p:nvPicPr>
          <p:cNvPr id="9" name="תמונה 8"/>
          <p:cNvPicPr>
            <a:picLocks noChangeAspect="1"/>
          </p:cNvPicPr>
          <p:nvPr/>
        </p:nvPicPr>
        <p:blipFill>
          <a:blip r:embed="rId6">
            <a:duotone>
              <a:schemeClr val="accent1">
                <a:shade val="45000"/>
                <a:satMod val="135000"/>
              </a:schemeClr>
              <a:prstClr val="white"/>
            </a:duotone>
            <a:extLst>
              <a:ext uri="{BEBA8EAE-BF5A-486C-A8C5-ECC9F3942E4B}">
                <a14:imgProps xmlns:a14="http://schemas.microsoft.com/office/drawing/2010/main">
                  <a14:imgLayer r:embed="rId7">
                    <a14:imgEffect>
                      <a14:saturation sat="66000"/>
                    </a14:imgEffect>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517232" y="8451997"/>
            <a:ext cx="591691" cy="566513"/>
          </a:xfrm>
          <a:prstGeom prst="rect">
            <a:avLst/>
          </a:prstGeom>
        </p:spPr>
      </p:pic>
    </p:spTree>
    <p:extLst>
      <p:ext uri="{BB962C8B-B14F-4D97-AF65-F5344CB8AC3E}">
        <p14:creationId xmlns:p14="http://schemas.microsoft.com/office/powerpoint/2010/main" val="1464604086"/>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99392" y="827584"/>
            <a:ext cx="4121750" cy="3600986"/>
          </a:xfrm>
          <a:prstGeom prst="rect">
            <a:avLst/>
          </a:prstGeom>
          <a:noFill/>
        </p:spPr>
        <p:txBody>
          <a:bodyPr wrap="square" rtlCol="1">
            <a:spAutoFit/>
          </a:bodyPr>
          <a:lstStyle/>
          <a:p>
            <a:pPr>
              <a:lnSpc>
                <a:spcPct val="150000"/>
              </a:lnSpc>
            </a:pPr>
            <a:r>
              <a:rPr lang="he-IL" sz="2400" b="1" dirty="0" smtClean="0">
                <a:solidFill>
                  <a:srgbClr val="2A8667"/>
                </a:solidFill>
                <a:latin typeface="Guttman Hatzvi" panose="02010401010101010101" pitchFamily="2" charset="-79"/>
                <a:cs typeface="Guttman Hatzvi" panose="02010401010101010101" pitchFamily="2" charset="-79"/>
              </a:rPr>
              <a:t>שֶׁאֲנִי </a:t>
            </a:r>
            <a:r>
              <a:rPr lang="he-IL" sz="2400" b="1" dirty="0">
                <a:solidFill>
                  <a:srgbClr val="2A8667"/>
                </a:solidFill>
                <a:latin typeface="Guttman Hatzvi" panose="02010401010101010101" pitchFamily="2" charset="-79"/>
                <a:cs typeface="Guttman Hatzvi" panose="02010401010101010101" pitchFamily="2" charset="-79"/>
              </a:rPr>
              <a:t>נִמְצָא בִּשְׁמָהּ</a:t>
            </a:r>
          </a:p>
          <a:p>
            <a:pPr>
              <a:lnSpc>
                <a:spcPct val="150000"/>
              </a:lnSpc>
            </a:pPr>
            <a:r>
              <a:rPr lang="he-IL" sz="2400" dirty="0">
                <a:solidFill>
                  <a:srgbClr val="2A8667"/>
                </a:solidFill>
                <a:latin typeface="Guttman Hatzvi" panose="02010401010101010101" pitchFamily="2" charset="-79"/>
                <a:cs typeface="Guttman Hatzvi" panose="02010401010101010101" pitchFamily="2" charset="-79"/>
              </a:rPr>
              <a:t>שֶׁל</a:t>
            </a:r>
            <a:r>
              <a:rPr lang="he-IL" sz="2400" b="1" dirty="0">
                <a:solidFill>
                  <a:srgbClr val="2A8667"/>
                </a:solidFill>
                <a:latin typeface="Guttman Hatzvi" panose="02010401010101010101" pitchFamily="2" charset="-79"/>
                <a:cs typeface="Guttman Hatzvi" panose="02010401010101010101" pitchFamily="2" charset="-79"/>
              </a:rPr>
              <a:t> </a:t>
            </a:r>
            <a:r>
              <a:rPr lang="he-IL" sz="2400" dirty="0">
                <a:solidFill>
                  <a:srgbClr val="2A8667"/>
                </a:solidFill>
                <a:latin typeface="Guttman Hatzvi" panose="02010401010101010101" pitchFamily="2" charset="-79"/>
                <a:cs typeface="Guttman Hatzvi" panose="02010401010101010101" pitchFamily="2" charset="-79"/>
              </a:rPr>
              <a:t>הַסּוֹפֶרֶת</a:t>
            </a:r>
            <a:r>
              <a:rPr lang="he-IL" sz="2400" b="1" dirty="0">
                <a:solidFill>
                  <a:srgbClr val="2A8667"/>
                </a:solidFill>
                <a:latin typeface="Guttman Hatzvi" panose="02010401010101010101" pitchFamily="2" charset="-79"/>
                <a:cs typeface="Guttman Hatzvi" panose="02010401010101010101" pitchFamily="2" charset="-79"/>
              </a:rPr>
              <a:t> אִירִית</a:t>
            </a:r>
          </a:p>
          <a:p>
            <a:pPr>
              <a:lnSpc>
                <a:spcPct val="150000"/>
              </a:lnSpc>
            </a:pPr>
            <a:r>
              <a:rPr lang="he-IL" sz="2400" dirty="0">
                <a:solidFill>
                  <a:srgbClr val="2A8667"/>
                </a:solidFill>
                <a:latin typeface="Guttman Hatzvi" panose="02010401010101010101" pitchFamily="2" charset="-79"/>
                <a:cs typeface="Guttman Hatzvi" panose="02010401010101010101" pitchFamily="2" charset="-79"/>
              </a:rPr>
              <a:t>לֹא פַּעַם אֶלָּא... </a:t>
            </a:r>
            <a:r>
              <a:rPr lang="he-IL" sz="2400" b="1" dirty="0" smtClean="0">
                <a:solidFill>
                  <a:srgbClr val="0070C0"/>
                </a:solidFill>
                <a:latin typeface="Guttman Hatzvi" panose="02010401010101010101" pitchFamily="2" charset="-79"/>
                <a:cs typeface="Guttman Hatzvi" panose="02010401010101010101" pitchFamily="2" charset="-79"/>
              </a:rPr>
              <a:t>פַּעֲמַיִם.</a:t>
            </a:r>
          </a:p>
          <a:p>
            <a:endParaRPr lang="he-IL" sz="2400" dirty="0" smtClean="0">
              <a:solidFill>
                <a:srgbClr val="0070C0"/>
              </a:solidFill>
              <a:latin typeface="Guttman Hatzvi" panose="02010401010101010101" pitchFamily="2" charset="-79"/>
              <a:cs typeface="Guttman Hatzvi" panose="02010401010101010101" pitchFamily="2" charset="-79"/>
            </a:endParaRPr>
          </a:p>
          <a:p>
            <a:r>
              <a:rPr lang="he-IL" sz="2400" dirty="0" smtClean="0">
                <a:solidFill>
                  <a:srgbClr val="2A8667"/>
                </a:solidFill>
                <a:latin typeface="Guttman Hatzvi" panose="02010401010101010101" pitchFamily="2" charset="-79"/>
                <a:cs typeface="Guttman Hatzvi" panose="02010401010101010101" pitchFamily="2" charset="-79"/>
              </a:rPr>
              <a:t>כָּךְ </a:t>
            </a:r>
            <a:r>
              <a:rPr lang="he-IL" sz="2400" b="1" dirty="0" smtClean="0">
                <a:solidFill>
                  <a:srgbClr val="2A8667"/>
                </a:solidFill>
                <a:latin typeface="Guttman Hatzvi" panose="02010401010101010101" pitchFamily="2" charset="-79"/>
                <a:cs typeface="Guttman Hatzvi" panose="02010401010101010101" pitchFamily="2" charset="-79"/>
              </a:rPr>
              <a:t>שֶׁאֲנִי הַשַּׁלִּיט! </a:t>
            </a:r>
          </a:p>
          <a:p>
            <a:pPr>
              <a:lnSpc>
                <a:spcPct val="150000"/>
              </a:lnSpc>
            </a:pPr>
            <a:r>
              <a:rPr lang="he-IL" sz="2400" dirty="0">
                <a:solidFill>
                  <a:srgbClr val="2A8667"/>
                </a:solidFill>
                <a:latin typeface="Guttman Hatzvi" panose="02010401010101010101" pitchFamily="2" charset="-79"/>
                <a:cs typeface="Guttman Hatzvi" panose="02010401010101010101" pitchFamily="2" charset="-79"/>
              </a:rPr>
              <a:t>הָה </a:t>
            </a:r>
            <a:r>
              <a:rPr lang="he-IL" sz="2400" dirty="0" err="1">
                <a:solidFill>
                  <a:srgbClr val="2A8667"/>
                </a:solidFill>
                <a:latin typeface="Guttman Hatzvi" panose="02010401010101010101" pitchFamily="2" charset="-79"/>
                <a:cs typeface="Guttman Hatzvi" panose="02010401010101010101" pitchFamily="2" charset="-79"/>
              </a:rPr>
              <a:t>הָה</a:t>
            </a:r>
            <a:r>
              <a:rPr lang="he-IL" sz="2400" dirty="0">
                <a:solidFill>
                  <a:srgbClr val="2A8667"/>
                </a:solidFill>
                <a:latin typeface="Guttman Hatzvi" panose="02010401010101010101" pitchFamily="2" charset="-79"/>
                <a:cs typeface="Guttman Hatzvi" panose="02010401010101010101" pitchFamily="2" charset="-79"/>
              </a:rPr>
              <a:t> </a:t>
            </a:r>
            <a:r>
              <a:rPr lang="he-IL" sz="2400" dirty="0" err="1" smtClean="0">
                <a:solidFill>
                  <a:srgbClr val="2A8667"/>
                </a:solidFill>
                <a:latin typeface="Guttman Hatzvi" panose="02010401010101010101" pitchFamily="2" charset="-79"/>
                <a:cs typeface="Guttman Hatzvi" panose="02010401010101010101" pitchFamily="2" charset="-79"/>
              </a:rPr>
              <a:t>הֶה</a:t>
            </a:r>
            <a:r>
              <a:rPr lang="he-IL" sz="2400" dirty="0">
                <a:solidFill>
                  <a:srgbClr val="2A8667"/>
                </a:solidFill>
                <a:latin typeface="Guttman Hatzvi" panose="02010401010101010101" pitchFamily="2" charset="-79"/>
                <a:cs typeface="Guttman Hatzvi" panose="02010401010101010101" pitchFamily="2" charset="-79"/>
              </a:rPr>
              <a:t> </a:t>
            </a:r>
            <a:r>
              <a:rPr lang="he-IL" sz="2400" b="1" dirty="0" smtClean="0">
                <a:solidFill>
                  <a:srgbClr val="2A8667"/>
                </a:solidFill>
                <a:latin typeface="Guttman Hatzvi" panose="02010401010101010101" pitchFamily="2" charset="-79"/>
                <a:cs typeface="Guttman Hatzvi" panose="02010401010101010101" pitchFamily="2" charset="-79"/>
              </a:rPr>
              <a:t>הִי </a:t>
            </a:r>
            <a:r>
              <a:rPr lang="he-IL" sz="2400" b="1" dirty="0">
                <a:solidFill>
                  <a:srgbClr val="2A8667"/>
                </a:solidFill>
                <a:latin typeface="Guttman Hatzvi" panose="02010401010101010101" pitchFamily="2" charset="-79"/>
                <a:cs typeface="Guttman Hatzvi" panose="02010401010101010101" pitchFamily="2" charset="-79"/>
              </a:rPr>
              <a:t>הִי </a:t>
            </a:r>
            <a:r>
              <a:rPr lang="he-IL" sz="2400" b="1" dirty="0" err="1">
                <a:solidFill>
                  <a:srgbClr val="2A8667"/>
                </a:solidFill>
                <a:latin typeface="Guttman Hatzvi" panose="02010401010101010101" pitchFamily="2" charset="-79"/>
                <a:cs typeface="Guttman Hatzvi" panose="02010401010101010101" pitchFamily="2" charset="-79"/>
              </a:rPr>
              <a:t>הִי</a:t>
            </a:r>
            <a:r>
              <a:rPr lang="he-IL" sz="2400" b="1" dirty="0">
                <a:solidFill>
                  <a:srgbClr val="2A8667"/>
                </a:solidFill>
                <a:latin typeface="Guttman Hatzvi" panose="02010401010101010101" pitchFamily="2" charset="-79"/>
                <a:cs typeface="Guttman Hatzvi" panose="02010401010101010101" pitchFamily="2" charset="-79"/>
              </a:rPr>
              <a:t> </a:t>
            </a:r>
            <a:r>
              <a:rPr lang="he-IL" sz="2400" b="1" dirty="0" err="1" smtClean="0">
                <a:solidFill>
                  <a:srgbClr val="2A8667"/>
                </a:solidFill>
                <a:latin typeface="Guttman Hatzvi" panose="02010401010101010101" pitchFamily="2" charset="-79"/>
                <a:cs typeface="Guttman Hatzvi" panose="02010401010101010101" pitchFamily="2" charset="-79"/>
              </a:rPr>
              <a:t>הִי</a:t>
            </a:r>
            <a:endParaRPr lang="he-IL" sz="2400" b="1" dirty="0">
              <a:solidFill>
                <a:srgbClr val="2A8667"/>
              </a:solidFill>
              <a:latin typeface="Guttman Hatzvi" panose="02010401010101010101" pitchFamily="2" charset="-79"/>
              <a:cs typeface="Guttman Hatzvi" panose="02010401010101010101" pitchFamily="2" charset="-79"/>
            </a:endParaRPr>
          </a:p>
          <a:p>
            <a:pPr>
              <a:lnSpc>
                <a:spcPct val="150000"/>
              </a:lnSpc>
            </a:pPr>
            <a:r>
              <a:rPr lang="he-IL" sz="2400" b="1" dirty="0" smtClean="0">
                <a:solidFill>
                  <a:srgbClr val="0070C0"/>
                </a:solidFill>
                <a:latin typeface="Guttman Hatzvi" panose="02010401010101010101" pitchFamily="2" charset="-79"/>
                <a:cs typeface="Guttman Hatzvi" panose="02010401010101010101" pitchFamily="2" charset="-79"/>
              </a:rPr>
              <a:t>הִי </a:t>
            </a:r>
            <a:r>
              <a:rPr lang="he-IL" sz="2400" b="1" dirty="0" err="1">
                <a:solidFill>
                  <a:srgbClr val="0070C0"/>
                </a:solidFill>
                <a:latin typeface="Guttman Hatzvi" panose="02010401010101010101" pitchFamily="2" charset="-79"/>
                <a:cs typeface="Guttman Hatzvi" panose="02010401010101010101" pitchFamily="2" charset="-79"/>
              </a:rPr>
              <a:t>הִי</a:t>
            </a:r>
            <a:r>
              <a:rPr lang="he-IL" sz="2400" b="1" dirty="0">
                <a:solidFill>
                  <a:srgbClr val="0070C0"/>
                </a:solidFill>
                <a:latin typeface="Guttman Hatzvi" panose="02010401010101010101" pitchFamily="2" charset="-79"/>
                <a:cs typeface="Guttman Hatzvi" panose="02010401010101010101" pitchFamily="2" charset="-79"/>
              </a:rPr>
              <a:t> </a:t>
            </a:r>
            <a:r>
              <a:rPr lang="he-IL" sz="2400" b="1" dirty="0" err="1">
                <a:solidFill>
                  <a:srgbClr val="0070C0"/>
                </a:solidFill>
                <a:latin typeface="Guttman Hatzvi" panose="02010401010101010101" pitchFamily="2" charset="-79"/>
                <a:cs typeface="Guttman Hatzvi" panose="02010401010101010101" pitchFamily="2" charset="-79"/>
              </a:rPr>
              <a:t>הִי</a:t>
            </a:r>
            <a:r>
              <a:rPr lang="he-IL" sz="2400" b="1" dirty="0">
                <a:solidFill>
                  <a:srgbClr val="0070C0"/>
                </a:solidFill>
                <a:latin typeface="Guttman Hatzvi" panose="02010401010101010101" pitchFamily="2" charset="-79"/>
                <a:cs typeface="Guttman Hatzvi" panose="02010401010101010101" pitchFamily="2" charset="-79"/>
              </a:rPr>
              <a:t> </a:t>
            </a:r>
            <a:r>
              <a:rPr lang="he-IL" sz="2400" b="1" dirty="0" err="1">
                <a:solidFill>
                  <a:srgbClr val="0070C0"/>
                </a:solidFill>
                <a:latin typeface="Guttman Hatzvi" panose="02010401010101010101" pitchFamily="2" charset="-79"/>
                <a:cs typeface="Guttman Hatzvi" panose="02010401010101010101" pitchFamily="2" charset="-79"/>
              </a:rPr>
              <a:t>הִי</a:t>
            </a:r>
            <a:r>
              <a:rPr lang="he-IL" sz="2400" b="1" dirty="0">
                <a:solidFill>
                  <a:srgbClr val="0070C0"/>
                </a:solidFill>
                <a:latin typeface="Guttman Hatzvi" panose="02010401010101010101" pitchFamily="2" charset="-79"/>
                <a:cs typeface="Guttman Hatzvi" panose="02010401010101010101" pitchFamily="2" charset="-79"/>
              </a:rPr>
              <a:t> </a:t>
            </a:r>
            <a:r>
              <a:rPr lang="he-IL" sz="2400" b="1" dirty="0" err="1" smtClean="0">
                <a:solidFill>
                  <a:srgbClr val="0070C0"/>
                </a:solidFill>
                <a:latin typeface="Guttman Hatzvi" panose="02010401010101010101" pitchFamily="2" charset="-79"/>
                <a:cs typeface="Guttman Hatzvi" panose="02010401010101010101" pitchFamily="2" charset="-79"/>
              </a:rPr>
              <a:t>הִי</a:t>
            </a:r>
            <a:endParaRPr lang="he-IL" sz="2400" b="1" dirty="0" smtClean="0">
              <a:solidFill>
                <a:srgbClr val="0070C0"/>
              </a:solidFill>
              <a:latin typeface="Guttman Hatzvi" panose="02010401010101010101" pitchFamily="2" charset="-79"/>
              <a:cs typeface="Guttman Hatzvi" panose="02010401010101010101" pitchFamily="2" charset="-79"/>
            </a:endParaRPr>
          </a:p>
        </p:txBody>
      </p:sp>
      <p:sp>
        <p:nvSpPr>
          <p:cNvPr id="3" name="מציין מיקום של מספר שקופית 2"/>
          <p:cNvSpPr>
            <a:spLocks noGrp="1"/>
          </p:cNvSpPr>
          <p:nvPr>
            <p:ph type="sldNum" sz="quarter" idx="12"/>
          </p:nvPr>
        </p:nvSpPr>
        <p:spPr>
          <a:xfrm>
            <a:off x="342900" y="8460432"/>
            <a:ext cx="1600200" cy="486833"/>
          </a:xfrm>
        </p:spPr>
        <p:txBody>
          <a:bodyPr/>
          <a:lstStyle/>
          <a:p>
            <a:fld id="{C60840D6-4A80-4F4C-92AD-B99FC8A0C370}" type="slidenum">
              <a:rPr lang="he-IL" smtClean="0"/>
              <a:t>115</a:t>
            </a:fld>
            <a:endParaRPr lang="he-IL"/>
          </a:p>
        </p:txBody>
      </p:sp>
      <p:pic>
        <p:nvPicPr>
          <p:cNvPr id="4" name="תמונה 3"/>
          <p:cNvPicPr>
            <a:picLocks noChangeAspect="1"/>
          </p:cNvPicPr>
          <p:nvPr/>
        </p:nvPicPr>
        <p:blipFill rotWithShape="1">
          <a:blip r:embed="rId2" cstate="print">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rcRect t="15763" b="17222"/>
          <a:stretch/>
        </p:blipFill>
        <p:spPr>
          <a:xfrm>
            <a:off x="1470679" y="5220072"/>
            <a:ext cx="5103360" cy="3420000"/>
          </a:xfrm>
          <a:prstGeom prst="rect">
            <a:avLst/>
          </a:prstGeom>
        </p:spPr>
      </p:pic>
      <p:pic>
        <p:nvPicPr>
          <p:cNvPr id="10" name="תמונה 9"/>
          <p:cNvPicPr>
            <a:picLocks noChangeAspect="1"/>
          </p:cNvPicPr>
          <p:nvPr/>
        </p:nvPicPr>
        <p:blipFill rotWithShape="1">
          <a:blip r:embed="rId4" cstate="print">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val="0"/>
              </a:ext>
            </a:extLst>
          </a:blip>
          <a:srcRect l="15049" t="32316" r="5204" b="30334"/>
          <a:stretch/>
        </p:blipFill>
        <p:spPr>
          <a:xfrm flipH="1">
            <a:off x="4022359" y="3426135"/>
            <a:ext cx="2469266" cy="1102583"/>
          </a:xfrm>
          <a:prstGeom prst="rect">
            <a:avLst/>
          </a:prstGeom>
          <a:ln>
            <a:noFill/>
          </a:ln>
          <a:effectLst>
            <a:outerShdw blurRad="292100" dist="139700" dir="2700000" algn="tl" rotWithShape="0">
              <a:srgbClr val="333333">
                <a:alpha val="65000"/>
              </a:srgbClr>
            </a:outerShdw>
          </a:effectLst>
        </p:spPr>
      </p:pic>
      <p:pic>
        <p:nvPicPr>
          <p:cNvPr id="7" name="תמונה 6"/>
          <p:cNvPicPr>
            <a:picLocks noChangeAspect="1"/>
          </p:cNvPicPr>
          <p:nvPr/>
        </p:nvPicPr>
        <p:blipFill rotWithShape="1">
          <a:blip r:embed="rId6">
            <a:extLst>
              <a:ext uri="{28A0092B-C50C-407E-A947-70E740481C1C}">
                <a14:useLocalDpi xmlns:a14="http://schemas.microsoft.com/office/drawing/2010/main" val="0"/>
              </a:ext>
            </a:extLst>
          </a:blip>
          <a:srcRect l="2373" r="51507"/>
          <a:stretch/>
        </p:blipFill>
        <p:spPr>
          <a:xfrm>
            <a:off x="6019800" y="957459"/>
            <a:ext cx="838200" cy="2468676"/>
          </a:xfrm>
          <a:prstGeom prst="rect">
            <a:avLst/>
          </a:prstGeom>
        </p:spPr>
      </p:pic>
    </p:spTree>
    <p:extLst>
      <p:ext uri="{BB962C8B-B14F-4D97-AF65-F5344CB8AC3E}">
        <p14:creationId xmlns:p14="http://schemas.microsoft.com/office/powerpoint/2010/main" val="2940237132"/>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קבוצה 8"/>
          <p:cNvGrpSpPr/>
          <p:nvPr/>
        </p:nvGrpSpPr>
        <p:grpSpPr>
          <a:xfrm>
            <a:off x="3291527" y="3219185"/>
            <a:ext cx="229669" cy="121768"/>
            <a:chOff x="4454165" y="2368218"/>
            <a:chExt cx="306225" cy="91326"/>
          </a:xfrm>
        </p:grpSpPr>
        <p:sp>
          <p:nvSpPr>
            <p:cNvPr id="10" name="אליפסה 9"/>
            <p:cNvSpPr>
              <a:spLocks noChangeAspect="1"/>
            </p:cNvSpPr>
            <p:nvPr/>
          </p:nvSpPr>
          <p:spPr>
            <a:xfrm flipH="1">
              <a:off x="4654729" y="2368218"/>
              <a:ext cx="105661" cy="834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sz="1000" dirty="0"/>
            </a:p>
          </p:txBody>
        </p:sp>
        <p:sp>
          <p:nvSpPr>
            <p:cNvPr id="12" name="אליפסה 11"/>
            <p:cNvSpPr>
              <a:spLocks noChangeAspect="1"/>
            </p:cNvSpPr>
            <p:nvPr/>
          </p:nvSpPr>
          <p:spPr>
            <a:xfrm flipH="1">
              <a:off x="4454165" y="2376056"/>
              <a:ext cx="105661" cy="834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sz="1000" dirty="0"/>
            </a:p>
          </p:txBody>
        </p:sp>
      </p:grpSp>
      <p:sp>
        <p:nvSpPr>
          <p:cNvPr id="13" name="TextBox 12"/>
          <p:cNvSpPr txBox="1"/>
          <p:nvPr/>
        </p:nvSpPr>
        <p:spPr>
          <a:xfrm>
            <a:off x="2996953" y="827584"/>
            <a:ext cx="2943434" cy="2308324"/>
          </a:xfrm>
          <a:prstGeom prst="rect">
            <a:avLst/>
          </a:prstGeom>
          <a:noFill/>
        </p:spPr>
        <p:txBody>
          <a:bodyPr wrap="none" rtlCol="1">
            <a:spAutoFit/>
          </a:bodyPr>
          <a:lstStyle/>
          <a:p>
            <a:pPr>
              <a:lnSpc>
                <a:spcPct val="150000"/>
              </a:lnSpc>
            </a:pPr>
            <a:r>
              <a:rPr lang="he-IL" sz="2400" dirty="0" smtClean="0">
                <a:solidFill>
                  <a:srgbClr val="2A8667"/>
                </a:solidFill>
                <a:latin typeface="Guttman Hatzvi" panose="02010401010101010101" pitchFamily="2" charset="-79"/>
                <a:cs typeface="Guttman Hatzvi" panose="02010401010101010101" pitchFamily="2" charset="-79"/>
              </a:rPr>
              <a:t>שֶׁהַסּוֹפֶרֶת </a:t>
            </a:r>
            <a:r>
              <a:rPr lang="he-IL" sz="2400" b="1" dirty="0" smtClean="0">
                <a:solidFill>
                  <a:srgbClr val="2A8667"/>
                </a:solidFill>
                <a:latin typeface="Guttman Hatzvi" panose="02010401010101010101" pitchFamily="2" charset="-79"/>
                <a:cs typeface="Guttman Hatzvi" panose="02010401010101010101" pitchFamily="2" charset="-79"/>
              </a:rPr>
              <a:t>תַּמְצִיא </a:t>
            </a:r>
            <a:r>
              <a:rPr lang="he-IL" sz="2400" dirty="0" smtClean="0">
                <a:solidFill>
                  <a:srgbClr val="2A8667"/>
                </a:solidFill>
                <a:latin typeface="Guttman Hatzvi" panose="02010401010101010101" pitchFamily="2" charset="-79"/>
                <a:cs typeface="Guttman Hatzvi" panose="02010401010101010101" pitchFamily="2" charset="-79"/>
              </a:rPr>
              <a:t/>
            </a:r>
            <a:br>
              <a:rPr lang="he-IL" sz="2400" dirty="0" smtClean="0">
                <a:solidFill>
                  <a:srgbClr val="2A8667"/>
                </a:solidFill>
                <a:latin typeface="Guttman Hatzvi" panose="02010401010101010101" pitchFamily="2" charset="-79"/>
                <a:cs typeface="Guttman Hatzvi" panose="02010401010101010101" pitchFamily="2" charset="-79"/>
              </a:rPr>
            </a:br>
            <a:r>
              <a:rPr lang="he-IL" sz="2400" b="1" dirty="0" smtClean="0">
                <a:solidFill>
                  <a:srgbClr val="2A8667"/>
                </a:solidFill>
                <a:latin typeface="Guttman Hatzvi" panose="02010401010101010101" pitchFamily="2" charset="-79"/>
                <a:cs typeface="Guttman Hatzvi" panose="02010401010101010101" pitchFamily="2" charset="-79"/>
              </a:rPr>
              <a:t>סִפּוּר</a:t>
            </a:r>
            <a:r>
              <a:rPr lang="he-IL" sz="2400" dirty="0" smtClean="0">
                <a:solidFill>
                  <a:srgbClr val="2A8667"/>
                </a:solidFill>
                <a:latin typeface="Guttman Hatzvi" panose="02010401010101010101" pitchFamily="2" charset="-79"/>
                <a:cs typeface="Guttman Hatzvi" panose="02010401010101010101" pitchFamily="2" charset="-79"/>
              </a:rPr>
              <a:t> מֶתַח </a:t>
            </a:r>
            <a:r>
              <a:rPr lang="he-IL" sz="2400" b="1" dirty="0" smtClean="0">
                <a:solidFill>
                  <a:srgbClr val="2A8667"/>
                </a:solidFill>
                <a:latin typeface="Guttman Hatzvi" panose="02010401010101010101" pitchFamily="2" charset="-79"/>
                <a:cs typeface="Guttman Hatzvi" panose="02010401010101010101" pitchFamily="2" charset="-79"/>
              </a:rPr>
              <a:t>בַּלָּשִׁי</a:t>
            </a:r>
            <a:r>
              <a:rPr lang="he-IL" sz="2400" b="1" dirty="0">
                <a:solidFill>
                  <a:srgbClr val="2A8667"/>
                </a:solidFill>
                <a:latin typeface="Guttman Hatzvi" panose="02010401010101010101" pitchFamily="2" charset="-79"/>
                <a:cs typeface="Guttman Hatzvi" panose="02010401010101010101" pitchFamily="2" charset="-79"/>
              </a:rPr>
              <a:t>,</a:t>
            </a:r>
            <a:endParaRPr lang="he-IL" sz="2400" b="1" dirty="0" smtClean="0">
              <a:solidFill>
                <a:srgbClr val="2A8667"/>
              </a:solidFill>
              <a:latin typeface="Guttman Hatzvi" panose="02010401010101010101" pitchFamily="2" charset="-79"/>
              <a:cs typeface="Guttman Hatzvi" panose="02010401010101010101" pitchFamily="2" charset="-79"/>
            </a:endParaRPr>
          </a:p>
          <a:p>
            <a:pPr>
              <a:lnSpc>
                <a:spcPct val="150000"/>
              </a:lnSpc>
            </a:pPr>
            <a:r>
              <a:rPr lang="he-IL" sz="2400" dirty="0" smtClean="0">
                <a:solidFill>
                  <a:srgbClr val="2A8667"/>
                </a:solidFill>
                <a:latin typeface="Guttman Hatzvi" panose="02010401010101010101" pitchFamily="2" charset="-79"/>
                <a:cs typeface="Guttman Hatzvi" panose="02010401010101010101" pitchFamily="2" charset="-79"/>
              </a:rPr>
              <a:t>וְשֶׁהָאוֹת </a:t>
            </a:r>
            <a:r>
              <a:rPr lang="he-IL" sz="2400" dirty="0">
                <a:solidFill>
                  <a:srgbClr val="2A8667"/>
                </a:solidFill>
                <a:latin typeface="Guttman Hatzvi" panose="02010401010101010101" pitchFamily="2" charset="-79"/>
                <a:cs typeface="Guttman Hatzvi" panose="02010401010101010101" pitchFamily="2" charset="-79"/>
              </a:rPr>
              <a:t>יוֹ"ד </a:t>
            </a:r>
            <a:r>
              <a:rPr lang="he-IL" sz="2400" b="1" dirty="0">
                <a:solidFill>
                  <a:srgbClr val="2A8667"/>
                </a:solidFill>
                <a:latin typeface="Guttman Hatzvi" panose="02010401010101010101" pitchFamily="2" charset="-79"/>
                <a:cs typeface="Guttman Hatzvi" panose="02010401010101010101" pitchFamily="2" charset="-79"/>
              </a:rPr>
              <a:t>חֲבֶרְתִּי</a:t>
            </a:r>
          </a:p>
          <a:p>
            <a:pPr>
              <a:lnSpc>
                <a:spcPct val="150000"/>
              </a:lnSpc>
            </a:pPr>
            <a:r>
              <a:rPr lang="he-IL" sz="2400" b="1" dirty="0">
                <a:solidFill>
                  <a:srgbClr val="2A8667"/>
                </a:solidFill>
                <a:latin typeface="Guttman Hatzvi" panose="02010401010101010101" pitchFamily="2" charset="-79"/>
                <a:cs typeface="Guttman Hatzvi" panose="02010401010101010101" pitchFamily="2" charset="-79"/>
              </a:rPr>
              <a:t>תִּהְיֶה </a:t>
            </a:r>
            <a:r>
              <a:rPr lang="he-IL" sz="2400" dirty="0">
                <a:solidFill>
                  <a:srgbClr val="2A8667"/>
                </a:solidFill>
                <a:latin typeface="Guttman Hatzvi" panose="02010401010101010101" pitchFamily="2" charset="-79"/>
                <a:cs typeface="Guttman Hatzvi" panose="02010401010101010101" pitchFamily="2" charset="-79"/>
              </a:rPr>
              <a:t>כָּל הַזְּמַן </a:t>
            </a:r>
            <a:r>
              <a:rPr lang="he-IL" sz="2400" b="1" dirty="0" smtClean="0">
                <a:solidFill>
                  <a:srgbClr val="2A8667"/>
                </a:solidFill>
                <a:latin typeface="Guttman Hatzvi" panose="02010401010101010101" pitchFamily="2" charset="-79"/>
                <a:cs typeface="Guttman Hatzvi" panose="02010401010101010101" pitchFamily="2" charset="-79"/>
              </a:rPr>
              <a:t>לְיָדִי.</a:t>
            </a:r>
          </a:p>
        </p:txBody>
      </p:sp>
      <p:sp>
        <p:nvSpPr>
          <p:cNvPr id="3" name="מציין מיקום של מספר שקופית 2"/>
          <p:cNvSpPr>
            <a:spLocks noGrp="1"/>
          </p:cNvSpPr>
          <p:nvPr>
            <p:ph type="sldNum" sz="quarter" idx="12"/>
          </p:nvPr>
        </p:nvSpPr>
        <p:spPr>
          <a:xfrm>
            <a:off x="6093296" y="8475137"/>
            <a:ext cx="1600200" cy="486833"/>
          </a:xfrm>
        </p:spPr>
        <p:txBody>
          <a:bodyPr/>
          <a:lstStyle/>
          <a:p>
            <a:fld id="{C60840D6-4A80-4F4C-92AD-B99FC8A0C370}" type="slidenum">
              <a:rPr lang="he-IL" smtClean="0"/>
              <a:t>116</a:t>
            </a:fld>
            <a:endParaRPr lang="he-IL"/>
          </a:p>
        </p:txBody>
      </p:sp>
      <p:sp>
        <p:nvSpPr>
          <p:cNvPr id="5" name="מלבן 4"/>
          <p:cNvSpPr/>
          <p:nvPr/>
        </p:nvSpPr>
        <p:spPr>
          <a:xfrm>
            <a:off x="379090" y="3907086"/>
            <a:ext cx="3409950" cy="1200329"/>
          </a:xfrm>
          <a:prstGeom prst="rect">
            <a:avLst/>
          </a:prstGeom>
        </p:spPr>
        <p:txBody>
          <a:bodyPr wrap="square">
            <a:spAutoFit/>
          </a:bodyPr>
          <a:lstStyle/>
          <a:p>
            <a:pPr lvl="0">
              <a:lnSpc>
                <a:spcPct val="150000"/>
              </a:lnSpc>
            </a:pPr>
            <a:r>
              <a:rPr lang="he-IL" sz="2400" dirty="0">
                <a:solidFill>
                  <a:srgbClr val="2A8667"/>
                </a:solidFill>
                <a:latin typeface="Guttman Hatzvi" panose="02010401010101010101" pitchFamily="2" charset="-79"/>
                <a:cs typeface="Guttman Hatzvi" panose="02010401010101010101" pitchFamily="2" charset="-79"/>
              </a:rPr>
              <a:t>קָרוֹב, </a:t>
            </a:r>
            <a:r>
              <a:rPr lang="he-IL" sz="2400" b="1" dirty="0">
                <a:solidFill>
                  <a:srgbClr val="2A8667"/>
                </a:solidFill>
                <a:latin typeface="Guttman Hatzvi" panose="02010401010101010101" pitchFamily="2" charset="-79"/>
                <a:cs typeface="Guttman Hatzvi" panose="02010401010101010101" pitchFamily="2" charset="-79"/>
              </a:rPr>
              <a:t>הֲכִי </a:t>
            </a:r>
            <a:r>
              <a:rPr lang="he-IL" sz="2400" dirty="0">
                <a:solidFill>
                  <a:srgbClr val="2A8667"/>
                </a:solidFill>
                <a:latin typeface="Guttman Hatzvi" panose="02010401010101010101" pitchFamily="2" charset="-79"/>
                <a:cs typeface="Guttman Hatzvi" panose="02010401010101010101" pitchFamily="2" charset="-79"/>
              </a:rPr>
              <a:t>קָרוֹב.</a:t>
            </a:r>
          </a:p>
          <a:p>
            <a:pPr lvl="0">
              <a:lnSpc>
                <a:spcPct val="150000"/>
              </a:lnSpc>
            </a:pPr>
            <a:r>
              <a:rPr lang="he-IL" sz="2400" dirty="0">
                <a:solidFill>
                  <a:srgbClr val="2A8667"/>
                </a:solidFill>
                <a:latin typeface="Guttman Hatzvi" panose="02010401010101010101" pitchFamily="2" charset="-79"/>
                <a:cs typeface="Guttman Hatzvi" panose="02010401010101010101" pitchFamily="2" charset="-79"/>
              </a:rPr>
              <a:t>הֵיכָן הַסּוֹפֶרֶת?</a:t>
            </a:r>
          </a:p>
        </p:txBody>
      </p:sp>
      <p:sp>
        <p:nvSpPr>
          <p:cNvPr id="15" name="TextBox 14"/>
          <p:cNvSpPr txBox="1"/>
          <p:nvPr/>
        </p:nvSpPr>
        <p:spPr>
          <a:xfrm rot="590502">
            <a:off x="310015" y="1558338"/>
            <a:ext cx="551754" cy="1862048"/>
          </a:xfrm>
          <a:prstGeom prst="rect">
            <a:avLst/>
          </a:prstGeom>
          <a:noFill/>
        </p:spPr>
        <p:txBody>
          <a:bodyPr wrap="none" rtlCol="1">
            <a:spAutoFit/>
          </a:bodyPr>
          <a:lstStyle/>
          <a:p>
            <a:r>
              <a:rPr lang="he-IL" sz="11500" dirty="0" smtClean="0">
                <a:solidFill>
                  <a:srgbClr val="0070C0"/>
                </a:solidFill>
                <a:latin typeface="Aharoni" panose="02010803020104030203" pitchFamily="2" charset="-79"/>
                <a:cs typeface="Aharoni" panose="02010803020104030203" pitchFamily="2" charset="-79"/>
              </a:rPr>
              <a:t>י</a:t>
            </a:r>
            <a:endParaRPr lang="he-IL" sz="11500" dirty="0">
              <a:solidFill>
                <a:srgbClr val="0070C0"/>
              </a:solidFill>
              <a:latin typeface="Aharoni" panose="02010803020104030203" pitchFamily="2" charset="-79"/>
              <a:cs typeface="Aharoni" panose="02010803020104030203" pitchFamily="2" charset="-79"/>
            </a:endParaRPr>
          </a:p>
        </p:txBody>
      </p:sp>
      <p:pic>
        <p:nvPicPr>
          <p:cNvPr id="4" name="תמונה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43889" y="4572000"/>
            <a:ext cx="3849562" cy="3996000"/>
          </a:xfrm>
          <a:prstGeom prst="rect">
            <a:avLst/>
          </a:prstGeom>
        </p:spPr>
      </p:pic>
      <p:sp>
        <p:nvSpPr>
          <p:cNvPr id="14" name="טרפז 13"/>
          <p:cNvSpPr/>
          <p:nvPr/>
        </p:nvSpPr>
        <p:spPr>
          <a:xfrm rot="15034829">
            <a:off x="5317107" y="3795329"/>
            <a:ext cx="213307" cy="1981169"/>
          </a:xfrm>
          <a:prstGeom prst="trapezoid">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pic>
        <p:nvPicPr>
          <p:cNvPr id="6" name="תמונה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9543" y="1855085"/>
            <a:ext cx="2274345" cy="2052000"/>
          </a:xfrm>
          <a:prstGeom prst="rect">
            <a:avLst/>
          </a:prstGeom>
        </p:spPr>
      </p:pic>
      <p:pic>
        <p:nvPicPr>
          <p:cNvPr id="17" name="תמונה 16"/>
          <p:cNvPicPr>
            <a:picLocks noChangeAspect="1"/>
          </p:cNvPicPr>
          <p:nvPr/>
        </p:nvPicPr>
        <p:blipFill>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400000"/>
                    </a14:imgEffect>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5642646" y="8451997"/>
            <a:ext cx="591691" cy="566513"/>
          </a:xfrm>
          <a:prstGeom prst="rect">
            <a:avLst/>
          </a:prstGeom>
        </p:spPr>
      </p:pic>
    </p:spTree>
    <p:extLst>
      <p:ext uri="{BB962C8B-B14F-4D97-AF65-F5344CB8AC3E}">
        <p14:creationId xmlns:p14="http://schemas.microsoft.com/office/powerpoint/2010/main" val="2127284806"/>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תמונה 16"/>
          <p:cNvPicPr>
            <a:picLocks noChangeAspect="1"/>
          </p:cNvPicPr>
          <p:nvPr/>
        </p:nvPicPr>
        <p:blipFill rotWithShape="1">
          <a:blip r:embed="rId2" cstate="print">
            <a:extLst>
              <a:ext uri="{28A0092B-C50C-407E-A947-70E740481C1C}">
                <a14:useLocalDpi xmlns:a14="http://schemas.microsoft.com/office/drawing/2010/main" val="0"/>
              </a:ext>
            </a:extLst>
          </a:blip>
          <a:srcRect l="15049" t="32316" r="5204" b="30334"/>
          <a:stretch/>
        </p:blipFill>
        <p:spPr>
          <a:xfrm flipH="1">
            <a:off x="95638" y="61142"/>
            <a:ext cx="2469266" cy="1102583"/>
          </a:xfrm>
          <a:prstGeom prst="rect">
            <a:avLst/>
          </a:prstGeom>
          <a:ln>
            <a:noFill/>
          </a:ln>
          <a:effectLst>
            <a:outerShdw blurRad="292100" dist="139700" dir="2700000" algn="tl" rotWithShape="0">
              <a:srgbClr val="333333">
                <a:alpha val="65000"/>
              </a:srgbClr>
            </a:outerShdw>
          </a:effectLst>
        </p:spPr>
      </p:pic>
      <p:grpSp>
        <p:nvGrpSpPr>
          <p:cNvPr id="9" name="קבוצה 8"/>
          <p:cNvGrpSpPr/>
          <p:nvPr/>
        </p:nvGrpSpPr>
        <p:grpSpPr>
          <a:xfrm>
            <a:off x="3291527" y="3219185"/>
            <a:ext cx="229669" cy="121768"/>
            <a:chOff x="4454165" y="2368218"/>
            <a:chExt cx="306225" cy="91326"/>
          </a:xfrm>
        </p:grpSpPr>
        <p:sp>
          <p:nvSpPr>
            <p:cNvPr id="10" name="אליפסה 9"/>
            <p:cNvSpPr>
              <a:spLocks noChangeAspect="1"/>
            </p:cNvSpPr>
            <p:nvPr/>
          </p:nvSpPr>
          <p:spPr>
            <a:xfrm flipH="1">
              <a:off x="4654729" y="2368218"/>
              <a:ext cx="105661" cy="834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sz="1000" dirty="0"/>
            </a:p>
          </p:txBody>
        </p:sp>
        <p:sp>
          <p:nvSpPr>
            <p:cNvPr id="12" name="אליפסה 11"/>
            <p:cNvSpPr>
              <a:spLocks noChangeAspect="1"/>
            </p:cNvSpPr>
            <p:nvPr/>
          </p:nvSpPr>
          <p:spPr>
            <a:xfrm flipH="1">
              <a:off x="4454165" y="2376056"/>
              <a:ext cx="105661" cy="834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sz="1000" dirty="0"/>
            </a:p>
          </p:txBody>
        </p:sp>
      </p:grpSp>
      <p:sp>
        <p:nvSpPr>
          <p:cNvPr id="3" name="מציין מיקום של מספר שקופית 2"/>
          <p:cNvSpPr>
            <a:spLocks noGrp="1"/>
          </p:cNvSpPr>
          <p:nvPr>
            <p:ph type="sldNum" sz="quarter" idx="12"/>
          </p:nvPr>
        </p:nvSpPr>
        <p:spPr>
          <a:xfrm>
            <a:off x="388640" y="8475137"/>
            <a:ext cx="1600200" cy="486833"/>
          </a:xfrm>
        </p:spPr>
        <p:txBody>
          <a:bodyPr/>
          <a:lstStyle/>
          <a:p>
            <a:fld id="{C60840D6-4A80-4F4C-92AD-B99FC8A0C370}" type="slidenum">
              <a:rPr lang="he-IL" smtClean="0"/>
              <a:t>117</a:t>
            </a:fld>
            <a:endParaRPr lang="he-IL" dirty="0"/>
          </a:p>
        </p:txBody>
      </p:sp>
      <p:sp>
        <p:nvSpPr>
          <p:cNvPr id="13" name="TextBox 12"/>
          <p:cNvSpPr txBox="1"/>
          <p:nvPr/>
        </p:nvSpPr>
        <p:spPr>
          <a:xfrm>
            <a:off x="2647419" y="827585"/>
            <a:ext cx="2860143" cy="3600986"/>
          </a:xfrm>
          <a:prstGeom prst="rect">
            <a:avLst/>
          </a:prstGeom>
          <a:noFill/>
        </p:spPr>
        <p:txBody>
          <a:bodyPr wrap="none" rtlCol="1">
            <a:spAutoFit/>
          </a:bodyPr>
          <a:lstStyle/>
          <a:p>
            <a:pPr>
              <a:lnSpc>
                <a:spcPct val="150000"/>
              </a:lnSpc>
            </a:pPr>
            <a:r>
              <a:rPr lang="he-IL" sz="2400" b="1" dirty="0" smtClean="0">
                <a:solidFill>
                  <a:schemeClr val="tx1">
                    <a:lumMod val="75000"/>
                    <a:lumOff val="25000"/>
                  </a:schemeClr>
                </a:solidFill>
                <a:latin typeface="Guttman Hatzvi" panose="02010401010101010101" pitchFamily="2" charset="-79"/>
                <a:cs typeface="Guttman Hatzvi" panose="02010401010101010101" pitchFamily="2" charset="-79"/>
              </a:rPr>
              <a:t>אֲנִי </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זְקוּקָה </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לְשֶׁקֶט </a:t>
            </a:r>
          </a:p>
          <a:p>
            <a:pPr>
              <a:lnSpc>
                <a:spcPct val="150000"/>
              </a:lnSpc>
            </a:pP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כְּדֵי </a:t>
            </a:r>
            <a:r>
              <a:rPr lang="he-IL" sz="2400" b="1" dirty="0" smtClean="0">
                <a:solidFill>
                  <a:schemeClr val="tx1">
                    <a:lumMod val="75000"/>
                    <a:lumOff val="25000"/>
                  </a:schemeClr>
                </a:solidFill>
                <a:latin typeface="Guttman Hatzvi" panose="02010401010101010101" pitchFamily="2" charset="-79"/>
                <a:cs typeface="Guttman Hatzvi" panose="02010401010101010101" pitchFamily="2" charset="-79"/>
              </a:rPr>
              <a:t>לִכְתֹּב,</a:t>
            </a:r>
            <a:endParaRPr lang="he-IL" sz="2400" b="1" dirty="0">
              <a:solidFill>
                <a:schemeClr val="tx1">
                  <a:lumMod val="75000"/>
                  <a:lumOff val="25000"/>
                </a:schemeClr>
              </a:solidFill>
              <a:latin typeface="Guttman Hatzvi" panose="02010401010101010101" pitchFamily="2" charset="-79"/>
              <a:cs typeface="Guttman Hatzvi" panose="02010401010101010101" pitchFamily="2" charset="-79"/>
            </a:endParaRPr>
          </a:p>
          <a:p>
            <a:pPr>
              <a:lnSpc>
                <a:spcPct val="150000"/>
              </a:lnSpc>
            </a:pPr>
            <a:r>
              <a:rPr lang="he-IL" sz="2400" dirty="0">
                <a:solidFill>
                  <a:srgbClr val="0070C0"/>
                </a:solidFill>
                <a:latin typeface="Guttman Hatzvi" panose="02010401010101010101" pitchFamily="2" charset="-79"/>
                <a:cs typeface="Guttman Hatzvi" panose="02010401010101010101" pitchFamily="2" charset="-79"/>
              </a:rPr>
              <a:t>וְאַתָּה עוֹמֵד </a:t>
            </a:r>
            <a:r>
              <a:rPr lang="he-IL" sz="2400" b="1" dirty="0" smtClean="0">
                <a:solidFill>
                  <a:srgbClr val="0070C0"/>
                </a:solidFill>
                <a:latin typeface="Guttman Hatzvi" panose="02010401010101010101" pitchFamily="2" charset="-79"/>
                <a:cs typeface="Guttman Hatzvi" panose="02010401010101010101" pitchFamily="2" charset="-79"/>
              </a:rPr>
              <a:t>וּמַפְצִיץ</a:t>
            </a:r>
            <a:endParaRPr lang="he-IL" sz="2400" b="1" dirty="0">
              <a:solidFill>
                <a:srgbClr val="0070C0"/>
              </a:solidFill>
              <a:latin typeface="Guttman Hatzvi" panose="02010401010101010101" pitchFamily="2" charset="-79"/>
              <a:cs typeface="Guttman Hatzvi" panose="02010401010101010101" pitchFamily="2" charset="-79"/>
            </a:endParaRPr>
          </a:p>
          <a:p>
            <a:pPr>
              <a:lnSpc>
                <a:spcPct val="150000"/>
              </a:lnSpc>
            </a:pPr>
            <a:r>
              <a:rPr lang="he-IL" sz="2400" dirty="0" smtClean="0">
                <a:solidFill>
                  <a:srgbClr val="0070C0"/>
                </a:solidFill>
                <a:latin typeface="Guttman Hatzvi" panose="02010401010101010101" pitchFamily="2" charset="-79"/>
                <a:cs typeface="Guttman Hatzvi" panose="02010401010101010101" pitchFamily="2" charset="-79"/>
              </a:rPr>
              <a:t>שׁוּב וָשׁוּב.</a:t>
            </a:r>
          </a:p>
          <a:p>
            <a:endParaRPr lang="he-IL" sz="2400" dirty="0">
              <a:solidFill>
                <a:srgbClr val="0070C0"/>
              </a:solidFill>
              <a:latin typeface="Guttman Hatzvi" panose="02010401010101010101" pitchFamily="2" charset="-79"/>
              <a:cs typeface="Guttman Hatzvi" panose="02010401010101010101" pitchFamily="2" charset="-79"/>
            </a:endParaRPr>
          </a:p>
          <a:p>
            <a:pPr lvl="0"/>
            <a:r>
              <a:rPr lang="he-IL" sz="2400" b="1" dirty="0">
                <a:solidFill>
                  <a:srgbClr val="0070C0"/>
                </a:solidFill>
                <a:latin typeface="Guttman Hatzvi" panose="02010401010101010101" pitchFamily="2" charset="-79"/>
                <a:cs typeface="Guttman Hatzvi" panose="02010401010101010101" pitchFamily="2" charset="-79"/>
              </a:rPr>
              <a:t>חִירִיק, </a:t>
            </a:r>
            <a:r>
              <a:rPr lang="he-IL" sz="2400" dirty="0">
                <a:solidFill>
                  <a:srgbClr val="0070C0"/>
                </a:solidFill>
                <a:latin typeface="Guttman Hatzvi" panose="02010401010101010101" pitchFamily="2" charset="-79"/>
                <a:cs typeface="Guttman Hatzvi" panose="02010401010101010101" pitchFamily="2" charset="-79"/>
              </a:rPr>
              <a:t>בּוֹא </a:t>
            </a:r>
            <a:r>
              <a:rPr lang="he-IL" sz="2400" b="1" dirty="0">
                <a:solidFill>
                  <a:srgbClr val="0070C0"/>
                </a:solidFill>
                <a:latin typeface="Guttman Hatzvi" panose="02010401010101010101" pitchFamily="2" charset="-79"/>
                <a:cs typeface="Guttman Hatzvi" panose="02010401010101010101" pitchFamily="2" charset="-79"/>
              </a:rPr>
              <a:t>תָּצִיץ:</a:t>
            </a:r>
          </a:p>
          <a:p>
            <a:pPr lvl="0">
              <a:lnSpc>
                <a:spcPct val="150000"/>
              </a:lnSpc>
            </a:pPr>
            <a:r>
              <a:rPr lang="he-IL" sz="2400" b="1" dirty="0">
                <a:solidFill>
                  <a:srgbClr val="0070C0"/>
                </a:solidFill>
                <a:latin typeface="Guttman Hatzvi" panose="02010401010101010101" pitchFamily="2" charset="-79"/>
                <a:cs typeface="Guttman Hatzvi" panose="02010401010101010101" pitchFamily="2" charset="-79"/>
              </a:rPr>
              <a:t>הַסִּפּוּר </a:t>
            </a:r>
            <a:r>
              <a:rPr lang="he-IL" sz="2400" dirty="0">
                <a:solidFill>
                  <a:srgbClr val="0070C0"/>
                </a:solidFill>
                <a:latin typeface="Guttman Hatzvi" panose="02010401010101010101" pitchFamily="2" charset="-79"/>
                <a:cs typeface="Guttman Hatzvi" panose="02010401010101010101" pitchFamily="2" charset="-79"/>
              </a:rPr>
              <a:t>כְּבָר כָּתוּב</a:t>
            </a:r>
            <a:r>
              <a:rPr lang="he-IL" sz="2400" dirty="0" smtClean="0">
                <a:solidFill>
                  <a:srgbClr val="0070C0"/>
                </a:solidFill>
                <a:latin typeface="Guttman Hatzvi" panose="02010401010101010101" pitchFamily="2" charset="-79"/>
                <a:cs typeface="Guttman Hatzvi" panose="02010401010101010101" pitchFamily="2" charset="-79"/>
              </a:rPr>
              <a:t>.</a:t>
            </a:r>
            <a:endParaRPr lang="en-US" sz="2400" dirty="0" smtClean="0">
              <a:solidFill>
                <a:srgbClr val="0070C0"/>
              </a:solidFill>
              <a:latin typeface="Guttman Hatzvi" panose="02010401010101010101" pitchFamily="2" charset="-79"/>
              <a:cs typeface="Guttman Hatzvi" panose="02010401010101010101" pitchFamily="2" charset="-79"/>
            </a:endParaRPr>
          </a:p>
        </p:txBody>
      </p:sp>
      <p:pic>
        <p:nvPicPr>
          <p:cNvPr id="2" name="תמונה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22250" y="4860032"/>
            <a:ext cx="4910479" cy="2844000"/>
          </a:xfrm>
          <a:prstGeom prst="rect">
            <a:avLst/>
          </a:prstGeom>
        </p:spPr>
      </p:pic>
      <p:pic>
        <p:nvPicPr>
          <p:cNvPr id="5" name="תמונה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0800000" flipH="1">
            <a:off x="-99391" y="107655"/>
            <a:ext cx="1234171" cy="1368000"/>
          </a:xfrm>
          <a:prstGeom prst="rect">
            <a:avLst/>
          </a:prstGeom>
        </p:spPr>
      </p:pic>
      <p:pic>
        <p:nvPicPr>
          <p:cNvPr id="19" name="תמונה 18">
            <a:hlinkClick r:id="rId5" action="ppaction://hlinksldjump"/>
          </p:cNvPr>
          <p:cNvPicPr>
            <a:picLocks noChangeAspect="1"/>
          </p:cNvPicPr>
          <p:nvPr/>
        </p:nvPicPr>
        <p:blipFill>
          <a:blip r:embed="rId6">
            <a:extLst>
              <a:ext uri="{BEBA8EAE-BF5A-486C-A8C5-ECC9F3942E4B}">
                <a14:imgProps xmlns:a14="http://schemas.microsoft.com/office/drawing/2010/main">
                  <a14:imgLayer r:embed="rId7">
                    <a14:imgEffect>
                      <a14:saturation sat="400000"/>
                    </a14:imgEffect>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691637" y="8175254"/>
            <a:ext cx="1225195" cy="804605"/>
          </a:xfrm>
          <a:prstGeom prst="rect">
            <a:avLst/>
          </a:prstGeom>
        </p:spPr>
      </p:pic>
      <p:pic>
        <p:nvPicPr>
          <p:cNvPr id="20" name="תמונה 19">
            <a:hlinkClick r:id="rId8" action="ppaction://hlinksldjump"/>
          </p:cNvPr>
          <p:cNvPicPr>
            <a:picLocks noChangeAspect="1"/>
          </p:cNvPicPr>
          <p:nvPr/>
        </p:nvPicPr>
        <p:blipFill>
          <a:blip r:embed="rId9">
            <a:extLst>
              <a:ext uri="{BEBA8EAE-BF5A-486C-A8C5-ECC9F3942E4B}">
                <a14:imgProps xmlns:a14="http://schemas.microsoft.com/office/drawing/2010/main">
                  <a14:imgLayer r:embed="rId10">
                    <a14:imgEffect>
                      <a14:saturation sat="400000"/>
                    </a14:imgEffect>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1926826" y="8167158"/>
            <a:ext cx="1286150" cy="798510"/>
          </a:xfrm>
          <a:prstGeom prst="rect">
            <a:avLst/>
          </a:prstGeom>
        </p:spPr>
      </p:pic>
    </p:spTree>
    <p:extLst>
      <p:ext uri="{BB962C8B-B14F-4D97-AF65-F5344CB8AC3E}">
        <p14:creationId xmlns:p14="http://schemas.microsoft.com/office/powerpoint/2010/main" val="802725570"/>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תמונה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3097381" y="6373097"/>
            <a:ext cx="3704633" cy="2808000"/>
          </a:xfrm>
          <a:prstGeom prst="rect">
            <a:avLst/>
          </a:prstGeom>
        </p:spPr>
      </p:pic>
      <p:grpSp>
        <p:nvGrpSpPr>
          <p:cNvPr id="9" name="קבוצה 8"/>
          <p:cNvGrpSpPr/>
          <p:nvPr/>
        </p:nvGrpSpPr>
        <p:grpSpPr>
          <a:xfrm>
            <a:off x="3291527" y="3219185"/>
            <a:ext cx="229669" cy="121768"/>
            <a:chOff x="4454165" y="2368218"/>
            <a:chExt cx="306225" cy="91326"/>
          </a:xfrm>
        </p:grpSpPr>
        <p:sp>
          <p:nvSpPr>
            <p:cNvPr id="10" name="אליפסה 9"/>
            <p:cNvSpPr>
              <a:spLocks noChangeAspect="1"/>
            </p:cNvSpPr>
            <p:nvPr/>
          </p:nvSpPr>
          <p:spPr>
            <a:xfrm flipH="1">
              <a:off x="4654729" y="2368218"/>
              <a:ext cx="105661" cy="834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sz="1000" dirty="0"/>
            </a:p>
          </p:txBody>
        </p:sp>
        <p:sp>
          <p:nvSpPr>
            <p:cNvPr id="12" name="אליפסה 11"/>
            <p:cNvSpPr>
              <a:spLocks noChangeAspect="1"/>
            </p:cNvSpPr>
            <p:nvPr/>
          </p:nvSpPr>
          <p:spPr>
            <a:xfrm flipH="1">
              <a:off x="4454165" y="2376056"/>
              <a:ext cx="105661" cy="834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sz="1000" dirty="0"/>
            </a:p>
          </p:txBody>
        </p:sp>
      </p:grpSp>
      <p:sp>
        <p:nvSpPr>
          <p:cNvPr id="3" name="מציין מיקום של מספר שקופית 2"/>
          <p:cNvSpPr>
            <a:spLocks noGrp="1"/>
          </p:cNvSpPr>
          <p:nvPr>
            <p:ph type="sldNum" sz="quarter" idx="12"/>
          </p:nvPr>
        </p:nvSpPr>
        <p:spPr>
          <a:xfrm>
            <a:off x="6097066" y="8405647"/>
            <a:ext cx="1600200" cy="486833"/>
          </a:xfrm>
        </p:spPr>
        <p:txBody>
          <a:bodyPr/>
          <a:lstStyle/>
          <a:p>
            <a:fld id="{C60840D6-4A80-4F4C-92AD-B99FC8A0C370}" type="slidenum">
              <a:rPr lang="he-IL" smtClean="0"/>
              <a:t>118</a:t>
            </a:fld>
            <a:endParaRPr lang="he-IL" dirty="0"/>
          </a:p>
        </p:txBody>
      </p:sp>
      <p:sp>
        <p:nvSpPr>
          <p:cNvPr id="16" name="TextBox 15"/>
          <p:cNvSpPr txBox="1"/>
          <p:nvPr/>
        </p:nvSpPr>
        <p:spPr>
          <a:xfrm>
            <a:off x="2276872" y="827584"/>
            <a:ext cx="3720890" cy="2308324"/>
          </a:xfrm>
          <a:prstGeom prst="rect">
            <a:avLst/>
          </a:prstGeom>
          <a:noFill/>
        </p:spPr>
        <p:txBody>
          <a:bodyPr wrap="none" rtlCol="1">
            <a:spAutoFit/>
          </a:bodyPr>
          <a:lstStyle/>
          <a:p>
            <a:pPr>
              <a:lnSpc>
                <a:spcPct val="150000"/>
              </a:lnSpc>
            </a:pPr>
            <a:r>
              <a:rPr lang="he-IL" sz="2400" b="1" dirty="0">
                <a:solidFill>
                  <a:schemeClr val="tx1">
                    <a:lumMod val="75000"/>
                    <a:lumOff val="25000"/>
                  </a:schemeClr>
                </a:solidFill>
                <a:latin typeface="Guttman Hatzvi" panose="02010401010101010101" pitchFamily="2" charset="-79"/>
                <a:cs typeface="Guttman Hatzvi" panose="02010401010101010101" pitchFamily="2" charset="-79"/>
              </a:rPr>
              <a:t>חִירִיק </a:t>
            </a:r>
            <a:r>
              <a:rPr lang="he-IL" sz="2400" b="1" dirty="0" err="1" smtClean="0">
                <a:solidFill>
                  <a:schemeClr val="tx1">
                    <a:lumMod val="75000"/>
                    <a:lumOff val="25000"/>
                  </a:schemeClr>
                </a:solidFill>
                <a:latin typeface="Guttman Hatzvi" panose="02010401010101010101" pitchFamily="2" charset="-79"/>
                <a:cs typeface="Guttman Hatzvi" panose="02010401010101010101" pitchFamily="2" charset="-79"/>
              </a:rPr>
              <a:t>רִיק־רִיק</a:t>
            </a:r>
            <a:r>
              <a:rPr lang="he-IL" sz="2400" b="1" dirty="0" smtClean="0">
                <a:solidFill>
                  <a:schemeClr val="tx1">
                    <a:lumMod val="75000"/>
                    <a:lumOff val="25000"/>
                  </a:schemeClr>
                </a:solidFill>
                <a:latin typeface="Guttman Hatzvi" panose="02010401010101010101" pitchFamily="2" charset="-79"/>
                <a:cs typeface="Guttman Hatzvi" panose="02010401010101010101" pitchFamily="2" charset="-79"/>
              </a:rPr>
              <a:t> </a:t>
            </a:r>
            <a:r>
              <a:rPr lang="he-IL" sz="2400" b="1" dirty="0">
                <a:solidFill>
                  <a:schemeClr val="tx1">
                    <a:lumMod val="75000"/>
                    <a:lumOff val="25000"/>
                  </a:schemeClr>
                </a:solidFill>
                <a:latin typeface="Guttman Hatzvi" panose="02010401010101010101" pitchFamily="2" charset="-79"/>
                <a:cs typeface="Guttman Hatzvi" panose="02010401010101010101" pitchFamily="2" charset="-79"/>
              </a:rPr>
              <a:t>חִירִיק </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
            </a:r>
            <a:br>
              <a:rPr lang="he-IL" sz="2400" dirty="0">
                <a:solidFill>
                  <a:schemeClr val="tx1">
                    <a:lumMod val="75000"/>
                    <a:lumOff val="25000"/>
                  </a:schemeClr>
                </a:solidFill>
                <a:latin typeface="Guttman Hatzvi" panose="02010401010101010101" pitchFamily="2" charset="-79"/>
                <a:cs typeface="Guttman Hatzvi" panose="02010401010101010101" pitchFamily="2" charset="-79"/>
              </a:rPr>
            </a:br>
            <a:r>
              <a:rPr lang="he-IL" sz="2400" b="1" dirty="0">
                <a:solidFill>
                  <a:schemeClr val="tx1">
                    <a:lumMod val="75000"/>
                    <a:lumOff val="25000"/>
                  </a:schemeClr>
                </a:solidFill>
                <a:latin typeface="Guttman Hatzvi" panose="02010401010101010101" pitchFamily="2" charset="-79"/>
                <a:cs typeface="Guttman Hatzvi" panose="02010401010101010101" pitchFamily="2" charset="-79"/>
              </a:rPr>
              <a:t>עִם</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 </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יו</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ֹ"ד חֲבוּיָה </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בְּתוֹךְ </a:t>
            </a:r>
            <a:r>
              <a:rPr lang="he-IL" sz="2400" b="1" dirty="0" smtClean="0">
                <a:solidFill>
                  <a:schemeClr val="tx1">
                    <a:lumMod val="75000"/>
                    <a:lumOff val="25000"/>
                  </a:schemeClr>
                </a:solidFill>
                <a:latin typeface="Guttman Hatzvi" panose="02010401010101010101" pitchFamily="2" charset="-79"/>
                <a:cs typeface="Guttman Hatzvi" panose="02010401010101010101" pitchFamily="2" charset="-79"/>
              </a:rPr>
              <a:t>תִּיק,</a:t>
            </a:r>
            <a:r>
              <a:rPr lang="he-IL" sz="2400" b="1" dirty="0">
                <a:solidFill>
                  <a:schemeClr val="tx1">
                    <a:lumMod val="75000"/>
                    <a:lumOff val="25000"/>
                  </a:schemeClr>
                </a:solidFill>
                <a:latin typeface="Guttman Hatzvi" panose="02010401010101010101" pitchFamily="2" charset="-79"/>
                <a:cs typeface="Guttman Hatzvi" panose="02010401010101010101" pitchFamily="2" charset="-79"/>
              </a:rPr>
              <a:t/>
            </a:r>
            <a:br>
              <a:rPr lang="he-IL" sz="2400" b="1" dirty="0">
                <a:solidFill>
                  <a:schemeClr val="tx1">
                    <a:lumMod val="75000"/>
                    <a:lumOff val="25000"/>
                  </a:schemeClr>
                </a:solidFill>
                <a:latin typeface="Guttman Hatzvi" panose="02010401010101010101" pitchFamily="2" charset="-79"/>
                <a:cs typeface="Guttman Hatzvi" panose="02010401010101010101" pitchFamily="2" charset="-79"/>
              </a:rPr>
            </a:br>
            <a:r>
              <a:rPr lang="he-IL" sz="2400" b="1" dirty="0">
                <a:solidFill>
                  <a:schemeClr val="tx1">
                    <a:lumMod val="75000"/>
                    <a:lumOff val="25000"/>
                  </a:schemeClr>
                </a:solidFill>
                <a:latin typeface="Guttman Hatzvi" panose="02010401010101010101" pitchFamily="2" charset="-79"/>
                <a:cs typeface="Guttman Hatzvi" panose="02010401010101010101" pitchFamily="2" charset="-79"/>
              </a:rPr>
              <a:t>מִסְתַּנֵּן לְסִפּוּר </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מֶתַח </a:t>
            </a:r>
            <a:r>
              <a:rPr lang="he-IL" sz="2400" b="1" dirty="0">
                <a:solidFill>
                  <a:schemeClr val="tx1">
                    <a:lumMod val="75000"/>
                    <a:lumOff val="25000"/>
                  </a:schemeClr>
                </a:solidFill>
                <a:latin typeface="Guttman Hatzvi" panose="02010401010101010101" pitchFamily="2" charset="-79"/>
                <a:cs typeface="Guttman Hatzvi" panose="02010401010101010101" pitchFamily="2" charset="-79"/>
              </a:rPr>
              <a:t>בַּלָּשִׁי</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
            </a:r>
            <a:br>
              <a:rPr lang="he-IL" sz="2400" dirty="0">
                <a:solidFill>
                  <a:schemeClr val="tx1">
                    <a:lumMod val="75000"/>
                    <a:lumOff val="25000"/>
                  </a:schemeClr>
                </a:solidFill>
                <a:latin typeface="Guttman Hatzvi" panose="02010401010101010101" pitchFamily="2" charset="-79"/>
                <a:cs typeface="Guttman Hatzvi" panose="02010401010101010101" pitchFamily="2" charset="-79"/>
              </a:rPr>
            </a:b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וְאֶת כָּל </a:t>
            </a:r>
            <a:r>
              <a:rPr lang="he-IL" sz="2400" b="1" dirty="0" err="1">
                <a:solidFill>
                  <a:schemeClr val="tx1">
                    <a:lumMod val="75000"/>
                    <a:lumOff val="25000"/>
                  </a:schemeClr>
                </a:solidFill>
                <a:latin typeface="Guttman Hatzvi" panose="02010401010101010101" pitchFamily="2" charset="-79"/>
                <a:cs typeface="Guttman Hatzvi" panose="02010401010101010101" pitchFamily="2" charset="-79"/>
              </a:rPr>
              <a:t>הַגִּבּוֹרִים</a:t>
            </a:r>
            <a:r>
              <a:rPr lang="he-IL" sz="2400" b="1" dirty="0">
                <a:solidFill>
                  <a:schemeClr val="tx1">
                    <a:lumMod val="75000"/>
                    <a:lumOff val="25000"/>
                  </a:schemeClr>
                </a:solidFill>
                <a:latin typeface="Guttman Hatzvi" panose="02010401010101010101" pitchFamily="2" charset="-79"/>
                <a:cs typeface="Guttman Hatzvi" panose="02010401010101010101" pitchFamily="2" charset="-79"/>
              </a:rPr>
              <a:t> מַצְחִיק</a:t>
            </a:r>
            <a:r>
              <a:rPr lang="he-IL" sz="2400" b="1" dirty="0" smtClean="0">
                <a:solidFill>
                  <a:schemeClr val="tx1">
                    <a:lumMod val="75000"/>
                    <a:lumOff val="25000"/>
                  </a:schemeClr>
                </a:solidFill>
                <a:latin typeface="Guttman Hatzvi" panose="02010401010101010101" pitchFamily="2" charset="-79"/>
                <a:cs typeface="Guttman Hatzvi" panose="02010401010101010101" pitchFamily="2" charset="-79"/>
              </a:rPr>
              <a:t>:</a:t>
            </a:r>
          </a:p>
        </p:txBody>
      </p:sp>
      <p:pic>
        <p:nvPicPr>
          <p:cNvPr id="2" name="תמונה 1"/>
          <p:cNvPicPr>
            <a:picLocks noChangeAspect="1"/>
          </p:cNvPicPr>
          <p:nvPr/>
        </p:nvPicPr>
        <p:blipFill rotWithShape="1">
          <a:blip r:embed="rId3">
            <a:extLst>
              <a:ext uri="{28A0092B-C50C-407E-A947-70E740481C1C}">
                <a14:useLocalDpi xmlns:a14="http://schemas.microsoft.com/office/drawing/2010/main" val="0"/>
              </a:ext>
            </a:extLst>
          </a:blip>
          <a:srcRect l="75109"/>
          <a:stretch/>
        </p:blipFill>
        <p:spPr>
          <a:xfrm>
            <a:off x="0" y="474500"/>
            <a:ext cx="1259842" cy="3120897"/>
          </a:xfrm>
          <a:prstGeom prst="rect">
            <a:avLst/>
          </a:prstGeom>
        </p:spPr>
      </p:pic>
      <p:sp>
        <p:nvSpPr>
          <p:cNvPr id="20" name="אליפסה 19"/>
          <p:cNvSpPr>
            <a:spLocks noChangeAspect="1"/>
          </p:cNvSpPr>
          <p:nvPr/>
        </p:nvSpPr>
        <p:spPr>
          <a:xfrm rot="157977">
            <a:off x="1336093" y="1056553"/>
            <a:ext cx="203129" cy="201759"/>
          </a:xfrm>
          <a:prstGeom prst="ellipse">
            <a:avLst/>
          </a:prstGeom>
          <a:solidFill>
            <a:srgbClr val="008000"/>
          </a:solidFill>
          <a:ln>
            <a:solidFill>
              <a:srgbClr val="2A8667"/>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sz="1000" u="sng" dirty="0">
              <a:solidFill>
                <a:schemeClr val="accent3">
                  <a:lumMod val="50000"/>
                </a:schemeClr>
              </a:solidFill>
            </a:endParaRPr>
          </a:p>
        </p:txBody>
      </p:sp>
      <p:pic>
        <p:nvPicPr>
          <p:cNvPr id="4" name="תמונה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49698" y="-260017"/>
            <a:ext cx="2151710" cy="2023705"/>
          </a:xfrm>
          <a:prstGeom prst="rect">
            <a:avLst/>
          </a:prstGeom>
        </p:spPr>
      </p:pic>
      <p:pic>
        <p:nvPicPr>
          <p:cNvPr id="13" name="תמונה 12"/>
          <p:cNvPicPr>
            <a:picLocks noChangeAspect="1"/>
          </p:cNvPicPr>
          <p:nvPr/>
        </p:nvPicPr>
        <p:blipFill>
          <a:blip r:embed="rId5">
            <a:duotone>
              <a:schemeClr val="accent3">
                <a:shade val="45000"/>
                <a:satMod val="135000"/>
              </a:schemeClr>
              <a:prstClr val="white"/>
            </a:duotone>
            <a:extLst>
              <a:ext uri="{BEBA8EAE-BF5A-486C-A8C5-ECC9F3942E4B}">
                <a14:imgProps xmlns:a14="http://schemas.microsoft.com/office/drawing/2010/main">
                  <a14:imgLayer r:embed="rId6">
                    <a14:imgEffect>
                      <a14:colorTemperature colorTemp="8800"/>
                    </a14:imgEffect>
                    <a14:imgEffect>
                      <a14:saturation sat="66000"/>
                    </a14:imgEffect>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5021992" y="8713097"/>
            <a:ext cx="488800" cy="468000"/>
          </a:xfrm>
          <a:prstGeom prst="rect">
            <a:avLst/>
          </a:prstGeom>
        </p:spPr>
      </p:pic>
      <p:pic>
        <p:nvPicPr>
          <p:cNvPr id="6" name="תמונה 5"/>
          <p:cNvPicPr>
            <a:picLocks noChangeAspect="1"/>
          </p:cNvPicPr>
          <p:nvPr/>
        </p:nvPicPr>
        <p:blipFill rotWithShape="1">
          <a:blip r:embed="rId7" cstate="print">
            <a:extLst>
              <a:ext uri="{28A0092B-C50C-407E-A947-70E740481C1C}">
                <a14:useLocalDpi xmlns:a14="http://schemas.microsoft.com/office/drawing/2010/main" val="0"/>
              </a:ext>
            </a:extLst>
          </a:blip>
          <a:srcRect t="18612" r="50330" b="5688"/>
          <a:stretch/>
        </p:blipFill>
        <p:spPr>
          <a:xfrm flipH="1">
            <a:off x="1884" y="6660232"/>
            <a:ext cx="1329682" cy="1836000"/>
          </a:xfrm>
          <a:prstGeom prst="rect">
            <a:avLst/>
          </a:prstGeom>
        </p:spPr>
      </p:pic>
      <p:sp>
        <p:nvSpPr>
          <p:cNvPr id="8" name="מלבן 7"/>
          <p:cNvSpPr/>
          <p:nvPr/>
        </p:nvSpPr>
        <p:spPr>
          <a:xfrm>
            <a:off x="116632" y="3203848"/>
            <a:ext cx="3431704" cy="2862322"/>
          </a:xfrm>
          <a:prstGeom prst="rect">
            <a:avLst/>
          </a:prstGeom>
        </p:spPr>
        <p:txBody>
          <a:bodyPr wrap="square">
            <a:spAutoFit/>
          </a:bodyPr>
          <a:lstStyle/>
          <a:p>
            <a:pPr lvl="0">
              <a:lnSpc>
                <a:spcPct val="150000"/>
              </a:lnSpc>
            </a:pP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אֶת חַבְרֵי </a:t>
            </a:r>
            <a:r>
              <a:rPr lang="he-IL" sz="2400" b="1" dirty="0">
                <a:solidFill>
                  <a:schemeClr val="tx1">
                    <a:lumMod val="75000"/>
                    <a:lumOff val="25000"/>
                  </a:schemeClr>
                </a:solidFill>
                <a:latin typeface="Guttman Hatzvi" panose="02010401010101010101" pitchFamily="2" charset="-79"/>
                <a:cs typeface="Guttman Hatzvi" panose="02010401010101010101" pitchFamily="2" charset="-79"/>
              </a:rPr>
              <a:t>הַכְּנוּפְיָה</a:t>
            </a:r>
            <a:br>
              <a:rPr lang="he-IL" sz="2400" b="1" dirty="0">
                <a:solidFill>
                  <a:schemeClr val="tx1">
                    <a:lumMod val="75000"/>
                    <a:lumOff val="25000"/>
                  </a:schemeClr>
                </a:solidFill>
                <a:latin typeface="Guttman Hatzvi" panose="02010401010101010101" pitchFamily="2" charset="-79"/>
                <a:cs typeface="Guttman Hatzvi" panose="02010401010101010101" pitchFamily="2" charset="-79"/>
              </a:rPr>
            </a:br>
            <a:r>
              <a:rPr lang="he-IL" sz="2400" b="1" dirty="0">
                <a:solidFill>
                  <a:schemeClr val="tx1">
                    <a:lumMod val="75000"/>
                    <a:lumOff val="25000"/>
                  </a:schemeClr>
                </a:solidFill>
                <a:latin typeface="Guttman Hatzvi" panose="02010401010101010101" pitchFamily="2" charset="-79"/>
                <a:cs typeface="Guttman Hatzvi" panose="02010401010101010101" pitchFamily="2" charset="-79"/>
              </a:rPr>
              <a:t>שֶׁיּוֹצְאִים</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 מִבֵּיתָם </a:t>
            </a:r>
          </a:p>
          <a:p>
            <a:pPr lvl="0">
              <a:lnSpc>
                <a:spcPct val="150000"/>
              </a:lnSpc>
            </a:pP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רַק </a:t>
            </a:r>
            <a:r>
              <a:rPr lang="he-IL" sz="2400" b="1" dirty="0">
                <a:solidFill>
                  <a:schemeClr val="tx1">
                    <a:lumMod val="75000"/>
                    <a:lumOff val="25000"/>
                  </a:schemeClr>
                </a:solidFill>
                <a:latin typeface="Guttman Hatzvi" panose="02010401010101010101" pitchFamily="2" charset="-79"/>
                <a:cs typeface="Guttman Hatzvi" panose="02010401010101010101" pitchFamily="2" charset="-79"/>
              </a:rPr>
              <a:t>כְּשֶׁמַּחְשִׁיךְ,</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
            </a:r>
            <a:br>
              <a:rPr lang="he-IL" sz="2400" dirty="0">
                <a:solidFill>
                  <a:schemeClr val="tx1">
                    <a:lumMod val="75000"/>
                    <a:lumOff val="25000"/>
                  </a:schemeClr>
                </a:solidFill>
                <a:latin typeface="Guttman Hatzvi" panose="02010401010101010101" pitchFamily="2" charset="-79"/>
                <a:cs typeface="Guttman Hatzvi" panose="02010401010101010101" pitchFamily="2" charset="-79"/>
              </a:rPr>
            </a:br>
            <a:r>
              <a:rPr lang="he-IL" sz="2400" b="1" dirty="0">
                <a:solidFill>
                  <a:schemeClr val="tx1">
                    <a:lumMod val="75000"/>
                    <a:lumOff val="25000"/>
                  </a:schemeClr>
                </a:solidFill>
                <a:latin typeface="Guttman Hatzvi" panose="02010401010101010101" pitchFamily="2" charset="-79"/>
                <a:cs typeface="Guttman Hatzvi" panose="02010401010101010101" pitchFamily="2" charset="-79"/>
              </a:rPr>
              <a:t>מִפְלֶצֶת עֲנָקִית</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a:t>
            </a:r>
            <a:br>
              <a:rPr lang="he-IL" sz="2400" dirty="0">
                <a:solidFill>
                  <a:schemeClr val="tx1">
                    <a:lumMod val="75000"/>
                    <a:lumOff val="25000"/>
                  </a:schemeClr>
                </a:solidFill>
                <a:latin typeface="Guttman Hatzvi" panose="02010401010101010101" pitchFamily="2" charset="-79"/>
                <a:cs typeface="Guttman Hatzvi" panose="02010401010101010101" pitchFamily="2" charset="-79"/>
              </a:rPr>
            </a:b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אֶת </a:t>
            </a:r>
            <a:r>
              <a:rPr lang="he-IL" sz="2400" b="1" dirty="0">
                <a:solidFill>
                  <a:schemeClr val="tx1">
                    <a:lumMod val="75000"/>
                    <a:lumOff val="25000"/>
                  </a:schemeClr>
                </a:solidFill>
                <a:latin typeface="Guttman Hatzvi" panose="02010401010101010101" pitchFamily="2" charset="-79"/>
                <a:cs typeface="Guttman Hatzvi" panose="02010401010101010101" pitchFamily="2" charset="-79"/>
              </a:rPr>
              <a:t>הַנְּסִיכָה וְהַנָּסִיךְ</a:t>
            </a:r>
            <a:r>
              <a:rPr lang="he-IL" sz="2400" b="1" dirty="0">
                <a:solidFill>
                  <a:prstClr val="black"/>
                </a:solidFill>
                <a:latin typeface="Guttman Hatzvi" panose="02010401010101010101" pitchFamily="2" charset="-79"/>
                <a:cs typeface="Guttman Hatzvi" panose="02010401010101010101" pitchFamily="2" charset="-79"/>
              </a:rPr>
              <a:t>.</a:t>
            </a:r>
            <a:endParaRPr lang="en-US" sz="2400" b="1" dirty="0">
              <a:solidFill>
                <a:prstClr val="black"/>
              </a:solidFill>
              <a:cs typeface="Guttman Hatzvi" panose="02010401010101010101" pitchFamily="2" charset="-79"/>
            </a:endParaRPr>
          </a:p>
        </p:txBody>
      </p:sp>
    </p:spTree>
    <p:extLst>
      <p:ext uri="{BB962C8B-B14F-4D97-AF65-F5344CB8AC3E}">
        <p14:creationId xmlns:p14="http://schemas.microsoft.com/office/powerpoint/2010/main" val="2882381809"/>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מציין מיקום של מספר שקופית 3"/>
          <p:cNvSpPr>
            <a:spLocks noGrp="1"/>
          </p:cNvSpPr>
          <p:nvPr>
            <p:ph type="sldNum" sz="quarter" idx="12"/>
          </p:nvPr>
        </p:nvSpPr>
        <p:spPr/>
        <p:txBody>
          <a:bodyPr/>
          <a:lstStyle/>
          <a:p>
            <a:fld id="{C60840D6-4A80-4F4C-92AD-B99FC8A0C370}" type="slidenum">
              <a:rPr lang="he-IL" smtClean="0"/>
              <a:t>119</a:t>
            </a:fld>
            <a:endParaRPr lang="he-IL"/>
          </a:p>
        </p:txBody>
      </p:sp>
      <p:sp>
        <p:nvSpPr>
          <p:cNvPr id="6" name="מלבן 5"/>
          <p:cNvSpPr/>
          <p:nvPr/>
        </p:nvSpPr>
        <p:spPr>
          <a:xfrm>
            <a:off x="850404" y="770061"/>
            <a:ext cx="4234780" cy="3600986"/>
          </a:xfrm>
          <a:prstGeom prst="rect">
            <a:avLst/>
          </a:prstGeom>
        </p:spPr>
        <p:txBody>
          <a:bodyPr wrap="square">
            <a:spAutoFit/>
          </a:bodyPr>
          <a:lstStyle/>
          <a:p>
            <a:pPr>
              <a:lnSpc>
                <a:spcPct val="150000"/>
              </a:lnSpc>
            </a:pP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אֶת </a:t>
            </a:r>
            <a:r>
              <a:rPr lang="he-IL" sz="2400" b="1" dirty="0">
                <a:solidFill>
                  <a:schemeClr val="tx1">
                    <a:lumMod val="75000"/>
                    <a:lumOff val="25000"/>
                  </a:schemeClr>
                </a:solidFill>
                <a:latin typeface="Guttman Hatzvi" panose="02010401010101010101" pitchFamily="2" charset="-79"/>
                <a:cs typeface="Guttman Hatzvi" panose="02010401010101010101" pitchFamily="2" charset="-79"/>
              </a:rPr>
              <a:t>הָאַבִּיר</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 אֶת </a:t>
            </a:r>
            <a:r>
              <a:rPr lang="he-IL" sz="2400" b="1" dirty="0">
                <a:solidFill>
                  <a:schemeClr val="tx1">
                    <a:lumMod val="75000"/>
                    <a:lumOff val="25000"/>
                  </a:schemeClr>
                </a:solidFill>
                <a:latin typeface="Guttman Hatzvi" panose="02010401010101010101" pitchFamily="2" charset="-79"/>
                <a:cs typeface="Guttman Hatzvi" panose="02010401010101010101" pitchFamily="2" charset="-79"/>
              </a:rPr>
              <a:t>הָאָסִיר,</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
            </a:r>
            <a:br>
              <a:rPr lang="he-IL" sz="2400" dirty="0">
                <a:solidFill>
                  <a:schemeClr val="tx1">
                    <a:lumMod val="75000"/>
                    <a:lumOff val="25000"/>
                  </a:schemeClr>
                </a:solidFill>
                <a:latin typeface="Guttman Hatzvi" panose="02010401010101010101" pitchFamily="2" charset="-79"/>
                <a:cs typeface="Guttman Hatzvi" panose="02010401010101010101" pitchFamily="2" charset="-79"/>
              </a:rPr>
            </a:b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אֶת </a:t>
            </a:r>
            <a:r>
              <a:rPr lang="he-IL" sz="2400" b="1" dirty="0">
                <a:solidFill>
                  <a:schemeClr val="tx1">
                    <a:lumMod val="75000"/>
                    <a:lumOff val="25000"/>
                  </a:schemeClr>
                </a:solidFill>
                <a:latin typeface="Guttman Hatzvi" panose="02010401010101010101" pitchFamily="2" charset="-79"/>
                <a:cs typeface="Guttman Hatzvi" panose="02010401010101010101" pitchFamily="2" charset="-79"/>
              </a:rPr>
              <a:t>הֶעָנִי</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 אֶת </a:t>
            </a:r>
            <a:r>
              <a:rPr lang="he-IL" sz="2400" b="1" dirty="0">
                <a:solidFill>
                  <a:schemeClr val="tx1">
                    <a:lumMod val="75000"/>
                    <a:lumOff val="25000"/>
                  </a:schemeClr>
                </a:solidFill>
                <a:latin typeface="Guttman Hatzvi" panose="02010401010101010101" pitchFamily="2" charset="-79"/>
                <a:cs typeface="Guttman Hatzvi" panose="02010401010101010101" pitchFamily="2" charset="-79"/>
              </a:rPr>
              <a:t>הֶעָשִׁיר,</a:t>
            </a:r>
            <a:br>
              <a:rPr lang="he-IL" sz="2400" b="1" dirty="0">
                <a:solidFill>
                  <a:schemeClr val="tx1">
                    <a:lumMod val="75000"/>
                    <a:lumOff val="25000"/>
                  </a:schemeClr>
                </a:solidFill>
                <a:latin typeface="Guttman Hatzvi" panose="02010401010101010101" pitchFamily="2" charset="-79"/>
                <a:cs typeface="Guttman Hatzvi" panose="02010401010101010101" pitchFamily="2" charset="-79"/>
              </a:rPr>
            </a:b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אֶת כָּל </a:t>
            </a:r>
            <a:r>
              <a:rPr lang="he-IL" sz="2400" b="1" dirty="0">
                <a:solidFill>
                  <a:schemeClr val="tx1">
                    <a:lumMod val="75000"/>
                    <a:lumOff val="25000"/>
                  </a:schemeClr>
                </a:solidFill>
                <a:latin typeface="Guttman Hatzvi" panose="02010401010101010101" pitchFamily="2" charset="-79"/>
                <a:cs typeface="Guttman Hatzvi" panose="02010401010101010101" pitchFamily="2" charset="-79"/>
              </a:rPr>
              <a:t>הַגַּנָּבִים בָּעִיר.</a:t>
            </a:r>
          </a:p>
          <a:p>
            <a:endParaRPr lang="en-US" sz="2400" dirty="0">
              <a:solidFill>
                <a:schemeClr val="tx1">
                  <a:lumMod val="75000"/>
                  <a:lumOff val="25000"/>
                </a:schemeClr>
              </a:solidFill>
              <a:cs typeface="Guttman Hatzvi" panose="02010401010101010101" pitchFamily="2" charset="-79"/>
            </a:endParaRPr>
          </a:p>
          <a:p>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קָשֶׁה </a:t>
            </a:r>
            <a:r>
              <a:rPr lang="he-IL" sz="2400" dirty="0" err="1">
                <a:solidFill>
                  <a:schemeClr val="tx1">
                    <a:lumMod val="75000"/>
                    <a:lumOff val="25000"/>
                  </a:schemeClr>
                </a:solidFill>
                <a:latin typeface="Guttman Hatzvi" panose="02010401010101010101" pitchFamily="2" charset="-79"/>
                <a:cs typeface="Guttman Hatzvi" panose="02010401010101010101" pitchFamily="2" charset="-79"/>
              </a:rPr>
              <a:t>לִנְשֹׁם</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 אֵין </a:t>
            </a:r>
            <a:r>
              <a:rPr lang="he-IL" sz="2400" b="1" dirty="0">
                <a:solidFill>
                  <a:schemeClr val="tx1">
                    <a:lumMod val="75000"/>
                    <a:lumOff val="25000"/>
                  </a:schemeClr>
                </a:solidFill>
                <a:latin typeface="Guttman Hatzvi" panose="02010401010101010101" pitchFamily="2" charset="-79"/>
                <a:cs typeface="Guttman Hatzvi" panose="02010401010101010101" pitchFamily="2" charset="-79"/>
              </a:rPr>
              <a:t>אֲוִיר</a:t>
            </a:r>
            <a:r>
              <a:rPr lang="he-IL" sz="2400" b="1" dirty="0" smtClean="0">
                <a:solidFill>
                  <a:schemeClr val="tx1">
                    <a:lumMod val="75000"/>
                    <a:lumOff val="25000"/>
                  </a:schemeClr>
                </a:solidFill>
                <a:latin typeface="Guttman Hatzvi" panose="02010401010101010101" pitchFamily="2" charset="-79"/>
                <a:cs typeface="Guttman Hatzvi" panose="02010401010101010101" pitchFamily="2" charset="-79"/>
              </a:rPr>
              <a:t>,</a:t>
            </a:r>
            <a:endParaRPr lang="he-IL" sz="2400" b="1" dirty="0">
              <a:solidFill>
                <a:schemeClr val="tx1">
                  <a:lumMod val="75000"/>
                  <a:lumOff val="25000"/>
                </a:schemeClr>
              </a:solidFill>
              <a:latin typeface="Guttman Hatzvi" panose="02010401010101010101" pitchFamily="2" charset="-79"/>
              <a:cs typeface="Guttman Hatzvi" panose="02010401010101010101" pitchFamily="2" charset="-79"/>
            </a:endParaRPr>
          </a:p>
          <a:p>
            <a:pPr>
              <a:lnSpc>
                <a:spcPct val="150000"/>
              </a:lnSpc>
            </a:pP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אָז הוּא שָׁר </a:t>
            </a:r>
            <a:r>
              <a:rPr lang="he-IL" sz="2400" b="1" dirty="0">
                <a:solidFill>
                  <a:schemeClr val="tx1">
                    <a:lumMod val="75000"/>
                    <a:lumOff val="25000"/>
                  </a:schemeClr>
                </a:solidFill>
                <a:latin typeface="Guttman Hatzvi" panose="02010401010101010101" pitchFamily="2" charset="-79"/>
                <a:cs typeface="Guttman Hatzvi" panose="02010401010101010101" pitchFamily="2" charset="-79"/>
              </a:rPr>
              <a:t>אִתָּם שִׁיר - </a:t>
            </a:r>
            <a:br>
              <a:rPr lang="he-IL" sz="2400" b="1" dirty="0">
                <a:solidFill>
                  <a:schemeClr val="tx1">
                    <a:lumMod val="75000"/>
                    <a:lumOff val="25000"/>
                  </a:schemeClr>
                </a:solidFill>
                <a:latin typeface="Guttman Hatzvi" panose="02010401010101010101" pitchFamily="2" charset="-79"/>
                <a:cs typeface="Guttman Hatzvi" panose="02010401010101010101" pitchFamily="2" charset="-79"/>
              </a:rPr>
            </a:br>
            <a:r>
              <a:rPr lang="he-IL" sz="2400" b="1" dirty="0">
                <a:solidFill>
                  <a:schemeClr val="tx1">
                    <a:lumMod val="75000"/>
                    <a:lumOff val="25000"/>
                  </a:schemeClr>
                </a:solidFill>
                <a:latin typeface="Guttman Hatzvi" panose="02010401010101010101" pitchFamily="2" charset="-79"/>
                <a:cs typeface="Guttman Hatzvi" panose="02010401010101010101" pitchFamily="2" charset="-79"/>
              </a:rPr>
              <a:t>הַשִּׁיר הַיָּחִיד </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שֶׁהוּא </a:t>
            </a:r>
            <a:r>
              <a:rPr lang="he-IL" sz="2400" b="1" dirty="0">
                <a:solidFill>
                  <a:schemeClr val="tx1">
                    <a:lumMod val="75000"/>
                    <a:lumOff val="25000"/>
                  </a:schemeClr>
                </a:solidFill>
                <a:latin typeface="Guttman Hatzvi" panose="02010401010101010101" pitchFamily="2" charset="-79"/>
                <a:cs typeface="Guttman Hatzvi" panose="02010401010101010101" pitchFamily="2" charset="-79"/>
              </a:rPr>
              <a:t>מַכִּיר</a:t>
            </a:r>
            <a:r>
              <a:rPr lang="he-IL" sz="2400" b="1" dirty="0" smtClean="0">
                <a:solidFill>
                  <a:schemeClr val="tx1">
                    <a:lumMod val="75000"/>
                    <a:lumOff val="25000"/>
                  </a:schemeClr>
                </a:solidFill>
                <a:latin typeface="Guttman Hatzvi" panose="02010401010101010101" pitchFamily="2" charset="-79"/>
                <a:cs typeface="Guttman Hatzvi" panose="02010401010101010101" pitchFamily="2" charset="-79"/>
              </a:rPr>
              <a:t>:</a:t>
            </a:r>
            <a:endParaRPr lang="he-IL" sz="2400" b="1" dirty="0">
              <a:solidFill>
                <a:schemeClr val="tx1">
                  <a:lumMod val="75000"/>
                  <a:lumOff val="25000"/>
                </a:schemeClr>
              </a:solidFill>
              <a:latin typeface="Guttman Hatzvi" panose="02010401010101010101" pitchFamily="2" charset="-79"/>
              <a:cs typeface="Guttman Hatzvi" panose="02010401010101010101" pitchFamily="2" charset="-79"/>
            </a:endParaRPr>
          </a:p>
        </p:txBody>
      </p:sp>
      <p:pic>
        <p:nvPicPr>
          <p:cNvPr id="10" name="תמונה 9"/>
          <p:cNvPicPr>
            <a:picLocks noChangeAspect="1"/>
          </p:cNvPicPr>
          <p:nvPr/>
        </p:nvPicPr>
        <p:blipFill rotWithShape="1">
          <a:blip r:embed="rId2">
            <a:extLst>
              <a:ext uri="{28A0092B-C50C-407E-A947-70E740481C1C}">
                <a14:useLocalDpi xmlns:a14="http://schemas.microsoft.com/office/drawing/2010/main" val="0"/>
              </a:ext>
            </a:extLst>
          </a:blip>
          <a:srcRect l="51985" r="25432"/>
          <a:stretch/>
        </p:blipFill>
        <p:spPr>
          <a:xfrm>
            <a:off x="5715000" y="474500"/>
            <a:ext cx="1143000" cy="3120897"/>
          </a:xfrm>
          <a:prstGeom prst="rect">
            <a:avLst/>
          </a:prstGeom>
        </p:spPr>
      </p:pic>
      <p:pic>
        <p:nvPicPr>
          <p:cNvPr id="2" name="תמונה 1"/>
          <p:cNvPicPr>
            <a:picLocks noChangeAspect="1"/>
          </p:cNvPicPr>
          <p:nvPr/>
        </p:nvPicPr>
        <p:blipFill>
          <a:blip r:embed="rId3">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val="0"/>
              </a:ext>
            </a:extLst>
          </a:blip>
          <a:stretch>
            <a:fillRect/>
          </a:stretch>
        </p:blipFill>
        <p:spPr>
          <a:xfrm flipH="1">
            <a:off x="-191908" y="-230923"/>
            <a:ext cx="2261429" cy="2377243"/>
          </a:xfrm>
          <a:prstGeom prst="rect">
            <a:avLst/>
          </a:prstGeom>
        </p:spPr>
      </p:pic>
      <p:pic>
        <p:nvPicPr>
          <p:cNvPr id="7" name="תמונה 6"/>
          <p:cNvPicPr>
            <a:picLocks noChangeAspect="1"/>
          </p:cNvPicPr>
          <p:nvPr/>
        </p:nvPicPr>
        <p:blipFill rotWithShape="1">
          <a:blip r:embed="rId5" cstate="print">
            <a:extLst>
              <a:ext uri="{28A0092B-C50C-407E-A947-70E740481C1C}">
                <a14:useLocalDpi xmlns:a14="http://schemas.microsoft.com/office/drawing/2010/main" val="0"/>
              </a:ext>
            </a:extLst>
          </a:blip>
          <a:srcRect l="50418" r="1087"/>
          <a:stretch/>
        </p:blipFill>
        <p:spPr>
          <a:xfrm flipH="1">
            <a:off x="4869159" y="6372200"/>
            <a:ext cx="1337453" cy="2232000"/>
          </a:xfrm>
          <a:prstGeom prst="rect">
            <a:avLst/>
          </a:prstGeom>
        </p:spPr>
      </p:pic>
      <p:pic>
        <p:nvPicPr>
          <p:cNvPr id="9" name="תמונה 8"/>
          <p:cNvPicPr>
            <a:picLocks noChangeAspect="1"/>
          </p:cNvPicPr>
          <p:nvPr/>
        </p:nvPicPr>
        <p:blipFill rotWithShape="1">
          <a:blip r:embed="rId6" cstate="print">
            <a:extLst>
              <a:ext uri="{28A0092B-C50C-407E-A947-70E740481C1C}">
                <a14:useLocalDpi xmlns:a14="http://schemas.microsoft.com/office/drawing/2010/main" val="0"/>
              </a:ext>
            </a:extLst>
          </a:blip>
          <a:srcRect l="14063" t="4740" r="23452" b="3766"/>
          <a:stretch/>
        </p:blipFill>
        <p:spPr>
          <a:xfrm flipH="1">
            <a:off x="214450" y="4250042"/>
            <a:ext cx="3319112" cy="4860000"/>
          </a:xfrm>
          <a:prstGeom prst="rect">
            <a:avLst/>
          </a:prstGeom>
        </p:spPr>
      </p:pic>
    </p:spTree>
    <p:extLst>
      <p:ext uri="{BB962C8B-B14F-4D97-AF65-F5344CB8AC3E}">
        <p14:creationId xmlns:p14="http://schemas.microsoft.com/office/powerpoint/2010/main" val="58181342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מציין מיקום של מספר שקופית 2"/>
          <p:cNvSpPr>
            <a:spLocks noGrp="1"/>
          </p:cNvSpPr>
          <p:nvPr>
            <p:ph type="sldNum" sz="quarter" idx="12"/>
          </p:nvPr>
        </p:nvSpPr>
        <p:spPr>
          <a:xfrm>
            <a:off x="6237312" y="8388424"/>
            <a:ext cx="1600200" cy="486833"/>
          </a:xfrm>
        </p:spPr>
        <p:txBody>
          <a:bodyPr/>
          <a:lstStyle/>
          <a:p>
            <a:fld id="{C60840D6-4A80-4F4C-92AD-B99FC8A0C370}" type="slidenum">
              <a:rPr lang="he-IL" smtClean="0"/>
              <a:t>12</a:t>
            </a:fld>
            <a:endParaRPr lang="he-IL" dirty="0"/>
          </a:p>
        </p:txBody>
      </p:sp>
      <p:sp>
        <p:nvSpPr>
          <p:cNvPr id="12" name="אליפסה 11"/>
          <p:cNvSpPr/>
          <p:nvPr/>
        </p:nvSpPr>
        <p:spPr>
          <a:xfrm>
            <a:off x="3334966" y="6833489"/>
            <a:ext cx="457200" cy="483731"/>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20" name="מלבן 19"/>
          <p:cNvSpPr/>
          <p:nvPr/>
        </p:nvSpPr>
        <p:spPr>
          <a:xfrm>
            <a:off x="2492897" y="827584"/>
            <a:ext cx="3457589" cy="3416320"/>
          </a:xfrm>
          <a:prstGeom prst="rect">
            <a:avLst/>
          </a:prstGeom>
        </p:spPr>
        <p:txBody>
          <a:bodyPr wrap="square">
            <a:spAutoFit/>
          </a:bodyPr>
          <a:lstStyle/>
          <a:p>
            <a:pPr lvl="0">
              <a:lnSpc>
                <a:spcPct val="150000"/>
              </a:lnSpc>
            </a:pPr>
            <a:r>
              <a:rPr lang="he-IL" sz="2400" dirty="0" smtClean="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רַק </a:t>
            </a:r>
            <a:r>
              <a:rPr lang="he-IL" sz="2400" b="1" dirty="0" smtClean="0">
                <a:solidFill>
                  <a:schemeClr val="accent6">
                    <a:lumMod val="75000"/>
                  </a:schemeClr>
                </a:solidFill>
                <a:latin typeface="Guttman Hatzvi" panose="02010401010101010101" pitchFamily="2" charset="-79"/>
                <a:ea typeface="Tahoma" panose="020B0604030504040204" pitchFamily="34" charset="0"/>
                <a:cs typeface="Guttman Hatzvi" panose="02010401010101010101" pitchFamily="2" charset="-79"/>
              </a:rPr>
              <a:t>כְּ</a:t>
            </a:r>
            <a:r>
              <a:rPr lang="he-IL" sz="2400" dirty="0" smtClean="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שֶׁהַחֹשֶׁ</a:t>
            </a:r>
            <a:r>
              <a:rPr lang="he-IL" sz="2400" b="1" dirty="0" smtClean="0">
                <a:solidFill>
                  <a:schemeClr val="accent6">
                    <a:lumMod val="75000"/>
                  </a:schemeClr>
                </a:solidFill>
                <a:latin typeface="Guttman Hatzvi" panose="02010401010101010101" pitchFamily="2" charset="-79"/>
                <a:ea typeface="Tahoma" panose="020B0604030504040204" pitchFamily="34" charset="0"/>
                <a:cs typeface="Guttman Hatzvi" panose="02010401010101010101" pitchFamily="2" charset="-79"/>
              </a:rPr>
              <a:t>ךְ</a:t>
            </a:r>
            <a:r>
              <a:rPr lang="he-IL" sz="2400" dirty="0" smtClean="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 יוֹרֵד</a:t>
            </a:r>
            <a:r>
              <a:rPr lang="he-IL" sz="2400" dirty="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 </a:t>
            </a:r>
            <a:endParaRPr lang="he-IL" sz="2400" dirty="0" smtClean="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endParaRPr>
          </a:p>
          <a:p>
            <a:pPr lvl="0">
              <a:lnSpc>
                <a:spcPct val="150000"/>
              </a:lnSpc>
            </a:pPr>
            <a:r>
              <a:rPr lang="he-IL" sz="2400" b="1" dirty="0" smtClean="0">
                <a:solidFill>
                  <a:schemeClr val="accent6">
                    <a:lumMod val="75000"/>
                  </a:schemeClr>
                </a:solidFill>
                <a:latin typeface="Guttman Hatzvi" panose="02010401010101010101" pitchFamily="2" charset="-79"/>
                <a:ea typeface="Tahoma" panose="020B0604030504040204" pitchFamily="34" charset="0"/>
                <a:cs typeface="Guttman Hatzvi" panose="02010401010101010101" pitchFamily="2" charset="-79"/>
              </a:rPr>
              <a:t>וְ</a:t>
            </a:r>
            <a:r>
              <a:rPr lang="he-IL" sz="2400" dirty="0" smtClean="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הַ</a:t>
            </a:r>
            <a:r>
              <a:rPr lang="he-IL" sz="2400" b="1" dirty="0" smtClean="0">
                <a:solidFill>
                  <a:schemeClr val="accent6">
                    <a:lumMod val="75000"/>
                  </a:schemeClr>
                </a:solidFill>
                <a:latin typeface="Guttman Hatzvi" panose="02010401010101010101" pitchFamily="2" charset="-79"/>
                <a:ea typeface="Tahoma" panose="020B0604030504040204" pitchFamily="34" charset="0"/>
                <a:cs typeface="Guttman Hatzvi" panose="02010401010101010101" pitchFamily="2" charset="-79"/>
              </a:rPr>
              <a:t>פְּ</a:t>
            </a:r>
            <a:r>
              <a:rPr lang="he-IL" sz="2400" dirty="0" smtClean="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עִילוּת תַּמָּה,</a:t>
            </a:r>
            <a:endParaRPr lang="he-IL" sz="2400" dirty="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endParaRPr>
          </a:p>
          <a:p>
            <a:pPr>
              <a:lnSpc>
                <a:spcPct val="150000"/>
              </a:lnSpc>
            </a:pPr>
            <a:r>
              <a:rPr lang="he-IL" sz="2400" dirty="0" smtClean="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מוֹדִים סִימָנֵי הַנִּקּוּד</a:t>
            </a:r>
            <a:r>
              <a:rPr lang="he-IL" sz="2400" dirty="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 </a:t>
            </a:r>
            <a:endParaRPr lang="he-IL" sz="2400" dirty="0" smtClean="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endParaRPr>
          </a:p>
          <a:p>
            <a:pPr>
              <a:lnSpc>
                <a:spcPct val="150000"/>
              </a:lnSpc>
            </a:pPr>
            <a:r>
              <a:rPr lang="he-IL" sz="2400" dirty="0" smtClean="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שֶׁבִּ</a:t>
            </a:r>
            <a:r>
              <a:rPr lang="he-IL" sz="2400" b="1" dirty="0" smtClean="0">
                <a:solidFill>
                  <a:schemeClr val="accent6">
                    <a:lumMod val="75000"/>
                  </a:schemeClr>
                </a:solidFill>
                <a:latin typeface="Guttman Hatzvi" panose="02010401010101010101" pitchFamily="2" charset="-79"/>
                <a:ea typeface="Tahoma" panose="020B0604030504040204" pitchFamily="34" charset="0"/>
                <a:cs typeface="Guttman Hatzvi" panose="02010401010101010101" pitchFamily="2" charset="-79"/>
              </a:rPr>
              <a:t>זְ</a:t>
            </a:r>
            <a:r>
              <a:rPr lang="he-IL" sz="2400" dirty="0" smtClean="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כוּת </a:t>
            </a:r>
          </a:p>
          <a:p>
            <a:pPr>
              <a:lnSpc>
                <a:spcPct val="150000"/>
              </a:lnSpc>
            </a:pPr>
            <a:r>
              <a:rPr lang="he-IL" sz="2400" b="1" dirty="0" smtClean="0">
                <a:solidFill>
                  <a:schemeClr val="accent6">
                    <a:lumMod val="75000"/>
                  </a:schemeClr>
                </a:solidFill>
                <a:latin typeface="Guttman Hatzvi" panose="02010401010101010101" pitchFamily="2" charset="-79"/>
                <a:ea typeface="Tahoma" panose="020B0604030504040204" pitchFamily="34" charset="0"/>
                <a:cs typeface="Guttman Hatzvi" panose="02010401010101010101" pitchFamily="2" charset="-79"/>
              </a:rPr>
              <a:t>שְׁ</a:t>
            </a:r>
            <a:r>
              <a:rPr lang="he-IL" sz="2400" dirty="0" smtClean="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נֵי כַּ</a:t>
            </a:r>
            <a:r>
              <a:rPr lang="he-IL" sz="2400" b="1" dirty="0" smtClean="0">
                <a:solidFill>
                  <a:schemeClr val="accent6">
                    <a:lumMod val="75000"/>
                  </a:schemeClr>
                </a:solidFill>
                <a:latin typeface="Guttman Hatzvi" panose="02010401010101010101" pitchFamily="2" charset="-79"/>
                <a:ea typeface="Tahoma" panose="020B0604030504040204" pitchFamily="34" charset="0"/>
                <a:cs typeface="Guttman Hatzvi" panose="02010401010101010101" pitchFamily="2" charset="-79"/>
              </a:rPr>
              <a:t>פְ</a:t>
            </a:r>
            <a:r>
              <a:rPr lang="he-IL" sz="2400" dirty="0" smtClean="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תּוֹרֵי הַפִּיגָ'מָה </a:t>
            </a:r>
          </a:p>
          <a:p>
            <a:pPr>
              <a:lnSpc>
                <a:spcPct val="150000"/>
              </a:lnSpc>
            </a:pPr>
            <a:r>
              <a:rPr lang="he-IL" sz="2400" b="1" dirty="0" smtClean="0">
                <a:solidFill>
                  <a:schemeClr val="accent6">
                    <a:lumMod val="75000"/>
                  </a:schemeClr>
                </a:solidFill>
                <a:latin typeface="Guttman Hatzvi" panose="02010401010101010101" pitchFamily="2" charset="-79"/>
                <a:ea typeface="Tahoma" panose="020B0604030504040204" pitchFamily="34" charset="0"/>
                <a:cs typeface="Guttman Hatzvi" panose="02010401010101010101" pitchFamily="2" charset="-79"/>
              </a:rPr>
              <a:t>שְׁ</a:t>
            </a:r>
            <a:r>
              <a:rPr lang="he-IL" sz="2400" dirty="0" smtClean="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נָתָם עֲרֵבָה:</a:t>
            </a:r>
          </a:p>
        </p:txBody>
      </p:sp>
      <p:pic>
        <p:nvPicPr>
          <p:cNvPr id="16" name="תמונה 15"/>
          <p:cNvPicPr>
            <a:picLocks noChangeAspect="1"/>
          </p:cNvPicPr>
          <p:nvPr/>
        </p:nvPicPr>
        <p:blipFill rotWithShape="1">
          <a:blip r:embed="rId2">
            <a:extLst>
              <a:ext uri="{28A0092B-C50C-407E-A947-70E740481C1C}">
                <a14:useLocalDpi xmlns:a14="http://schemas.microsoft.com/office/drawing/2010/main" val="0"/>
              </a:ext>
            </a:extLst>
          </a:blip>
          <a:srcRect l="-10035" t="16352" r="36383" b="16639"/>
          <a:stretch/>
        </p:blipFill>
        <p:spPr>
          <a:xfrm>
            <a:off x="5215762" y="35584"/>
            <a:ext cx="1669622" cy="1584000"/>
          </a:xfrm>
          <a:prstGeom prst="rect">
            <a:avLst/>
          </a:prstGeom>
        </p:spPr>
      </p:pic>
      <p:pic>
        <p:nvPicPr>
          <p:cNvPr id="28" name="תמונה 27"/>
          <p:cNvPicPr>
            <a:picLocks noChangeAspect="1"/>
          </p:cNvPicPr>
          <p:nvPr/>
        </p:nvPicPr>
        <p:blipFill rotWithShape="1">
          <a:blip r:embed="rId3" cstate="print">
            <a:extLst>
              <a:ext uri="{28A0092B-C50C-407E-A947-70E740481C1C}">
                <a14:useLocalDpi xmlns:a14="http://schemas.microsoft.com/office/drawing/2010/main" val="0"/>
              </a:ext>
            </a:extLst>
          </a:blip>
          <a:srcRect l="-3585" r="50290" b="-3674"/>
          <a:stretch/>
        </p:blipFill>
        <p:spPr>
          <a:xfrm flipH="1">
            <a:off x="0" y="2603613"/>
            <a:ext cx="2686050" cy="5209387"/>
          </a:xfrm>
          <a:prstGeom prst="rect">
            <a:avLst/>
          </a:prstGeom>
        </p:spPr>
      </p:pic>
      <p:pic>
        <p:nvPicPr>
          <p:cNvPr id="2" name="תמונה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67030">
            <a:off x="1142474" y="3908481"/>
            <a:ext cx="230489" cy="504000"/>
          </a:xfrm>
          <a:prstGeom prst="rect">
            <a:avLst/>
          </a:prstGeom>
        </p:spPr>
      </p:pic>
      <p:pic>
        <p:nvPicPr>
          <p:cNvPr id="26" name="תמונה 25"/>
          <p:cNvPicPr>
            <a:picLocks noChangeAspect="1"/>
          </p:cNvPicPr>
          <p:nvPr/>
        </p:nvPicPr>
        <p:blipFill rotWithShape="1">
          <a:blip r:embed="rId3" cstate="print">
            <a:extLst>
              <a:ext uri="{28A0092B-C50C-407E-A947-70E740481C1C}">
                <a14:useLocalDpi xmlns:a14="http://schemas.microsoft.com/office/drawing/2010/main" val="0"/>
              </a:ext>
            </a:extLst>
          </a:blip>
          <a:srcRect l="89" t="27498" r="87757" b="61855"/>
          <a:stretch/>
        </p:blipFill>
        <p:spPr>
          <a:xfrm flipH="1">
            <a:off x="3334966" y="6796389"/>
            <a:ext cx="659469" cy="576000"/>
          </a:xfrm>
          <a:prstGeom prst="rect">
            <a:avLst/>
          </a:prstGeom>
        </p:spPr>
      </p:pic>
      <p:pic>
        <p:nvPicPr>
          <p:cNvPr id="27" name="תמונה 26"/>
          <p:cNvPicPr>
            <a:picLocks noChangeAspect="1"/>
          </p:cNvPicPr>
          <p:nvPr/>
        </p:nvPicPr>
        <p:blipFill rotWithShape="1">
          <a:blip r:embed="rId3" cstate="print">
            <a:extLst>
              <a:ext uri="{28A0092B-C50C-407E-A947-70E740481C1C}">
                <a14:useLocalDpi xmlns:a14="http://schemas.microsoft.com/office/drawing/2010/main" val="0"/>
              </a:ext>
            </a:extLst>
          </a:blip>
          <a:srcRect l="89" t="27498" r="87757" b="61855"/>
          <a:stretch/>
        </p:blipFill>
        <p:spPr>
          <a:xfrm flipH="1">
            <a:off x="4552967" y="7435000"/>
            <a:ext cx="865554" cy="756000"/>
          </a:xfrm>
          <a:prstGeom prst="rect">
            <a:avLst/>
          </a:prstGeom>
        </p:spPr>
      </p:pic>
      <p:pic>
        <p:nvPicPr>
          <p:cNvPr id="29" name="תמונה 28"/>
          <p:cNvPicPr>
            <a:picLocks noChangeAspect="1"/>
          </p:cNvPicPr>
          <p:nvPr/>
        </p:nvPicPr>
        <p:blipFill rotWithShape="1">
          <a:blip r:embed="rId3" cstate="print">
            <a:extLst>
              <a:ext uri="{28A0092B-C50C-407E-A947-70E740481C1C}">
                <a14:useLocalDpi xmlns:a14="http://schemas.microsoft.com/office/drawing/2010/main" val="0"/>
              </a:ext>
            </a:extLst>
          </a:blip>
          <a:srcRect l="89" t="27498" r="87757" b="61855"/>
          <a:stretch/>
        </p:blipFill>
        <p:spPr>
          <a:xfrm flipH="1">
            <a:off x="2695202" y="7861250"/>
            <a:ext cx="618252" cy="540000"/>
          </a:xfrm>
          <a:prstGeom prst="rect">
            <a:avLst/>
          </a:prstGeom>
        </p:spPr>
      </p:pic>
      <p:pic>
        <p:nvPicPr>
          <p:cNvPr id="30" name="תמונה 29"/>
          <p:cNvPicPr>
            <a:picLocks noChangeAspect="1"/>
          </p:cNvPicPr>
          <p:nvPr/>
        </p:nvPicPr>
        <p:blipFill rotWithShape="1">
          <a:blip r:embed="rId3" cstate="print">
            <a:extLst>
              <a:ext uri="{28A0092B-C50C-407E-A947-70E740481C1C}">
                <a14:useLocalDpi xmlns:a14="http://schemas.microsoft.com/office/drawing/2010/main" val="0"/>
              </a:ext>
            </a:extLst>
          </a:blip>
          <a:srcRect l="58614" b="72065"/>
          <a:stretch/>
        </p:blipFill>
        <p:spPr>
          <a:xfrm flipH="1">
            <a:off x="64968" y="1791325"/>
            <a:ext cx="2075384" cy="1396583"/>
          </a:xfrm>
          <a:prstGeom prst="rect">
            <a:avLst/>
          </a:prstGeom>
        </p:spPr>
      </p:pic>
      <p:pic>
        <p:nvPicPr>
          <p:cNvPr id="31" name="תמונה 30"/>
          <p:cNvPicPr>
            <a:picLocks noChangeAspect="1"/>
          </p:cNvPicPr>
          <p:nvPr/>
        </p:nvPicPr>
        <p:blipFill rotWithShape="1">
          <a:blip r:embed="rId3" cstate="print">
            <a:extLst>
              <a:ext uri="{28A0092B-C50C-407E-A947-70E740481C1C}">
                <a14:useLocalDpi xmlns:a14="http://schemas.microsoft.com/office/drawing/2010/main" val="0"/>
              </a:ext>
            </a:extLst>
          </a:blip>
          <a:srcRect l="89" t="27498" r="87757" b="61855"/>
          <a:stretch/>
        </p:blipFill>
        <p:spPr>
          <a:xfrm flipH="1">
            <a:off x="-367809" y="1035659"/>
            <a:ext cx="865554" cy="756000"/>
          </a:xfrm>
          <a:prstGeom prst="rect">
            <a:avLst/>
          </a:prstGeom>
        </p:spPr>
      </p:pic>
      <p:pic>
        <p:nvPicPr>
          <p:cNvPr id="13" name="תמונה 12"/>
          <p:cNvPicPr>
            <a:picLocks noChangeAspect="1"/>
          </p:cNvPicPr>
          <p:nvPr/>
        </p:nvPicPr>
        <p:blipFill rotWithShape="1">
          <a:blip r:embed="rId5" cstate="print">
            <a:duotone>
              <a:prstClr val="black"/>
              <a:schemeClr val="accent6">
                <a:tint val="45000"/>
                <a:satMod val="400000"/>
              </a:schemeClr>
            </a:duotone>
            <a:extLst>
              <a:ext uri="{28A0092B-C50C-407E-A947-70E740481C1C}">
                <a14:useLocalDpi xmlns:a14="http://schemas.microsoft.com/office/drawing/2010/main" val="0"/>
              </a:ext>
            </a:extLst>
          </a:blip>
          <a:srcRect l="32536" r="-3917" b="-4732"/>
          <a:stretch/>
        </p:blipFill>
        <p:spPr>
          <a:xfrm flipH="1">
            <a:off x="6268334" y="5938394"/>
            <a:ext cx="617050" cy="1116000"/>
          </a:xfrm>
          <a:prstGeom prst="rect">
            <a:avLst/>
          </a:prstGeom>
        </p:spPr>
      </p:pic>
      <p:pic>
        <p:nvPicPr>
          <p:cNvPr id="15" name="תמונה 14"/>
          <p:cNvPicPr>
            <a:picLocks noChangeAspect="1"/>
          </p:cNvPicPr>
          <p:nvPr/>
        </p:nvPicPr>
        <p:blipFill rotWithShape="1">
          <a:blip r:embed="rId6" cstate="print">
            <a:extLst>
              <a:ext uri="{BEBA8EAE-BF5A-486C-A8C5-ECC9F3942E4B}">
                <a14:imgProps xmlns:a14="http://schemas.microsoft.com/office/drawing/2010/main">
                  <a14:imgLayer r:embed="rId7">
                    <a14:imgEffect>
                      <a14:brightnessContrast bright="20000" contrast="-20000"/>
                    </a14:imgEffect>
                  </a14:imgLayer>
                </a14:imgProps>
              </a:ext>
              <a:ext uri="{28A0092B-C50C-407E-A947-70E740481C1C}">
                <a14:useLocalDpi xmlns:a14="http://schemas.microsoft.com/office/drawing/2010/main" val="0"/>
              </a:ext>
            </a:extLst>
          </a:blip>
          <a:srcRect l="7066" t="20756" r="81222" b="67251"/>
          <a:stretch/>
        </p:blipFill>
        <p:spPr>
          <a:xfrm flipH="1">
            <a:off x="5445601" y="8321470"/>
            <a:ext cx="803226" cy="822530"/>
          </a:xfrm>
          <a:prstGeom prst="rect">
            <a:avLst/>
          </a:prstGeom>
        </p:spPr>
      </p:pic>
    </p:spTree>
    <p:extLst>
      <p:ext uri="{BB962C8B-B14F-4D97-AF65-F5344CB8AC3E}">
        <p14:creationId xmlns:p14="http://schemas.microsoft.com/office/powerpoint/2010/main" val="468630139"/>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מספר שקופית 1"/>
          <p:cNvSpPr>
            <a:spLocks noGrp="1"/>
          </p:cNvSpPr>
          <p:nvPr>
            <p:ph type="sldNum" sz="quarter" idx="12"/>
          </p:nvPr>
        </p:nvSpPr>
        <p:spPr>
          <a:xfrm>
            <a:off x="6077272" y="8475137"/>
            <a:ext cx="1600200" cy="486833"/>
          </a:xfrm>
        </p:spPr>
        <p:txBody>
          <a:bodyPr/>
          <a:lstStyle/>
          <a:p>
            <a:fld id="{C60840D6-4A80-4F4C-92AD-B99FC8A0C370}" type="slidenum">
              <a:rPr lang="he-IL" sz="1400" smtClean="0"/>
              <a:t>120</a:t>
            </a:fld>
            <a:endParaRPr lang="he-IL" sz="1400"/>
          </a:p>
        </p:txBody>
      </p:sp>
      <p:sp>
        <p:nvSpPr>
          <p:cNvPr id="12" name="TextBox 11"/>
          <p:cNvSpPr txBox="1"/>
          <p:nvPr/>
        </p:nvSpPr>
        <p:spPr>
          <a:xfrm>
            <a:off x="4244840" y="827584"/>
            <a:ext cx="1776448" cy="1754326"/>
          </a:xfrm>
          <a:prstGeom prst="rect">
            <a:avLst/>
          </a:prstGeom>
          <a:noFill/>
        </p:spPr>
        <p:txBody>
          <a:bodyPr wrap="none" rtlCol="1">
            <a:spAutoFit/>
          </a:bodyPr>
          <a:lstStyle/>
          <a:p>
            <a:pPr>
              <a:lnSpc>
                <a:spcPct val="150000"/>
              </a:lnSpc>
            </a:pPr>
            <a:r>
              <a:rPr lang="he-IL" sz="2400" b="1" dirty="0" smtClean="0">
                <a:solidFill>
                  <a:schemeClr val="tx1">
                    <a:lumMod val="75000"/>
                    <a:lumOff val="25000"/>
                  </a:schemeClr>
                </a:solidFill>
                <a:latin typeface="Guttman Hatzvi" panose="02010401010101010101" pitchFamily="2" charset="-79"/>
                <a:cs typeface="Guttman Hatzvi" panose="02010401010101010101" pitchFamily="2" charset="-79"/>
              </a:rPr>
              <a:t>אִי </a:t>
            </a:r>
            <a:r>
              <a:rPr lang="he-IL" sz="2400" b="1" dirty="0">
                <a:solidFill>
                  <a:schemeClr val="tx1">
                    <a:lumMod val="75000"/>
                    <a:lumOff val="25000"/>
                  </a:schemeClr>
                </a:solidFill>
                <a:latin typeface="Guttman Hatzvi" panose="02010401010101010101" pitchFamily="2" charset="-79"/>
                <a:cs typeface="Guttman Hatzvi" panose="02010401010101010101" pitchFamily="2" charset="-79"/>
              </a:rPr>
              <a:t>בִּי </a:t>
            </a:r>
            <a:r>
              <a:rPr lang="he-IL" sz="2400" b="1" dirty="0" err="1">
                <a:solidFill>
                  <a:schemeClr val="tx1">
                    <a:lumMod val="75000"/>
                    <a:lumOff val="25000"/>
                  </a:schemeClr>
                </a:solidFill>
                <a:latin typeface="Guttman Hatzvi" panose="02010401010101010101" pitchFamily="2" charset="-79"/>
                <a:cs typeface="Guttman Hatzvi" panose="02010401010101010101" pitchFamily="2" charset="-79"/>
              </a:rPr>
              <a:t>גִּי</a:t>
            </a:r>
            <a:r>
              <a:rPr lang="he-IL" sz="2400" b="1" dirty="0">
                <a:solidFill>
                  <a:schemeClr val="tx1">
                    <a:lumMod val="75000"/>
                    <a:lumOff val="25000"/>
                  </a:schemeClr>
                </a:solidFill>
                <a:latin typeface="Guttman Hatzvi" panose="02010401010101010101" pitchFamily="2" charset="-79"/>
                <a:cs typeface="Guttman Hatzvi" panose="02010401010101010101" pitchFamily="2" charset="-79"/>
              </a:rPr>
              <a:t> דִּי </a:t>
            </a:r>
            <a:endParaRPr lang="he-IL" sz="2400" b="1" dirty="0" smtClean="0">
              <a:solidFill>
                <a:schemeClr val="tx1">
                  <a:lumMod val="75000"/>
                  <a:lumOff val="25000"/>
                </a:schemeClr>
              </a:solidFill>
              <a:latin typeface="Guttman Hatzvi" panose="02010401010101010101" pitchFamily="2" charset="-79"/>
              <a:cs typeface="Guttman Hatzvi" panose="02010401010101010101" pitchFamily="2" charset="-79"/>
            </a:endParaRPr>
          </a:p>
          <a:p>
            <a:pPr>
              <a:lnSpc>
                <a:spcPct val="150000"/>
              </a:lnSpc>
            </a:pPr>
            <a:r>
              <a:rPr lang="he-IL" sz="2400" b="1" dirty="0" smtClean="0">
                <a:solidFill>
                  <a:schemeClr val="tx1">
                    <a:lumMod val="75000"/>
                    <a:lumOff val="25000"/>
                  </a:schemeClr>
                </a:solidFill>
                <a:latin typeface="Guttman Hatzvi" panose="02010401010101010101" pitchFamily="2" charset="-79"/>
                <a:cs typeface="Guttman Hatzvi" panose="02010401010101010101" pitchFamily="2" charset="-79"/>
              </a:rPr>
              <a:t>הִי </a:t>
            </a:r>
            <a:r>
              <a:rPr lang="he-IL" sz="2400" b="1" dirty="0">
                <a:solidFill>
                  <a:schemeClr val="tx1">
                    <a:lumMod val="75000"/>
                    <a:lumOff val="25000"/>
                  </a:schemeClr>
                </a:solidFill>
                <a:latin typeface="Guttman Hatzvi" panose="02010401010101010101" pitchFamily="2" charset="-79"/>
                <a:cs typeface="Guttman Hatzvi" panose="02010401010101010101" pitchFamily="2" charset="-79"/>
              </a:rPr>
              <a:t>וִי זִי חִי </a:t>
            </a:r>
          </a:p>
          <a:p>
            <a:pPr>
              <a:lnSpc>
                <a:spcPct val="150000"/>
              </a:lnSpc>
            </a:pPr>
            <a:r>
              <a:rPr lang="he-IL" sz="2400" b="1" dirty="0">
                <a:solidFill>
                  <a:schemeClr val="tx1">
                    <a:lumMod val="75000"/>
                    <a:lumOff val="25000"/>
                  </a:schemeClr>
                </a:solidFill>
                <a:latin typeface="Guttman Hatzvi" panose="02010401010101010101" pitchFamily="2" charset="-79"/>
                <a:cs typeface="Guttman Hatzvi" panose="02010401010101010101" pitchFamily="2" charset="-79"/>
              </a:rPr>
              <a:t>טִי יִי כִּי </a:t>
            </a:r>
          </a:p>
        </p:txBody>
      </p:sp>
      <p:sp>
        <p:nvSpPr>
          <p:cNvPr id="8" name="מלבן 7"/>
          <p:cNvSpPr/>
          <p:nvPr/>
        </p:nvSpPr>
        <p:spPr>
          <a:xfrm>
            <a:off x="836712" y="2897274"/>
            <a:ext cx="1714500" cy="1754326"/>
          </a:xfrm>
          <a:prstGeom prst="rect">
            <a:avLst/>
          </a:prstGeom>
        </p:spPr>
        <p:txBody>
          <a:bodyPr>
            <a:spAutoFit/>
          </a:bodyPr>
          <a:lstStyle/>
          <a:p>
            <a:pPr lvl="0">
              <a:lnSpc>
                <a:spcPct val="150000"/>
              </a:lnSpc>
            </a:pPr>
            <a:r>
              <a:rPr lang="he-IL" sz="2400" b="1" dirty="0">
                <a:solidFill>
                  <a:prstClr val="black">
                    <a:lumMod val="75000"/>
                    <a:lumOff val="25000"/>
                  </a:prstClr>
                </a:solidFill>
                <a:latin typeface="Guttman Hatzvi" panose="02010401010101010101" pitchFamily="2" charset="-79"/>
                <a:cs typeface="Guttman Hatzvi" panose="02010401010101010101" pitchFamily="2" charset="-79"/>
              </a:rPr>
              <a:t>לִי מִי נִי סִי </a:t>
            </a:r>
          </a:p>
          <a:p>
            <a:pPr lvl="0">
              <a:lnSpc>
                <a:spcPct val="150000"/>
              </a:lnSpc>
            </a:pPr>
            <a:r>
              <a:rPr lang="he-IL" sz="2400" b="1" dirty="0">
                <a:solidFill>
                  <a:prstClr val="black">
                    <a:lumMod val="75000"/>
                    <a:lumOff val="25000"/>
                  </a:prstClr>
                </a:solidFill>
                <a:latin typeface="Guttman Hatzvi" panose="02010401010101010101" pitchFamily="2" charset="-79"/>
                <a:cs typeface="Guttman Hatzvi" panose="02010401010101010101" pitchFamily="2" charset="-79"/>
              </a:rPr>
              <a:t>עִי פִּי צִי קִי </a:t>
            </a:r>
          </a:p>
          <a:p>
            <a:pPr lvl="0">
              <a:lnSpc>
                <a:spcPct val="150000"/>
              </a:lnSpc>
            </a:pPr>
            <a:r>
              <a:rPr lang="he-IL" sz="2400" b="1" dirty="0" err="1">
                <a:solidFill>
                  <a:prstClr val="black">
                    <a:lumMod val="75000"/>
                    <a:lumOff val="25000"/>
                  </a:prstClr>
                </a:solidFill>
                <a:latin typeface="Guttman Hatzvi" panose="02010401010101010101" pitchFamily="2" charset="-79"/>
                <a:cs typeface="Guttman Hatzvi" panose="02010401010101010101" pitchFamily="2" charset="-79"/>
              </a:rPr>
              <a:t>רִי</a:t>
            </a:r>
            <a:r>
              <a:rPr lang="he-IL" sz="2400" b="1" dirty="0">
                <a:solidFill>
                  <a:prstClr val="black">
                    <a:lumMod val="75000"/>
                    <a:lumOff val="25000"/>
                  </a:prstClr>
                </a:solidFill>
                <a:latin typeface="Guttman Hatzvi" panose="02010401010101010101" pitchFamily="2" charset="-79"/>
                <a:cs typeface="Guttman Hatzvi" panose="02010401010101010101" pitchFamily="2" charset="-79"/>
              </a:rPr>
              <a:t> שִׁי </a:t>
            </a:r>
            <a:r>
              <a:rPr lang="he-IL" sz="2400" b="1" dirty="0" err="1">
                <a:solidFill>
                  <a:prstClr val="black">
                    <a:lumMod val="75000"/>
                    <a:lumOff val="25000"/>
                  </a:prstClr>
                </a:solidFill>
                <a:latin typeface="Guttman Hatzvi" panose="02010401010101010101" pitchFamily="2" charset="-79"/>
                <a:cs typeface="Guttman Hatzvi" panose="02010401010101010101" pitchFamily="2" charset="-79"/>
              </a:rPr>
              <a:t>תִּי</a:t>
            </a:r>
            <a:endParaRPr lang="he-IL" sz="2400" b="1" dirty="0">
              <a:solidFill>
                <a:prstClr val="black">
                  <a:lumMod val="75000"/>
                  <a:lumOff val="25000"/>
                </a:prstClr>
              </a:solidFill>
              <a:latin typeface="Guttman Hatzvi" panose="02010401010101010101" pitchFamily="2" charset="-79"/>
              <a:cs typeface="Guttman Hatzvi" panose="02010401010101010101" pitchFamily="2" charset="-79"/>
            </a:endParaRPr>
          </a:p>
        </p:txBody>
      </p:sp>
      <p:sp>
        <p:nvSpPr>
          <p:cNvPr id="16" name="מלבן 15"/>
          <p:cNvSpPr/>
          <p:nvPr/>
        </p:nvSpPr>
        <p:spPr>
          <a:xfrm>
            <a:off x="1214313" y="5792068"/>
            <a:ext cx="4806976" cy="2308324"/>
          </a:xfrm>
          <a:prstGeom prst="rect">
            <a:avLst/>
          </a:prstGeom>
        </p:spPr>
        <p:txBody>
          <a:bodyPr wrap="square">
            <a:spAutoFit/>
          </a:bodyPr>
          <a:lstStyle/>
          <a:p>
            <a:pPr lvl="0">
              <a:lnSpc>
                <a:spcPct val="150000"/>
              </a:lnSpc>
            </a:pPr>
            <a:r>
              <a:rPr lang="he-IL" sz="2400" b="1" dirty="0">
                <a:solidFill>
                  <a:prstClr val="black">
                    <a:lumMod val="75000"/>
                    <a:lumOff val="25000"/>
                  </a:prstClr>
                </a:solidFill>
                <a:latin typeface="Guttman Hatzvi" panose="02010401010101010101" pitchFamily="2" charset="-79"/>
                <a:cs typeface="Guttman Hatzvi" panose="02010401010101010101" pitchFamily="2" charset="-79"/>
              </a:rPr>
              <a:t>חִירִיק </a:t>
            </a:r>
            <a:r>
              <a:rPr lang="he-IL" sz="2400" b="1" dirty="0" err="1">
                <a:solidFill>
                  <a:prstClr val="black">
                    <a:lumMod val="75000"/>
                    <a:lumOff val="25000"/>
                  </a:prstClr>
                </a:solidFill>
                <a:latin typeface="Guttman Hatzvi" panose="02010401010101010101" pitchFamily="2" charset="-79"/>
                <a:cs typeface="Guttman Hatzvi" panose="02010401010101010101" pitchFamily="2" charset="-79"/>
              </a:rPr>
              <a:t>רִיק־רִיק</a:t>
            </a:r>
            <a:r>
              <a:rPr lang="he-IL" sz="2400" b="1" dirty="0">
                <a:solidFill>
                  <a:prstClr val="black">
                    <a:lumMod val="75000"/>
                    <a:lumOff val="25000"/>
                  </a:prstClr>
                </a:solidFill>
                <a:latin typeface="Guttman Hatzvi" panose="02010401010101010101" pitchFamily="2" charset="-79"/>
                <a:cs typeface="Guttman Hatzvi" panose="02010401010101010101" pitchFamily="2" charset="-79"/>
              </a:rPr>
              <a:t> חִירִיק</a:t>
            </a:r>
            <a:br>
              <a:rPr lang="he-IL" sz="2400" b="1" dirty="0">
                <a:solidFill>
                  <a:prstClr val="black">
                    <a:lumMod val="75000"/>
                    <a:lumOff val="25000"/>
                  </a:prstClr>
                </a:solidFill>
                <a:latin typeface="Guttman Hatzvi" panose="02010401010101010101" pitchFamily="2" charset="-79"/>
                <a:cs typeface="Guttman Hatzvi" panose="02010401010101010101" pitchFamily="2" charset="-79"/>
              </a:rPr>
            </a:br>
            <a:r>
              <a:rPr lang="he-IL" sz="2400" dirty="0">
                <a:solidFill>
                  <a:prstClr val="black">
                    <a:lumMod val="75000"/>
                    <a:lumOff val="25000"/>
                  </a:prstClr>
                </a:solidFill>
                <a:latin typeface="Guttman Hatzvi" panose="02010401010101010101" pitchFamily="2" charset="-79"/>
                <a:cs typeface="Guttman Hatzvi" panose="02010401010101010101" pitchFamily="2" charset="-79"/>
              </a:rPr>
              <a:t>שׁוֹלֵף אֶת יוֹ"ד </a:t>
            </a:r>
            <a:r>
              <a:rPr lang="he-IL" sz="2400" b="1" dirty="0">
                <a:solidFill>
                  <a:prstClr val="black">
                    <a:lumMod val="75000"/>
                    <a:lumOff val="25000"/>
                  </a:prstClr>
                </a:solidFill>
                <a:latin typeface="Guttman Hatzvi" panose="02010401010101010101" pitchFamily="2" charset="-79"/>
                <a:cs typeface="Guttman Hatzvi" panose="02010401010101010101" pitchFamily="2" charset="-79"/>
              </a:rPr>
              <a:t>מֵהַתִּיק</a:t>
            </a:r>
            <a:r>
              <a:rPr lang="he-IL" sz="2400" dirty="0">
                <a:solidFill>
                  <a:prstClr val="black">
                    <a:lumMod val="75000"/>
                    <a:lumOff val="25000"/>
                  </a:prstClr>
                </a:solidFill>
                <a:latin typeface="Guttman Hatzvi" panose="02010401010101010101" pitchFamily="2" charset="-79"/>
                <a:cs typeface="Guttman Hatzvi" panose="02010401010101010101" pitchFamily="2" charset="-79"/>
              </a:rPr>
              <a:t>, </a:t>
            </a:r>
            <a:br>
              <a:rPr lang="he-IL" sz="2400" dirty="0">
                <a:solidFill>
                  <a:prstClr val="black">
                    <a:lumMod val="75000"/>
                    <a:lumOff val="25000"/>
                  </a:prstClr>
                </a:solidFill>
                <a:latin typeface="Guttman Hatzvi" panose="02010401010101010101" pitchFamily="2" charset="-79"/>
                <a:cs typeface="Guttman Hatzvi" panose="02010401010101010101" pitchFamily="2" charset="-79"/>
              </a:rPr>
            </a:br>
            <a:r>
              <a:rPr lang="he-IL" sz="2400" dirty="0">
                <a:solidFill>
                  <a:prstClr val="black">
                    <a:lumMod val="75000"/>
                    <a:lumOff val="25000"/>
                  </a:prstClr>
                </a:solidFill>
                <a:latin typeface="Guttman Hatzvi" panose="02010401010101010101" pitchFamily="2" charset="-79"/>
                <a:cs typeface="Guttman Hatzvi" panose="02010401010101010101" pitchFamily="2" charset="-79"/>
              </a:rPr>
              <a:t>עוֹטֶה פַּרְצוּף</a:t>
            </a:r>
            <a:r>
              <a:rPr lang="he-IL" sz="2400" b="1" dirty="0">
                <a:solidFill>
                  <a:prstClr val="black">
                    <a:lumMod val="75000"/>
                    <a:lumOff val="25000"/>
                  </a:prstClr>
                </a:solidFill>
                <a:latin typeface="Guttman Hatzvi" panose="02010401010101010101" pitchFamily="2" charset="-79"/>
                <a:cs typeface="Guttman Hatzvi" panose="02010401010101010101" pitchFamily="2" charset="-79"/>
              </a:rPr>
              <a:t> רְצִינִי, נִכְנָס לַכִּתָּה,</a:t>
            </a:r>
            <a:br>
              <a:rPr lang="he-IL" sz="2400" b="1" dirty="0">
                <a:solidFill>
                  <a:prstClr val="black">
                    <a:lumMod val="75000"/>
                    <a:lumOff val="25000"/>
                  </a:prstClr>
                </a:solidFill>
                <a:latin typeface="Guttman Hatzvi" panose="02010401010101010101" pitchFamily="2" charset="-79"/>
                <a:cs typeface="Guttman Hatzvi" panose="02010401010101010101" pitchFamily="2" charset="-79"/>
              </a:rPr>
            </a:br>
            <a:r>
              <a:rPr lang="he-IL" sz="2400" dirty="0">
                <a:solidFill>
                  <a:prstClr val="black">
                    <a:lumMod val="75000"/>
                    <a:lumOff val="25000"/>
                  </a:prstClr>
                </a:solidFill>
                <a:latin typeface="Guttman Hatzvi" panose="02010401010101010101" pitchFamily="2" charset="-79"/>
                <a:cs typeface="Guttman Hatzvi" panose="02010401010101010101" pitchFamily="2" charset="-79"/>
              </a:rPr>
              <a:t>וְכֻלָּם</a:t>
            </a:r>
            <a:r>
              <a:rPr lang="he-IL" sz="2400" b="1" dirty="0">
                <a:solidFill>
                  <a:prstClr val="black">
                    <a:lumMod val="75000"/>
                    <a:lumOff val="25000"/>
                  </a:prstClr>
                </a:solidFill>
                <a:latin typeface="Guttman Hatzvi" panose="02010401010101010101" pitchFamily="2" charset="-79"/>
                <a:cs typeface="Guttman Hatzvi" panose="02010401010101010101" pitchFamily="2" charset="-79"/>
              </a:rPr>
              <a:t> מְצַחְקְקִים: מִי </a:t>
            </a:r>
            <a:r>
              <a:rPr lang="he-IL" sz="2400" dirty="0">
                <a:solidFill>
                  <a:prstClr val="black">
                    <a:lumMod val="75000"/>
                    <a:lumOff val="25000"/>
                  </a:prstClr>
                </a:solidFill>
                <a:latin typeface="Guttman Hatzvi" panose="02010401010101010101" pitchFamily="2" charset="-79"/>
                <a:cs typeface="Guttman Hatzvi" panose="02010401010101010101" pitchFamily="2" charset="-79"/>
              </a:rPr>
              <a:t>אַתָּה?</a:t>
            </a:r>
          </a:p>
        </p:txBody>
      </p:sp>
      <p:sp>
        <p:nvSpPr>
          <p:cNvPr id="20" name="אליפסה 19"/>
          <p:cNvSpPr>
            <a:spLocks noChangeAspect="1"/>
          </p:cNvSpPr>
          <p:nvPr/>
        </p:nvSpPr>
        <p:spPr>
          <a:xfrm flipH="1">
            <a:off x="3927581" y="2817214"/>
            <a:ext cx="322895" cy="32844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pic>
        <p:nvPicPr>
          <p:cNvPr id="23" name="תמונה 22"/>
          <p:cNvPicPr>
            <a:picLocks noChangeAspect="1"/>
          </p:cNvPicPr>
          <p:nvPr/>
        </p:nvPicPr>
        <p:blipFill rotWithShape="1">
          <a:blip r:embed="rId2" cstate="print">
            <a:extLst>
              <a:ext uri="{28A0092B-C50C-407E-A947-70E740481C1C}">
                <a14:useLocalDpi xmlns:a14="http://schemas.microsoft.com/office/drawing/2010/main" val="0"/>
              </a:ext>
            </a:extLst>
          </a:blip>
          <a:srcRect l="39508" t="26823" r="40128" b="46354"/>
          <a:stretch/>
        </p:blipFill>
        <p:spPr>
          <a:xfrm>
            <a:off x="2011299" y="6082231"/>
            <a:ext cx="625610" cy="864000"/>
          </a:xfrm>
          <a:prstGeom prst="rect">
            <a:avLst/>
          </a:prstGeom>
        </p:spPr>
      </p:pic>
      <p:pic>
        <p:nvPicPr>
          <p:cNvPr id="10" name="תמונה 9"/>
          <p:cNvPicPr preferRelativeResize="0">
            <a:picLocks noChangeAspect="1"/>
          </p:cNvPicPr>
          <p:nvPr/>
        </p:nvPicPr>
        <p:blipFill rotWithShape="1">
          <a:blip r:embed="rId3" cstate="print">
            <a:extLst>
              <a:ext uri="{28A0092B-C50C-407E-A947-70E740481C1C}">
                <a14:useLocalDpi xmlns:a14="http://schemas.microsoft.com/office/drawing/2010/main" val="0"/>
              </a:ext>
            </a:extLst>
          </a:blip>
          <a:srcRect l="37301" t="56035" r="37777" b="3045"/>
          <a:stretch/>
        </p:blipFill>
        <p:spPr>
          <a:xfrm flipH="1">
            <a:off x="3512115" y="3171432"/>
            <a:ext cx="2124149" cy="1765800"/>
          </a:xfrm>
          <a:prstGeom prst="rect">
            <a:avLst/>
          </a:prstGeom>
        </p:spPr>
      </p:pic>
      <p:pic>
        <p:nvPicPr>
          <p:cNvPr id="9" name="תמונה 8"/>
          <p:cNvPicPr>
            <a:picLocks noChangeAspect="1"/>
          </p:cNvPicPr>
          <p:nvPr/>
        </p:nvPicPr>
        <p:blipFill>
          <a:blip r:embed="rId4">
            <a:duotone>
              <a:schemeClr val="accent3">
                <a:shade val="45000"/>
                <a:satMod val="135000"/>
              </a:schemeClr>
              <a:prstClr val="white"/>
            </a:duotone>
            <a:extLst>
              <a:ext uri="{BEBA8EAE-BF5A-486C-A8C5-ECC9F3942E4B}">
                <a14:imgProps xmlns:a14="http://schemas.microsoft.com/office/drawing/2010/main">
                  <a14:imgLayer r:embed="rId5">
                    <a14:imgEffect>
                      <a14:colorTemperature colorTemp="8800"/>
                    </a14:imgEffect>
                    <a14:imgEffect>
                      <a14:saturation sat="66000"/>
                    </a14:imgEffect>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5589240" y="8460432"/>
            <a:ext cx="526400" cy="504000"/>
          </a:xfrm>
          <a:prstGeom prst="rect">
            <a:avLst/>
          </a:prstGeom>
        </p:spPr>
      </p:pic>
    </p:spTree>
    <p:extLst>
      <p:ext uri="{BB962C8B-B14F-4D97-AF65-F5344CB8AC3E}">
        <p14:creationId xmlns:p14="http://schemas.microsoft.com/office/powerpoint/2010/main" val="3103779508"/>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מציין מיקום של מספר שקופית 2"/>
          <p:cNvSpPr>
            <a:spLocks noGrp="1"/>
          </p:cNvSpPr>
          <p:nvPr>
            <p:ph type="sldNum" sz="quarter" idx="12"/>
          </p:nvPr>
        </p:nvSpPr>
        <p:spPr>
          <a:xfrm>
            <a:off x="118697" y="8494314"/>
            <a:ext cx="1600200" cy="486833"/>
          </a:xfrm>
        </p:spPr>
        <p:txBody>
          <a:bodyPr/>
          <a:lstStyle/>
          <a:p>
            <a:fld id="{C60840D6-4A80-4F4C-92AD-B99FC8A0C370}" type="slidenum">
              <a:rPr lang="he-IL" smtClean="0"/>
              <a:t>121</a:t>
            </a:fld>
            <a:endParaRPr lang="he-IL" dirty="0"/>
          </a:p>
        </p:txBody>
      </p:sp>
      <p:sp>
        <p:nvSpPr>
          <p:cNvPr id="25" name="TextBox 24"/>
          <p:cNvSpPr txBox="1"/>
          <p:nvPr/>
        </p:nvSpPr>
        <p:spPr>
          <a:xfrm>
            <a:off x="980728" y="454184"/>
            <a:ext cx="4192238" cy="2677656"/>
          </a:xfrm>
          <a:prstGeom prst="rect">
            <a:avLst/>
          </a:prstGeom>
          <a:noFill/>
        </p:spPr>
        <p:txBody>
          <a:bodyPr wrap="none" rtlCol="1">
            <a:spAutoFit/>
          </a:bodyPr>
          <a:lstStyle/>
          <a:p>
            <a:endParaRPr lang="he-IL" sz="2400" b="1" dirty="0" smtClean="0">
              <a:solidFill>
                <a:schemeClr val="tx1">
                  <a:lumMod val="75000"/>
                  <a:lumOff val="25000"/>
                </a:schemeClr>
              </a:solidFill>
              <a:latin typeface="Guttman Hatzvi" panose="02010401010101010101" pitchFamily="2" charset="-79"/>
              <a:cs typeface="Guttman Hatzvi" panose="02010401010101010101" pitchFamily="2" charset="-79"/>
            </a:endParaRPr>
          </a:p>
          <a:p>
            <a:pPr>
              <a:lnSpc>
                <a:spcPct val="150000"/>
              </a:lnSpc>
            </a:pPr>
            <a:r>
              <a:rPr lang="he-IL" sz="2400" b="1" dirty="0" smtClean="0">
                <a:solidFill>
                  <a:schemeClr val="tx1">
                    <a:lumMod val="75000"/>
                    <a:lumOff val="25000"/>
                  </a:schemeClr>
                </a:solidFill>
                <a:latin typeface="Guttman Hatzvi" panose="02010401010101010101" pitchFamily="2" charset="-79"/>
                <a:cs typeface="Guttman Hatzvi" panose="02010401010101010101" pitchFamily="2" charset="-79"/>
              </a:rPr>
              <a:t>הָאוֹתִיּוֹת </a:t>
            </a:r>
            <a:r>
              <a:rPr lang="he-IL" sz="2400" b="1" dirty="0">
                <a:solidFill>
                  <a:schemeClr val="tx1">
                    <a:lumMod val="75000"/>
                    <a:lumOff val="25000"/>
                  </a:schemeClr>
                </a:solidFill>
                <a:latin typeface="Guttman Hatzvi" panose="02010401010101010101" pitchFamily="2" charset="-79"/>
                <a:cs typeface="Guttman Hatzvi" panose="02010401010101010101" pitchFamily="2" charset="-79"/>
              </a:rPr>
              <a:t>מִתְקַשְׁקְשׁוֹת,</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
            </a:r>
            <a:br>
              <a:rPr lang="he-IL" sz="2400" dirty="0">
                <a:solidFill>
                  <a:schemeClr val="tx1">
                    <a:lumMod val="75000"/>
                    <a:lumOff val="25000"/>
                  </a:schemeClr>
                </a:solidFill>
                <a:latin typeface="Guttman Hatzvi" panose="02010401010101010101" pitchFamily="2" charset="-79"/>
                <a:cs typeface="Guttman Hatzvi" panose="02010401010101010101" pitchFamily="2" charset="-79"/>
              </a:rPr>
            </a:b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הַמַּחַק </a:t>
            </a:r>
            <a:r>
              <a:rPr lang="he-IL" sz="2400" b="1" dirty="0">
                <a:solidFill>
                  <a:schemeClr val="tx1">
                    <a:lumMod val="75000"/>
                    <a:lumOff val="25000"/>
                  </a:schemeClr>
                </a:solidFill>
                <a:latin typeface="Guttman Hatzvi" panose="02010401010101010101" pitchFamily="2" charset="-79"/>
                <a:cs typeface="Guttman Hatzvi" panose="02010401010101010101" pitchFamily="2" charset="-79"/>
              </a:rPr>
              <a:t>מִתְפּוֹצֵץ בִּמְקוֹם לִמְחֹק,</a:t>
            </a:r>
            <a:br>
              <a:rPr lang="he-IL" sz="2400" b="1" dirty="0">
                <a:solidFill>
                  <a:schemeClr val="tx1">
                    <a:lumMod val="75000"/>
                    <a:lumOff val="25000"/>
                  </a:schemeClr>
                </a:solidFill>
                <a:latin typeface="Guttman Hatzvi" panose="02010401010101010101" pitchFamily="2" charset="-79"/>
                <a:cs typeface="Guttman Hatzvi" panose="02010401010101010101" pitchFamily="2" charset="-79"/>
              </a:rPr>
            </a:b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סֵפֶר </a:t>
            </a:r>
            <a:r>
              <a:rPr lang="he-IL" sz="2400" b="1" dirty="0">
                <a:solidFill>
                  <a:schemeClr val="tx1">
                    <a:lumMod val="75000"/>
                    <a:lumOff val="25000"/>
                  </a:schemeClr>
                </a:solidFill>
                <a:latin typeface="Guttman Hatzvi" panose="02010401010101010101" pitchFamily="2" charset="-79"/>
                <a:cs typeface="Guttman Hatzvi" panose="02010401010101010101" pitchFamily="2" charset="-79"/>
              </a:rPr>
              <a:t>הַנִּקּוּד הַצִּבְעוֹנִי</a:t>
            </a:r>
            <a:br>
              <a:rPr lang="he-IL" sz="2400" b="1" dirty="0">
                <a:solidFill>
                  <a:schemeClr val="tx1">
                    <a:lumMod val="75000"/>
                    <a:lumOff val="25000"/>
                  </a:schemeClr>
                </a:solidFill>
                <a:latin typeface="Guttman Hatzvi" panose="02010401010101010101" pitchFamily="2" charset="-79"/>
                <a:cs typeface="Guttman Hatzvi" panose="02010401010101010101" pitchFamily="2" charset="-79"/>
              </a:rPr>
            </a:br>
            <a:r>
              <a:rPr lang="he-IL" sz="2400" b="1" dirty="0">
                <a:solidFill>
                  <a:schemeClr val="tx1">
                    <a:lumMod val="75000"/>
                    <a:lumOff val="25000"/>
                  </a:schemeClr>
                </a:solidFill>
                <a:latin typeface="Guttman Hatzvi" panose="02010401010101010101" pitchFamily="2" charset="-79"/>
                <a:cs typeface="Guttman Hatzvi" panose="02010401010101010101" pitchFamily="2" charset="-79"/>
              </a:rPr>
              <a:t>כִּמְעַט</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 </a:t>
            </a:r>
            <a:r>
              <a:rPr lang="he-IL" sz="2400" b="1" dirty="0">
                <a:solidFill>
                  <a:schemeClr val="tx1">
                    <a:lumMod val="75000"/>
                    <a:lumOff val="25000"/>
                  </a:schemeClr>
                </a:solidFill>
                <a:latin typeface="Guttman Hatzvi" panose="02010401010101010101" pitchFamily="2" charset="-79"/>
                <a:cs typeface="Guttman Hatzvi" panose="02010401010101010101" pitchFamily="2" charset="-79"/>
              </a:rPr>
              <a:t>נִקְרָע</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 מֵרֹב </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צְחוֹק</a:t>
            </a:r>
            <a:r>
              <a:rPr lang="he-IL" sz="2400" dirty="0" smtClean="0">
                <a:latin typeface="Guttman Hatzvi" panose="02010401010101010101" pitchFamily="2" charset="-79"/>
                <a:cs typeface="Guttman Hatzvi" panose="02010401010101010101" pitchFamily="2" charset="-79"/>
              </a:rPr>
              <a:t>.</a:t>
            </a:r>
            <a:endParaRPr lang="he-IL" sz="2400" dirty="0">
              <a:latin typeface="Guttman Hatzvi" panose="02010401010101010101" pitchFamily="2" charset="-79"/>
              <a:cs typeface="Guttman Hatzvi" panose="02010401010101010101" pitchFamily="2" charset="-79"/>
            </a:endParaRPr>
          </a:p>
        </p:txBody>
      </p:sp>
      <p:pic>
        <p:nvPicPr>
          <p:cNvPr id="2" name="תמונה 1"/>
          <p:cNvPicPr>
            <a:picLocks noChangeAspect="1"/>
          </p:cNvPicPr>
          <p:nvPr/>
        </p:nvPicPr>
        <p:blipFill rotWithShape="1">
          <a:blip r:embed="rId2">
            <a:extLst>
              <a:ext uri="{28A0092B-C50C-407E-A947-70E740481C1C}">
                <a14:useLocalDpi xmlns:a14="http://schemas.microsoft.com/office/drawing/2010/main" val="0"/>
              </a:ext>
            </a:extLst>
          </a:blip>
          <a:srcRect l="10512" t="12535" r="6928" b="13501"/>
          <a:stretch/>
        </p:blipFill>
        <p:spPr>
          <a:xfrm>
            <a:off x="620688" y="4139952"/>
            <a:ext cx="4081568" cy="4032000"/>
          </a:xfrm>
          <a:prstGeom prst="rect">
            <a:avLst/>
          </a:prstGeom>
        </p:spPr>
      </p:pic>
    </p:spTree>
    <p:extLst>
      <p:ext uri="{BB962C8B-B14F-4D97-AF65-F5344CB8AC3E}">
        <p14:creationId xmlns:p14="http://schemas.microsoft.com/office/powerpoint/2010/main" val="641601608"/>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מספר שקופית 1"/>
          <p:cNvSpPr>
            <a:spLocks noGrp="1"/>
          </p:cNvSpPr>
          <p:nvPr>
            <p:ph type="sldNum" sz="quarter" idx="12"/>
          </p:nvPr>
        </p:nvSpPr>
        <p:spPr>
          <a:xfrm>
            <a:off x="6093296" y="8475137"/>
            <a:ext cx="1600200" cy="486833"/>
          </a:xfrm>
        </p:spPr>
        <p:txBody>
          <a:bodyPr/>
          <a:lstStyle/>
          <a:p>
            <a:fld id="{C60840D6-4A80-4F4C-92AD-B99FC8A0C370}" type="slidenum">
              <a:rPr lang="he-IL" smtClean="0"/>
              <a:t>122</a:t>
            </a:fld>
            <a:endParaRPr lang="he-IL"/>
          </a:p>
        </p:txBody>
      </p:sp>
      <p:sp>
        <p:nvSpPr>
          <p:cNvPr id="16" name="TextBox 15"/>
          <p:cNvSpPr txBox="1"/>
          <p:nvPr/>
        </p:nvSpPr>
        <p:spPr>
          <a:xfrm>
            <a:off x="2093673" y="792157"/>
            <a:ext cx="3855607" cy="2123658"/>
          </a:xfrm>
          <a:prstGeom prst="rect">
            <a:avLst/>
          </a:prstGeom>
          <a:noFill/>
        </p:spPr>
        <p:txBody>
          <a:bodyPr wrap="none" rtlCol="1">
            <a:spAutoFit/>
          </a:bodyPr>
          <a:lstStyle/>
          <a:p>
            <a:pPr>
              <a:lnSpc>
                <a:spcPct val="150000"/>
              </a:lnSpc>
            </a:pPr>
            <a:r>
              <a:rPr lang="he-IL" sz="2400" dirty="0" smtClean="0">
                <a:latin typeface="Guttman Hatzvi" panose="02010401010101010101" pitchFamily="2" charset="-79"/>
                <a:cs typeface="Guttman Hatzvi" panose="02010401010101010101" pitchFamily="2" charset="-79"/>
              </a:rPr>
              <a:t>חִירִיק </a:t>
            </a:r>
            <a:r>
              <a:rPr lang="he-IL" sz="2400" dirty="0">
                <a:latin typeface="Guttman Hatzvi" panose="02010401010101010101" pitchFamily="2" charset="-79"/>
                <a:cs typeface="Guttman Hatzvi" panose="02010401010101010101" pitchFamily="2" charset="-79"/>
              </a:rPr>
              <a:t>מַצְחִיק אֶת </a:t>
            </a:r>
            <a:r>
              <a:rPr lang="he-IL" sz="2400" b="1" dirty="0" smtClean="0">
                <a:latin typeface="Guttman Hatzvi" panose="02010401010101010101" pitchFamily="2" charset="-79"/>
                <a:cs typeface="Guttman Hatzvi" panose="02010401010101010101" pitchFamily="2" charset="-79"/>
              </a:rPr>
              <a:t>הַקִּירוֹת,</a:t>
            </a:r>
            <a:r>
              <a:rPr lang="he-IL" sz="2400" b="1" dirty="0">
                <a:latin typeface="Guttman Hatzvi" panose="02010401010101010101" pitchFamily="2" charset="-79"/>
                <a:cs typeface="Guttman Hatzvi" panose="02010401010101010101" pitchFamily="2" charset="-79"/>
              </a:rPr>
              <a:t/>
            </a:r>
            <a:br>
              <a:rPr lang="he-IL" sz="2400" b="1" dirty="0">
                <a:latin typeface="Guttman Hatzvi" panose="02010401010101010101" pitchFamily="2" charset="-79"/>
                <a:cs typeface="Guttman Hatzvi" panose="02010401010101010101" pitchFamily="2" charset="-79"/>
              </a:rPr>
            </a:br>
            <a:r>
              <a:rPr lang="he-IL" sz="2400" b="1" dirty="0">
                <a:latin typeface="Guttman Hatzvi" panose="02010401010101010101" pitchFamily="2" charset="-79"/>
                <a:cs typeface="Guttman Hatzvi" panose="02010401010101010101" pitchFamily="2" charset="-79"/>
              </a:rPr>
              <a:t>הַתַּלְמִידִים</a:t>
            </a:r>
            <a:r>
              <a:rPr lang="he-IL" sz="2400" dirty="0">
                <a:latin typeface="Guttman Hatzvi" panose="02010401010101010101" pitchFamily="2" charset="-79"/>
                <a:cs typeface="Guttman Hatzvi" panose="02010401010101010101" pitchFamily="2" charset="-79"/>
              </a:rPr>
              <a:t> וְהַמּוֹרוֹת, </a:t>
            </a:r>
            <a:br>
              <a:rPr lang="he-IL" sz="2400" dirty="0">
                <a:latin typeface="Guttman Hatzvi" panose="02010401010101010101" pitchFamily="2" charset="-79"/>
                <a:cs typeface="Guttman Hatzvi" panose="02010401010101010101" pitchFamily="2" charset="-79"/>
              </a:rPr>
            </a:br>
            <a:r>
              <a:rPr lang="he-IL" sz="2400" dirty="0">
                <a:latin typeface="Guttman Hatzvi" panose="02010401010101010101" pitchFamily="2" charset="-79"/>
                <a:cs typeface="Guttman Hatzvi" panose="02010401010101010101" pitchFamily="2" charset="-79"/>
              </a:rPr>
              <a:t>אֶת כָּל פַּעֲמוֹנֵי </a:t>
            </a:r>
            <a:r>
              <a:rPr lang="he-IL" sz="2400" b="1" dirty="0">
                <a:latin typeface="Guttman Hatzvi" panose="02010401010101010101" pitchFamily="2" charset="-79"/>
                <a:cs typeface="Guttman Hatzvi" panose="02010401010101010101" pitchFamily="2" charset="-79"/>
              </a:rPr>
              <a:t>הָעִיר</a:t>
            </a:r>
            <a:r>
              <a:rPr lang="he-IL" sz="2400" b="1" dirty="0" smtClean="0">
                <a:latin typeface="Guttman Hatzvi" panose="02010401010101010101" pitchFamily="2" charset="-79"/>
                <a:cs typeface="Guttman Hatzvi" panose="02010401010101010101" pitchFamily="2" charset="-79"/>
              </a:rPr>
              <a:t>.</a:t>
            </a:r>
          </a:p>
          <a:p>
            <a:endParaRPr lang="en-US" sz="2400" dirty="0">
              <a:cs typeface="Guttman Hatzvi" panose="02010401010101010101" pitchFamily="2" charset="-79"/>
            </a:endParaRPr>
          </a:p>
        </p:txBody>
      </p:sp>
      <p:sp>
        <p:nvSpPr>
          <p:cNvPr id="4" name="מלבן 3"/>
          <p:cNvSpPr/>
          <p:nvPr/>
        </p:nvSpPr>
        <p:spPr>
          <a:xfrm>
            <a:off x="194867" y="2771800"/>
            <a:ext cx="3738190" cy="1569660"/>
          </a:xfrm>
          <a:prstGeom prst="rect">
            <a:avLst/>
          </a:prstGeom>
        </p:spPr>
        <p:txBody>
          <a:bodyPr wrap="square">
            <a:spAutoFit/>
          </a:bodyPr>
          <a:lstStyle/>
          <a:p>
            <a:pPr lvl="0"/>
            <a:r>
              <a:rPr lang="he-IL" sz="2400" dirty="0">
                <a:solidFill>
                  <a:prstClr val="black"/>
                </a:solidFill>
                <a:latin typeface="Guttman Hatzvi" panose="02010401010101010101" pitchFamily="2" charset="-79"/>
                <a:cs typeface="Guttman Hatzvi" panose="02010401010101010101" pitchFamily="2" charset="-79"/>
              </a:rPr>
              <a:t>קָשֶׁה </a:t>
            </a:r>
            <a:r>
              <a:rPr lang="he-IL" sz="2400" b="1" dirty="0" err="1">
                <a:solidFill>
                  <a:prstClr val="black"/>
                </a:solidFill>
                <a:latin typeface="Guttman Hatzvi" panose="02010401010101010101" pitchFamily="2" charset="-79"/>
                <a:cs typeface="Guttman Hatzvi" panose="02010401010101010101" pitchFamily="2" charset="-79"/>
              </a:rPr>
              <a:t>לִנְשֹׁם</a:t>
            </a:r>
            <a:r>
              <a:rPr lang="he-IL" sz="2400" b="1" dirty="0">
                <a:solidFill>
                  <a:prstClr val="black"/>
                </a:solidFill>
                <a:latin typeface="Guttman Hatzvi" panose="02010401010101010101" pitchFamily="2" charset="-79"/>
                <a:cs typeface="Guttman Hatzvi" panose="02010401010101010101" pitchFamily="2" charset="-79"/>
              </a:rPr>
              <a:t>,</a:t>
            </a:r>
            <a:r>
              <a:rPr lang="he-IL" sz="2400" dirty="0">
                <a:solidFill>
                  <a:prstClr val="black"/>
                </a:solidFill>
                <a:latin typeface="Guttman Hatzvi" panose="02010401010101010101" pitchFamily="2" charset="-79"/>
                <a:cs typeface="Guttman Hatzvi" panose="02010401010101010101" pitchFamily="2" charset="-79"/>
              </a:rPr>
              <a:t> אֵין </a:t>
            </a:r>
            <a:r>
              <a:rPr lang="he-IL" sz="2400" b="1" dirty="0">
                <a:solidFill>
                  <a:prstClr val="black"/>
                </a:solidFill>
                <a:latin typeface="Guttman Hatzvi" panose="02010401010101010101" pitchFamily="2" charset="-79"/>
                <a:cs typeface="Guttman Hatzvi" panose="02010401010101010101" pitchFamily="2" charset="-79"/>
              </a:rPr>
              <a:t>אֲוִיר,</a:t>
            </a:r>
            <a:endParaRPr lang="he-IL" sz="2400" dirty="0">
              <a:solidFill>
                <a:prstClr val="black"/>
              </a:solidFill>
              <a:latin typeface="Guttman Hatzvi" panose="02010401010101010101" pitchFamily="2" charset="-79"/>
              <a:cs typeface="Guttman Hatzvi" panose="02010401010101010101" pitchFamily="2" charset="-79"/>
            </a:endParaRPr>
          </a:p>
          <a:p>
            <a:pPr lvl="0">
              <a:lnSpc>
                <a:spcPct val="150000"/>
              </a:lnSpc>
            </a:pPr>
            <a:r>
              <a:rPr lang="he-IL" sz="2400" dirty="0">
                <a:solidFill>
                  <a:prstClr val="black"/>
                </a:solidFill>
                <a:latin typeface="Guttman Hatzvi" panose="02010401010101010101" pitchFamily="2" charset="-79"/>
                <a:cs typeface="Guttman Hatzvi" panose="02010401010101010101" pitchFamily="2" charset="-79"/>
              </a:rPr>
              <a:t>אָז הוּא שָׁר </a:t>
            </a:r>
            <a:r>
              <a:rPr lang="he-IL" sz="2400" b="1" dirty="0">
                <a:solidFill>
                  <a:prstClr val="black"/>
                </a:solidFill>
                <a:latin typeface="Guttman Hatzvi" panose="02010401010101010101" pitchFamily="2" charset="-79"/>
                <a:cs typeface="Guttman Hatzvi" panose="02010401010101010101" pitchFamily="2" charset="-79"/>
              </a:rPr>
              <a:t>אִתָּם </a:t>
            </a:r>
            <a:r>
              <a:rPr lang="he-IL" sz="2400" b="1" dirty="0" smtClean="0">
                <a:solidFill>
                  <a:prstClr val="black"/>
                </a:solidFill>
                <a:latin typeface="Guttman Hatzvi" panose="02010401010101010101" pitchFamily="2" charset="-79"/>
                <a:cs typeface="Guttman Hatzvi" panose="02010401010101010101" pitchFamily="2" charset="-79"/>
              </a:rPr>
              <a:t>שִׁיר -</a:t>
            </a:r>
            <a:r>
              <a:rPr lang="he-IL" sz="2400" dirty="0">
                <a:solidFill>
                  <a:prstClr val="black"/>
                </a:solidFill>
                <a:latin typeface="Guttman Hatzvi" panose="02010401010101010101" pitchFamily="2" charset="-79"/>
                <a:cs typeface="Guttman Hatzvi" panose="02010401010101010101" pitchFamily="2" charset="-79"/>
              </a:rPr>
              <a:t/>
            </a:r>
            <a:br>
              <a:rPr lang="he-IL" sz="2400" dirty="0">
                <a:solidFill>
                  <a:prstClr val="black"/>
                </a:solidFill>
                <a:latin typeface="Guttman Hatzvi" panose="02010401010101010101" pitchFamily="2" charset="-79"/>
                <a:cs typeface="Guttman Hatzvi" panose="02010401010101010101" pitchFamily="2" charset="-79"/>
              </a:rPr>
            </a:br>
            <a:r>
              <a:rPr lang="he-IL" sz="2400" b="1" dirty="0">
                <a:solidFill>
                  <a:prstClr val="black"/>
                </a:solidFill>
                <a:latin typeface="Guttman Hatzvi" panose="02010401010101010101" pitchFamily="2" charset="-79"/>
                <a:cs typeface="Guttman Hatzvi" panose="02010401010101010101" pitchFamily="2" charset="-79"/>
              </a:rPr>
              <a:t>הַשִּׁיר הַיָּחִיד </a:t>
            </a:r>
            <a:r>
              <a:rPr lang="he-IL" sz="2400" dirty="0">
                <a:solidFill>
                  <a:prstClr val="black"/>
                </a:solidFill>
                <a:latin typeface="Guttman Hatzvi" panose="02010401010101010101" pitchFamily="2" charset="-79"/>
                <a:cs typeface="Guttman Hatzvi" panose="02010401010101010101" pitchFamily="2" charset="-79"/>
              </a:rPr>
              <a:t>שֶׁהוּא </a:t>
            </a:r>
            <a:r>
              <a:rPr lang="he-IL" sz="2400" b="1" dirty="0">
                <a:solidFill>
                  <a:prstClr val="black"/>
                </a:solidFill>
                <a:latin typeface="Guttman Hatzvi" panose="02010401010101010101" pitchFamily="2" charset="-79"/>
                <a:cs typeface="Guttman Hatzvi" panose="02010401010101010101" pitchFamily="2" charset="-79"/>
              </a:rPr>
              <a:t>מַכִּיר:</a:t>
            </a:r>
            <a:endParaRPr lang="en-US" sz="2400" b="1" dirty="0">
              <a:solidFill>
                <a:prstClr val="black"/>
              </a:solidFill>
              <a:cs typeface="Guttman Hatzvi" panose="02010401010101010101" pitchFamily="2" charset="-79"/>
            </a:endParaRPr>
          </a:p>
        </p:txBody>
      </p:sp>
      <p:pic>
        <p:nvPicPr>
          <p:cNvPr id="13" name="תמונה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1241" y="4139952"/>
            <a:ext cx="5236031" cy="4815442"/>
          </a:xfrm>
          <a:prstGeom prst="rect">
            <a:avLst/>
          </a:prstGeom>
        </p:spPr>
      </p:pic>
      <p:pic>
        <p:nvPicPr>
          <p:cNvPr id="6" name="תמונה 5"/>
          <p:cNvPicPr>
            <a:picLocks noChangeAspect="1"/>
          </p:cNvPicPr>
          <p:nvPr/>
        </p:nvPicPr>
        <p:blipFill>
          <a:blip r:embed="rId3">
            <a:duotone>
              <a:schemeClr val="accent2">
                <a:shade val="45000"/>
                <a:satMod val="135000"/>
              </a:schemeClr>
              <a:prstClr val="white"/>
            </a:duotone>
            <a:extLst>
              <a:ext uri="{BEBA8EAE-BF5A-486C-A8C5-ECC9F3942E4B}">
                <a14:imgProps xmlns:a14="http://schemas.microsoft.com/office/drawing/2010/main">
                  <a14:imgLayer r:embed="rId4">
                    <a14:imgEffect>
                      <a14:colorTemperature colorTemp="8800"/>
                    </a14:imgEffect>
                    <a14:imgEffect>
                      <a14:saturation sat="66000"/>
                    </a14:imgEffect>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5710912" y="8460432"/>
            <a:ext cx="526400" cy="504000"/>
          </a:xfrm>
          <a:prstGeom prst="rect">
            <a:avLst/>
          </a:prstGeom>
        </p:spPr>
      </p:pic>
    </p:spTree>
    <p:extLst>
      <p:ext uri="{BB962C8B-B14F-4D97-AF65-F5344CB8AC3E}">
        <p14:creationId xmlns:p14="http://schemas.microsoft.com/office/powerpoint/2010/main" val="562460082"/>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מספר שקופית 1"/>
          <p:cNvSpPr>
            <a:spLocks noGrp="1"/>
          </p:cNvSpPr>
          <p:nvPr>
            <p:ph type="sldNum" sz="quarter" idx="12"/>
          </p:nvPr>
        </p:nvSpPr>
        <p:spPr>
          <a:xfrm>
            <a:off x="244624" y="8475137"/>
            <a:ext cx="1600200" cy="486833"/>
          </a:xfrm>
        </p:spPr>
        <p:txBody>
          <a:bodyPr/>
          <a:lstStyle/>
          <a:p>
            <a:fld id="{C60840D6-4A80-4F4C-92AD-B99FC8A0C370}" type="slidenum">
              <a:rPr lang="he-IL" sz="1400" smtClean="0"/>
              <a:t>123</a:t>
            </a:fld>
            <a:endParaRPr lang="he-IL" sz="1400" dirty="0"/>
          </a:p>
        </p:txBody>
      </p:sp>
      <p:sp>
        <p:nvSpPr>
          <p:cNvPr id="14" name="TextBox 13"/>
          <p:cNvSpPr txBox="1"/>
          <p:nvPr/>
        </p:nvSpPr>
        <p:spPr>
          <a:xfrm>
            <a:off x="1700808" y="795642"/>
            <a:ext cx="2331087" cy="646331"/>
          </a:xfrm>
          <a:prstGeom prst="rect">
            <a:avLst/>
          </a:prstGeom>
          <a:noFill/>
        </p:spPr>
        <p:txBody>
          <a:bodyPr wrap="none" rtlCol="1">
            <a:spAutoFit/>
          </a:bodyPr>
          <a:lstStyle/>
          <a:p>
            <a:pPr>
              <a:lnSpc>
                <a:spcPct val="150000"/>
              </a:lnSpc>
            </a:pPr>
            <a:r>
              <a:rPr lang="he-IL" sz="2400" dirty="0" smtClean="0">
                <a:solidFill>
                  <a:srgbClr val="2A8667"/>
                </a:solidFill>
                <a:latin typeface="Guttman Hatzvi" panose="02010401010101010101" pitchFamily="2" charset="-79"/>
                <a:cs typeface="Guttman Hatzvi" panose="02010401010101010101" pitchFamily="2" charset="-79"/>
              </a:rPr>
              <a:t>יוֹ"ד, </a:t>
            </a:r>
            <a:r>
              <a:rPr lang="he-IL" sz="2400" b="1" dirty="0" smtClean="0">
                <a:solidFill>
                  <a:srgbClr val="2A8667"/>
                </a:solidFill>
                <a:latin typeface="Guttman Hatzvi" panose="02010401010101010101" pitchFamily="2" charset="-79"/>
                <a:cs typeface="Guttman Hatzvi" panose="02010401010101010101" pitchFamily="2" charset="-79"/>
              </a:rPr>
              <a:t>עִמְדִי </a:t>
            </a:r>
            <a:r>
              <a:rPr lang="he-IL" sz="2400" b="1" dirty="0">
                <a:solidFill>
                  <a:srgbClr val="2A8667"/>
                </a:solidFill>
                <a:latin typeface="Guttman Hatzvi" panose="02010401010101010101" pitchFamily="2" charset="-79"/>
                <a:cs typeface="Guttman Hatzvi" panose="02010401010101010101" pitchFamily="2" charset="-79"/>
              </a:rPr>
              <a:t>לְיָדִי!</a:t>
            </a:r>
          </a:p>
        </p:txBody>
      </p:sp>
      <p:sp>
        <p:nvSpPr>
          <p:cNvPr id="3" name="TextBox 2"/>
          <p:cNvSpPr txBox="1"/>
          <p:nvPr/>
        </p:nvSpPr>
        <p:spPr>
          <a:xfrm>
            <a:off x="3717032" y="1659736"/>
            <a:ext cx="1819729" cy="3416320"/>
          </a:xfrm>
          <a:prstGeom prst="rect">
            <a:avLst/>
          </a:prstGeom>
          <a:noFill/>
        </p:spPr>
        <p:txBody>
          <a:bodyPr wrap="none" rtlCol="1">
            <a:spAutoFit/>
          </a:bodyPr>
          <a:lstStyle/>
          <a:p>
            <a:pPr>
              <a:lnSpc>
                <a:spcPct val="150000"/>
              </a:lnSpc>
            </a:pPr>
            <a:r>
              <a:rPr lang="he-IL" sz="2400" b="1" dirty="0" smtClean="0">
                <a:solidFill>
                  <a:srgbClr val="0070C0"/>
                </a:solidFill>
                <a:latin typeface="Guttman Hatzvi" panose="02010401010101010101" pitchFamily="2" charset="-79"/>
                <a:cs typeface="Guttman Hatzvi" panose="02010401010101010101" pitchFamily="2" charset="-79"/>
              </a:rPr>
              <a:t>אִי </a:t>
            </a:r>
            <a:r>
              <a:rPr lang="he-IL" sz="2400" b="1" dirty="0">
                <a:solidFill>
                  <a:srgbClr val="0070C0"/>
                </a:solidFill>
                <a:latin typeface="Guttman Hatzvi" panose="02010401010101010101" pitchFamily="2" charset="-79"/>
                <a:cs typeface="Guttman Hatzvi" panose="02010401010101010101" pitchFamily="2" charset="-79"/>
              </a:rPr>
              <a:t>בִּי </a:t>
            </a:r>
            <a:r>
              <a:rPr lang="he-IL" sz="2400" b="1" dirty="0" err="1">
                <a:solidFill>
                  <a:srgbClr val="0070C0"/>
                </a:solidFill>
                <a:latin typeface="Guttman Hatzvi" panose="02010401010101010101" pitchFamily="2" charset="-79"/>
                <a:cs typeface="Guttman Hatzvi" panose="02010401010101010101" pitchFamily="2" charset="-79"/>
              </a:rPr>
              <a:t>גִּי</a:t>
            </a:r>
            <a:r>
              <a:rPr lang="he-IL" sz="2400" b="1" dirty="0">
                <a:solidFill>
                  <a:srgbClr val="0070C0"/>
                </a:solidFill>
                <a:latin typeface="Guttman Hatzvi" panose="02010401010101010101" pitchFamily="2" charset="-79"/>
                <a:cs typeface="Guttman Hatzvi" panose="02010401010101010101" pitchFamily="2" charset="-79"/>
              </a:rPr>
              <a:t> דִּי </a:t>
            </a:r>
            <a:endParaRPr lang="he-IL" sz="2400" b="1" dirty="0" smtClean="0">
              <a:solidFill>
                <a:srgbClr val="0070C0"/>
              </a:solidFill>
              <a:latin typeface="Guttman Hatzvi" panose="02010401010101010101" pitchFamily="2" charset="-79"/>
              <a:cs typeface="Guttman Hatzvi" panose="02010401010101010101" pitchFamily="2" charset="-79"/>
            </a:endParaRPr>
          </a:p>
          <a:p>
            <a:pPr>
              <a:lnSpc>
                <a:spcPct val="150000"/>
              </a:lnSpc>
            </a:pPr>
            <a:r>
              <a:rPr lang="he-IL" sz="2400" b="1" dirty="0" smtClean="0">
                <a:solidFill>
                  <a:srgbClr val="0070C0"/>
                </a:solidFill>
                <a:latin typeface="Guttman Hatzvi" panose="02010401010101010101" pitchFamily="2" charset="-79"/>
                <a:cs typeface="Guttman Hatzvi" panose="02010401010101010101" pitchFamily="2" charset="-79"/>
              </a:rPr>
              <a:t>הִי </a:t>
            </a:r>
            <a:r>
              <a:rPr lang="he-IL" sz="2400" b="1" dirty="0">
                <a:solidFill>
                  <a:srgbClr val="0070C0"/>
                </a:solidFill>
                <a:latin typeface="Guttman Hatzvi" panose="02010401010101010101" pitchFamily="2" charset="-79"/>
                <a:cs typeface="Guttman Hatzvi" panose="02010401010101010101" pitchFamily="2" charset="-79"/>
              </a:rPr>
              <a:t>וִי זִי חִי </a:t>
            </a:r>
          </a:p>
          <a:p>
            <a:pPr>
              <a:lnSpc>
                <a:spcPct val="150000"/>
              </a:lnSpc>
            </a:pPr>
            <a:r>
              <a:rPr lang="he-IL" sz="2400" b="1" dirty="0">
                <a:solidFill>
                  <a:srgbClr val="0070C0"/>
                </a:solidFill>
                <a:latin typeface="Guttman Hatzvi" panose="02010401010101010101" pitchFamily="2" charset="-79"/>
                <a:cs typeface="Guttman Hatzvi" panose="02010401010101010101" pitchFamily="2" charset="-79"/>
              </a:rPr>
              <a:t>טִי יִי כִּי </a:t>
            </a:r>
            <a:br>
              <a:rPr lang="he-IL" sz="2400" b="1" dirty="0">
                <a:solidFill>
                  <a:srgbClr val="0070C0"/>
                </a:solidFill>
                <a:latin typeface="Guttman Hatzvi" panose="02010401010101010101" pitchFamily="2" charset="-79"/>
                <a:cs typeface="Guttman Hatzvi" panose="02010401010101010101" pitchFamily="2" charset="-79"/>
              </a:rPr>
            </a:br>
            <a:r>
              <a:rPr lang="he-IL" sz="2400" b="1" dirty="0">
                <a:solidFill>
                  <a:srgbClr val="0070C0"/>
                </a:solidFill>
                <a:latin typeface="Guttman Hatzvi" panose="02010401010101010101" pitchFamily="2" charset="-79"/>
                <a:cs typeface="Guttman Hatzvi" panose="02010401010101010101" pitchFamily="2" charset="-79"/>
              </a:rPr>
              <a:t>לִי מִי נִי סִי </a:t>
            </a:r>
            <a:endParaRPr lang="he-IL" sz="2400" b="1" dirty="0" smtClean="0">
              <a:solidFill>
                <a:srgbClr val="0070C0"/>
              </a:solidFill>
              <a:latin typeface="Guttman Hatzvi" panose="02010401010101010101" pitchFamily="2" charset="-79"/>
              <a:cs typeface="Guttman Hatzvi" panose="02010401010101010101" pitchFamily="2" charset="-79"/>
            </a:endParaRPr>
          </a:p>
          <a:p>
            <a:pPr>
              <a:lnSpc>
                <a:spcPct val="150000"/>
              </a:lnSpc>
            </a:pPr>
            <a:r>
              <a:rPr lang="he-IL" sz="2400" b="1" dirty="0" smtClean="0">
                <a:solidFill>
                  <a:srgbClr val="0070C0"/>
                </a:solidFill>
                <a:latin typeface="Guttman Hatzvi" panose="02010401010101010101" pitchFamily="2" charset="-79"/>
                <a:cs typeface="Guttman Hatzvi" panose="02010401010101010101" pitchFamily="2" charset="-79"/>
              </a:rPr>
              <a:t>עִי </a:t>
            </a:r>
            <a:r>
              <a:rPr lang="he-IL" sz="2400" b="1" dirty="0">
                <a:solidFill>
                  <a:srgbClr val="0070C0"/>
                </a:solidFill>
                <a:latin typeface="Guttman Hatzvi" panose="02010401010101010101" pitchFamily="2" charset="-79"/>
                <a:cs typeface="Guttman Hatzvi" panose="02010401010101010101" pitchFamily="2" charset="-79"/>
              </a:rPr>
              <a:t>פִּי צִי קִי </a:t>
            </a:r>
          </a:p>
          <a:p>
            <a:pPr>
              <a:lnSpc>
                <a:spcPct val="150000"/>
              </a:lnSpc>
            </a:pPr>
            <a:r>
              <a:rPr lang="he-IL" sz="2400" b="1" dirty="0" err="1">
                <a:solidFill>
                  <a:srgbClr val="0070C0"/>
                </a:solidFill>
                <a:latin typeface="Guttman Hatzvi" panose="02010401010101010101" pitchFamily="2" charset="-79"/>
                <a:cs typeface="Guttman Hatzvi" panose="02010401010101010101" pitchFamily="2" charset="-79"/>
              </a:rPr>
              <a:t>רִי</a:t>
            </a:r>
            <a:r>
              <a:rPr lang="he-IL" sz="2400" b="1" dirty="0">
                <a:solidFill>
                  <a:srgbClr val="0070C0"/>
                </a:solidFill>
                <a:latin typeface="Guttman Hatzvi" panose="02010401010101010101" pitchFamily="2" charset="-79"/>
                <a:cs typeface="Guttman Hatzvi" panose="02010401010101010101" pitchFamily="2" charset="-79"/>
              </a:rPr>
              <a:t> שִׁי </a:t>
            </a:r>
            <a:r>
              <a:rPr lang="he-IL" sz="2400" b="1" dirty="0" err="1" smtClean="0">
                <a:solidFill>
                  <a:srgbClr val="0070C0"/>
                </a:solidFill>
                <a:latin typeface="Guttman Hatzvi" panose="02010401010101010101" pitchFamily="2" charset="-79"/>
                <a:cs typeface="Guttman Hatzvi" panose="02010401010101010101" pitchFamily="2" charset="-79"/>
              </a:rPr>
              <a:t>תִּי</a:t>
            </a:r>
            <a:endParaRPr lang="he-IL" sz="2400" b="1" dirty="0">
              <a:solidFill>
                <a:srgbClr val="0070C0"/>
              </a:solidFill>
              <a:latin typeface="Guttman Hatzvi" panose="02010401010101010101" pitchFamily="2" charset="-79"/>
              <a:cs typeface="Guttman Hatzvi" panose="02010401010101010101" pitchFamily="2" charset="-79"/>
            </a:endParaRPr>
          </a:p>
        </p:txBody>
      </p:sp>
      <p:sp>
        <p:nvSpPr>
          <p:cNvPr id="21" name="מלבן 20"/>
          <p:cNvSpPr/>
          <p:nvPr/>
        </p:nvSpPr>
        <p:spPr>
          <a:xfrm>
            <a:off x="54006" y="5478194"/>
            <a:ext cx="4023066" cy="2308324"/>
          </a:xfrm>
          <a:prstGeom prst="rect">
            <a:avLst/>
          </a:prstGeom>
        </p:spPr>
        <p:txBody>
          <a:bodyPr wrap="square">
            <a:spAutoFit/>
          </a:bodyPr>
          <a:lstStyle/>
          <a:p>
            <a:pPr>
              <a:lnSpc>
                <a:spcPct val="150000"/>
              </a:lnSpc>
            </a:pPr>
            <a:r>
              <a:rPr lang="he-IL" sz="2400" b="1" dirty="0">
                <a:solidFill>
                  <a:schemeClr val="tx1">
                    <a:lumMod val="75000"/>
                    <a:lumOff val="25000"/>
                  </a:schemeClr>
                </a:solidFill>
                <a:latin typeface="Guttman Hatzvi" panose="02010401010101010101" pitchFamily="2" charset="-79"/>
                <a:cs typeface="Guttman Hatzvi" panose="02010401010101010101" pitchFamily="2" charset="-79"/>
              </a:rPr>
              <a:t>חִירִיק </a:t>
            </a:r>
            <a:r>
              <a:rPr lang="he-IL" sz="2400" b="1" dirty="0" err="1" smtClean="0">
                <a:solidFill>
                  <a:schemeClr val="tx1">
                    <a:lumMod val="75000"/>
                    <a:lumOff val="25000"/>
                  </a:schemeClr>
                </a:solidFill>
                <a:latin typeface="Guttman Hatzvi" panose="02010401010101010101" pitchFamily="2" charset="-79"/>
                <a:cs typeface="Guttman Hatzvi" panose="02010401010101010101" pitchFamily="2" charset="-79"/>
              </a:rPr>
              <a:t>רִיק־רִיק־רִיק־רִיק</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
            </a:r>
            <a:br>
              <a:rPr lang="he-IL" sz="2400" dirty="0">
                <a:solidFill>
                  <a:schemeClr val="tx1">
                    <a:lumMod val="75000"/>
                    <a:lumOff val="25000"/>
                  </a:schemeClr>
                </a:solidFill>
                <a:latin typeface="Guttman Hatzvi" panose="02010401010101010101" pitchFamily="2" charset="-79"/>
                <a:cs typeface="Guttman Hatzvi" panose="02010401010101010101" pitchFamily="2" charset="-79"/>
              </a:rPr>
            </a:b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דַּי, </a:t>
            </a:r>
            <a:r>
              <a:rPr lang="he-IL" sz="2400" b="1" dirty="0">
                <a:solidFill>
                  <a:schemeClr val="tx1">
                    <a:lumMod val="75000"/>
                    <a:lumOff val="25000"/>
                  </a:schemeClr>
                </a:solidFill>
                <a:latin typeface="Guttman Hatzvi" panose="02010401010101010101" pitchFamily="2" charset="-79"/>
                <a:cs typeface="Guttman Hatzvi" panose="02010401010101010101" pitchFamily="2" charset="-79"/>
              </a:rPr>
              <a:t>מַסְפִּיק לְהַצְחִיק.</a:t>
            </a:r>
            <a:br>
              <a:rPr lang="he-IL" sz="2400" b="1" dirty="0">
                <a:solidFill>
                  <a:schemeClr val="tx1">
                    <a:lumMod val="75000"/>
                    <a:lumOff val="25000"/>
                  </a:schemeClr>
                </a:solidFill>
                <a:latin typeface="Guttman Hatzvi" panose="02010401010101010101" pitchFamily="2" charset="-79"/>
                <a:cs typeface="Guttman Hatzvi" panose="02010401010101010101" pitchFamily="2" charset="-79"/>
              </a:rPr>
            </a:br>
            <a:r>
              <a:rPr lang="he-IL" sz="2400" b="1" dirty="0">
                <a:solidFill>
                  <a:schemeClr val="tx1">
                    <a:lumMod val="75000"/>
                    <a:lumOff val="25000"/>
                  </a:schemeClr>
                </a:solidFill>
                <a:latin typeface="Guttman Hatzvi" panose="02010401010101010101" pitchFamily="2" charset="-79"/>
                <a:cs typeface="Guttman Hatzvi" panose="02010401010101010101" pitchFamily="2" charset="-79"/>
              </a:rPr>
              <a:t>חִירִיק </a:t>
            </a:r>
            <a:r>
              <a:rPr lang="he-IL" sz="2400" b="1" dirty="0" err="1">
                <a:solidFill>
                  <a:schemeClr val="tx1">
                    <a:lumMod val="75000"/>
                    <a:lumOff val="25000"/>
                  </a:schemeClr>
                </a:solidFill>
                <a:latin typeface="Guttman Hatzvi" panose="02010401010101010101" pitchFamily="2" charset="-79"/>
                <a:cs typeface="Guttman Hatzvi" panose="02010401010101010101" pitchFamily="2" charset="-79"/>
              </a:rPr>
              <a:t>רִיק־רִיק־רִיק־רִיק</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
            </a:r>
            <a:br>
              <a:rPr lang="he-IL" sz="2400" dirty="0">
                <a:solidFill>
                  <a:schemeClr val="tx1">
                    <a:lumMod val="75000"/>
                    <a:lumOff val="25000"/>
                  </a:schemeClr>
                </a:solidFill>
                <a:latin typeface="Guttman Hatzvi" panose="02010401010101010101" pitchFamily="2" charset="-79"/>
                <a:cs typeface="Guttman Hatzvi" panose="02010401010101010101" pitchFamily="2" charset="-79"/>
              </a:rPr>
            </a:b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חֲזֹר מִיָּד </a:t>
            </a:r>
            <a:r>
              <a:rPr lang="he-IL" sz="2400" b="1" dirty="0">
                <a:solidFill>
                  <a:schemeClr val="tx1">
                    <a:lumMod val="75000"/>
                    <a:lumOff val="25000"/>
                  </a:schemeClr>
                </a:solidFill>
                <a:latin typeface="Guttman Hatzvi" panose="02010401010101010101" pitchFamily="2" charset="-79"/>
                <a:cs typeface="Guttman Hatzvi" panose="02010401010101010101" pitchFamily="2" charset="-79"/>
              </a:rPr>
              <a:t>לַתִּיק! </a:t>
            </a:r>
            <a:r>
              <a:rPr lang="en-US" sz="2400" b="1" dirty="0">
                <a:solidFill>
                  <a:srgbClr val="FF0938"/>
                </a:solidFill>
                <a:cs typeface="Guttman Hatzvi" panose="02010401010101010101" pitchFamily="2" charset="-79"/>
              </a:rPr>
              <a:t> </a:t>
            </a:r>
          </a:p>
        </p:txBody>
      </p:sp>
      <p:pic>
        <p:nvPicPr>
          <p:cNvPr id="4" name="תמונה 3"/>
          <p:cNvPicPr>
            <a:picLocks noChangeAspect="1"/>
          </p:cNvPicPr>
          <p:nvPr/>
        </p:nvPicPr>
        <p:blipFill rotWithShape="1">
          <a:blip r:embed="rId2">
            <a:extLst>
              <a:ext uri="{28A0092B-C50C-407E-A947-70E740481C1C}">
                <a14:useLocalDpi xmlns:a14="http://schemas.microsoft.com/office/drawing/2010/main" val="0"/>
              </a:ext>
            </a:extLst>
          </a:blip>
          <a:srcRect l="39508" t="26823" r="40128" b="46354"/>
          <a:stretch/>
        </p:blipFill>
        <p:spPr>
          <a:xfrm>
            <a:off x="476673" y="251520"/>
            <a:ext cx="782012" cy="1080000"/>
          </a:xfrm>
          <a:prstGeom prst="rect">
            <a:avLst/>
          </a:prstGeom>
        </p:spPr>
      </p:pic>
      <p:pic>
        <p:nvPicPr>
          <p:cNvPr id="10" name="תמונה 9">
            <a:hlinkClick r:id="rId3" action="ppaction://hlinksldjump"/>
          </p:cNvPr>
          <p:cNvPicPr>
            <a:picLocks noChangeAspect="1"/>
          </p:cNvPicPr>
          <p:nvPr/>
        </p:nvPicPr>
        <p:blipFill>
          <a:blip r:embed="rId4">
            <a:extLst>
              <a:ext uri="{BEBA8EAE-BF5A-486C-A8C5-ECC9F3942E4B}">
                <a14:imgProps xmlns:a14="http://schemas.microsoft.com/office/drawing/2010/main">
                  <a14:imgLayer r:embed="rId5">
                    <a14:imgEffect>
                      <a14:saturation sat="400000"/>
                    </a14:imgEffect>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691637" y="8175254"/>
            <a:ext cx="1225195" cy="804605"/>
          </a:xfrm>
          <a:prstGeom prst="rect">
            <a:avLst/>
          </a:prstGeom>
        </p:spPr>
      </p:pic>
      <p:pic>
        <p:nvPicPr>
          <p:cNvPr id="11" name="תמונה 10">
            <a:hlinkClick r:id="rId6" action="ppaction://hlinksldjump"/>
          </p:cNvPr>
          <p:cNvPicPr>
            <a:picLocks noChangeAspect="1"/>
          </p:cNvPicPr>
          <p:nvPr/>
        </p:nvPicPr>
        <p:blipFill>
          <a:blip r:embed="rId7">
            <a:extLst>
              <a:ext uri="{BEBA8EAE-BF5A-486C-A8C5-ECC9F3942E4B}">
                <a14:imgProps xmlns:a14="http://schemas.microsoft.com/office/drawing/2010/main">
                  <a14:imgLayer r:embed="rId8">
                    <a14:imgEffect>
                      <a14:saturation sat="400000"/>
                    </a14:imgEffect>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1926826" y="8167158"/>
            <a:ext cx="1286150" cy="798510"/>
          </a:xfrm>
          <a:prstGeom prst="rect">
            <a:avLst/>
          </a:prstGeom>
        </p:spPr>
      </p:pic>
    </p:spTree>
    <p:extLst>
      <p:ext uri="{BB962C8B-B14F-4D97-AF65-F5344CB8AC3E}">
        <p14:creationId xmlns:p14="http://schemas.microsoft.com/office/powerpoint/2010/main" val="3612943673"/>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מציין מיקום של מספר שקופית 3"/>
          <p:cNvSpPr>
            <a:spLocks noGrp="1"/>
          </p:cNvSpPr>
          <p:nvPr>
            <p:ph type="sldNum" sz="quarter" idx="12"/>
          </p:nvPr>
        </p:nvSpPr>
        <p:spPr>
          <a:xfrm>
            <a:off x="6093296" y="8475137"/>
            <a:ext cx="1600200" cy="486833"/>
          </a:xfrm>
        </p:spPr>
        <p:txBody>
          <a:bodyPr/>
          <a:lstStyle/>
          <a:p>
            <a:fld id="{C60840D6-4A80-4F4C-92AD-B99FC8A0C370}" type="slidenum">
              <a:rPr lang="he-IL" smtClean="0"/>
              <a:t>124</a:t>
            </a:fld>
            <a:endParaRPr lang="he-IL"/>
          </a:p>
        </p:txBody>
      </p:sp>
      <p:sp>
        <p:nvSpPr>
          <p:cNvPr id="8" name="מלבן 7"/>
          <p:cNvSpPr/>
          <p:nvPr/>
        </p:nvSpPr>
        <p:spPr>
          <a:xfrm>
            <a:off x="1988841" y="801450"/>
            <a:ext cx="3960440" cy="1754326"/>
          </a:xfrm>
          <a:prstGeom prst="rect">
            <a:avLst/>
          </a:prstGeom>
        </p:spPr>
        <p:txBody>
          <a:bodyPr wrap="square">
            <a:spAutoFit/>
          </a:bodyPr>
          <a:lstStyle/>
          <a:p>
            <a:pPr lvl="0">
              <a:lnSpc>
                <a:spcPct val="150000"/>
              </a:lnSpc>
            </a:pPr>
            <a:r>
              <a:rPr lang="he-IL" sz="2400" b="1" dirty="0">
                <a:solidFill>
                  <a:schemeClr val="tx1">
                    <a:lumMod val="75000"/>
                    <a:lumOff val="25000"/>
                  </a:schemeClr>
                </a:solidFill>
                <a:latin typeface="Guttman Hatzvi" panose="02010401010101010101" pitchFamily="2" charset="-79"/>
                <a:cs typeface="Guttman Hatzvi" panose="02010401010101010101" pitchFamily="2" charset="-79"/>
              </a:rPr>
              <a:t>אִי </a:t>
            </a:r>
            <a:r>
              <a:rPr lang="he-IL" sz="2400" b="1" dirty="0" err="1">
                <a:solidFill>
                  <a:schemeClr val="tx1">
                    <a:lumMod val="75000"/>
                    <a:lumOff val="25000"/>
                  </a:schemeClr>
                </a:solidFill>
                <a:latin typeface="Guttman Hatzvi" panose="02010401010101010101" pitchFamily="2" charset="-79"/>
                <a:cs typeface="Guttman Hatzvi" panose="02010401010101010101" pitchFamily="2" charset="-79"/>
              </a:rPr>
              <a:t>אִי</a:t>
            </a:r>
            <a:r>
              <a:rPr lang="he-IL" sz="2400" b="1" dirty="0">
                <a:solidFill>
                  <a:schemeClr val="tx1">
                    <a:lumMod val="75000"/>
                    <a:lumOff val="25000"/>
                  </a:schemeClr>
                </a:solidFill>
                <a:latin typeface="Guttman Hatzvi" panose="02010401010101010101" pitchFamily="2" charset="-79"/>
                <a:cs typeface="Guttman Hatzvi" panose="02010401010101010101" pitchFamily="2" charset="-79"/>
              </a:rPr>
              <a:t> </a:t>
            </a:r>
            <a:r>
              <a:rPr lang="he-IL" sz="2400" b="1" dirty="0" err="1">
                <a:solidFill>
                  <a:schemeClr val="tx1">
                    <a:lumMod val="75000"/>
                    <a:lumOff val="25000"/>
                  </a:schemeClr>
                </a:solidFill>
                <a:latin typeface="Guttman Hatzvi" panose="02010401010101010101" pitchFamily="2" charset="-79"/>
                <a:cs typeface="Guttman Hatzvi" panose="02010401010101010101" pitchFamily="2" charset="-79"/>
              </a:rPr>
              <a:t>אִיוִיוִיי</a:t>
            </a:r>
            <a:r>
              <a:rPr lang="he-IL" sz="2400" b="1" dirty="0">
                <a:solidFill>
                  <a:schemeClr val="tx1">
                    <a:lumMod val="75000"/>
                    <a:lumOff val="25000"/>
                  </a:schemeClr>
                </a:solidFill>
                <a:latin typeface="Guttman Hatzvi" panose="02010401010101010101" pitchFamily="2" charset="-79"/>
                <a:cs typeface="Guttman Hatzvi" panose="02010401010101010101" pitchFamily="2" charset="-79"/>
              </a:rPr>
              <a:t>!  </a:t>
            </a:r>
          </a:p>
          <a:p>
            <a:pPr lvl="0">
              <a:lnSpc>
                <a:spcPct val="150000"/>
              </a:lnSpc>
            </a:pPr>
            <a:r>
              <a:rPr lang="he-IL" sz="2400" b="1" dirty="0" err="1" smtClean="0">
                <a:solidFill>
                  <a:schemeClr val="tx1">
                    <a:lumMod val="75000"/>
                    <a:lumOff val="25000"/>
                  </a:schemeClr>
                </a:solidFill>
                <a:latin typeface="Guttman Hatzvi" panose="02010401010101010101" pitchFamily="2" charset="-79"/>
                <a:cs typeface="Guttman Hatzvi" panose="02010401010101010101" pitchFamily="2" charset="-79"/>
              </a:rPr>
              <a:t>הִשְׂפִיתִיִים</a:t>
            </a:r>
            <a:r>
              <a:rPr lang="he-IL" sz="2400" b="1" dirty="0" smtClean="0">
                <a:solidFill>
                  <a:schemeClr val="tx1">
                    <a:lumMod val="75000"/>
                    <a:lumOff val="25000"/>
                  </a:schemeClr>
                </a:solidFill>
                <a:latin typeface="Guttman Hatzvi" panose="02010401010101010101" pitchFamily="2" charset="-79"/>
                <a:cs typeface="Guttman Hatzvi" panose="02010401010101010101" pitchFamily="2" charset="-79"/>
              </a:rPr>
              <a:t> </a:t>
            </a:r>
            <a:r>
              <a:rPr lang="he-IL" sz="2400" b="1" dirty="0" err="1">
                <a:solidFill>
                  <a:schemeClr val="tx1">
                    <a:lumMod val="75000"/>
                    <a:lumOff val="25000"/>
                  </a:schemeClr>
                </a:solidFill>
                <a:latin typeface="Guttman Hatzvi" panose="02010401010101010101" pitchFamily="2" charset="-79"/>
                <a:cs typeface="Guttman Hatzvi" panose="02010401010101010101" pitchFamily="2" charset="-79"/>
              </a:rPr>
              <a:t>נִמְתִיחִי</a:t>
            </a:r>
            <a:r>
              <a:rPr lang="he-IL" sz="2400" b="1" dirty="0">
                <a:solidFill>
                  <a:schemeClr val="tx1">
                    <a:lumMod val="75000"/>
                    <a:lumOff val="25000"/>
                  </a:schemeClr>
                </a:solidFill>
                <a:latin typeface="Guttman Hatzvi" panose="02010401010101010101" pitchFamily="2" charset="-79"/>
                <a:cs typeface="Guttman Hatzvi" panose="02010401010101010101" pitchFamily="2" charset="-79"/>
              </a:rPr>
              <a:t> לִי </a:t>
            </a:r>
            <a:endParaRPr lang="en-US" sz="2400" b="1" dirty="0">
              <a:solidFill>
                <a:schemeClr val="tx1">
                  <a:lumMod val="75000"/>
                  <a:lumOff val="25000"/>
                </a:schemeClr>
              </a:solidFill>
              <a:latin typeface="Guttman Hatzvi" panose="02010401010101010101" pitchFamily="2" charset="-79"/>
              <a:cs typeface="Guttman Hatzvi" panose="02010401010101010101" pitchFamily="2" charset="-79"/>
            </a:endParaRPr>
          </a:p>
          <a:p>
            <a:pPr lvl="0">
              <a:lnSpc>
                <a:spcPct val="150000"/>
              </a:lnSpc>
            </a:pPr>
            <a:r>
              <a:rPr lang="he-IL" sz="2400" b="1" dirty="0" err="1" smtClean="0">
                <a:solidFill>
                  <a:schemeClr val="tx1">
                    <a:lumMod val="75000"/>
                    <a:lumOff val="25000"/>
                  </a:schemeClr>
                </a:solidFill>
                <a:latin typeface="Guttman Hatzvi" panose="02010401010101010101" pitchFamily="2" charset="-79"/>
                <a:cs typeface="Guttman Hatzvi" panose="02010401010101010101" pitchFamily="2" charset="-79"/>
              </a:rPr>
              <a:t>יִיתִיר</a:t>
            </a:r>
            <a:r>
              <a:rPr lang="he-IL" sz="2400" b="1" dirty="0" smtClean="0">
                <a:solidFill>
                  <a:schemeClr val="tx1">
                    <a:lumMod val="75000"/>
                    <a:lumOff val="25000"/>
                  </a:schemeClr>
                </a:solidFill>
                <a:latin typeface="Guttman Hatzvi" panose="02010401010101010101" pitchFamily="2" charset="-79"/>
                <a:cs typeface="Guttman Hatzvi" panose="02010401010101010101" pitchFamily="2" charset="-79"/>
              </a:rPr>
              <a:t> מִידִי </a:t>
            </a:r>
            <a:r>
              <a:rPr lang="he-IL" sz="2400" b="1" dirty="0" err="1" smtClean="0">
                <a:solidFill>
                  <a:schemeClr val="tx1">
                    <a:lumMod val="75000"/>
                    <a:lumOff val="25000"/>
                  </a:schemeClr>
                </a:solidFill>
                <a:latin typeface="Guttman Hatzvi" panose="02010401010101010101" pitchFamily="2" charset="-79"/>
                <a:cs typeface="Guttman Hatzvi" panose="02010401010101010101" pitchFamily="2" charset="-79"/>
              </a:rPr>
              <a:t>לִצְדִידִים</a:t>
            </a:r>
            <a:r>
              <a:rPr lang="he-IL" sz="2400" b="1" dirty="0" smtClean="0">
                <a:solidFill>
                  <a:schemeClr val="tx1">
                    <a:lumMod val="75000"/>
                    <a:lumOff val="25000"/>
                  </a:schemeClr>
                </a:solidFill>
                <a:latin typeface="Guttman Hatzvi" panose="02010401010101010101" pitchFamily="2" charset="-79"/>
                <a:cs typeface="Guttman Hatzvi" panose="02010401010101010101" pitchFamily="2" charset="-79"/>
              </a:rPr>
              <a:t>!</a:t>
            </a:r>
          </a:p>
        </p:txBody>
      </p:sp>
      <p:sp>
        <p:nvSpPr>
          <p:cNvPr id="14" name="מלבן 13"/>
          <p:cNvSpPr/>
          <p:nvPr/>
        </p:nvSpPr>
        <p:spPr>
          <a:xfrm>
            <a:off x="2920876" y="2983756"/>
            <a:ext cx="3028404" cy="2308324"/>
          </a:xfrm>
          <a:prstGeom prst="rect">
            <a:avLst/>
          </a:prstGeom>
        </p:spPr>
        <p:txBody>
          <a:bodyPr wrap="square">
            <a:spAutoFit/>
          </a:bodyPr>
          <a:lstStyle/>
          <a:p>
            <a:pPr lvl="0">
              <a:lnSpc>
                <a:spcPct val="150000"/>
              </a:lnSpc>
            </a:pPr>
            <a:r>
              <a:rPr lang="he-IL" sz="2400" b="1" dirty="0" smtClean="0">
                <a:solidFill>
                  <a:srgbClr val="0070C0"/>
                </a:solidFill>
                <a:latin typeface="Guttman Hatzvi" panose="02010401010101010101" pitchFamily="2" charset="-79"/>
                <a:cs typeface="Guttman Hatzvi" panose="02010401010101010101" pitchFamily="2" charset="-79"/>
              </a:rPr>
              <a:t>תִּרְאוּ </a:t>
            </a:r>
            <a:r>
              <a:rPr lang="he-IL" sz="2400" dirty="0">
                <a:solidFill>
                  <a:srgbClr val="0070C0"/>
                </a:solidFill>
                <a:latin typeface="Guttman Hatzvi" panose="02010401010101010101" pitchFamily="2" charset="-79"/>
                <a:cs typeface="Guttman Hatzvi" panose="02010401010101010101" pitchFamily="2" charset="-79"/>
              </a:rPr>
              <a:t>מָה קָרָה </a:t>
            </a:r>
            <a:endParaRPr lang="en-US" sz="2400" dirty="0">
              <a:solidFill>
                <a:srgbClr val="0070C0"/>
              </a:solidFill>
              <a:latin typeface="Guttman Hatzvi" panose="02010401010101010101" pitchFamily="2" charset="-79"/>
              <a:cs typeface="Guttman Hatzvi" panose="02010401010101010101" pitchFamily="2" charset="-79"/>
            </a:endParaRPr>
          </a:p>
          <a:p>
            <a:pPr lvl="0">
              <a:lnSpc>
                <a:spcPct val="150000"/>
              </a:lnSpc>
            </a:pPr>
            <a:r>
              <a:rPr lang="he-IL" sz="2400" dirty="0">
                <a:solidFill>
                  <a:srgbClr val="0070C0"/>
                </a:solidFill>
                <a:latin typeface="Guttman Hatzvi" panose="02010401010101010101" pitchFamily="2" charset="-79"/>
                <a:cs typeface="Guttman Hatzvi" panose="02010401010101010101" pitchFamily="2" charset="-79"/>
              </a:rPr>
              <a:t>לַסּוֹפֶרֶת </a:t>
            </a:r>
            <a:r>
              <a:rPr lang="he-IL" sz="2400" b="1" dirty="0">
                <a:solidFill>
                  <a:srgbClr val="0070C0"/>
                </a:solidFill>
                <a:latin typeface="Guttman Hatzvi" panose="02010401010101010101" pitchFamily="2" charset="-79"/>
                <a:cs typeface="Guttman Hatzvi" panose="02010401010101010101" pitchFamily="2" charset="-79"/>
              </a:rPr>
              <a:t>בַּתִּרְגּוּלִים: </a:t>
            </a:r>
            <a:endParaRPr lang="en-US" sz="2400" b="1" dirty="0">
              <a:solidFill>
                <a:srgbClr val="0070C0"/>
              </a:solidFill>
              <a:latin typeface="Guttman Hatzvi" panose="02010401010101010101" pitchFamily="2" charset="-79"/>
              <a:cs typeface="Guttman Hatzvi" panose="02010401010101010101" pitchFamily="2" charset="-79"/>
            </a:endParaRPr>
          </a:p>
          <a:p>
            <a:pPr lvl="0">
              <a:lnSpc>
                <a:spcPct val="150000"/>
              </a:lnSpc>
            </a:pPr>
            <a:r>
              <a:rPr lang="he-IL" sz="2400" dirty="0">
                <a:solidFill>
                  <a:srgbClr val="0070C0"/>
                </a:solidFill>
                <a:latin typeface="Guttman Hatzvi" panose="02010401010101010101" pitchFamily="2" charset="-79"/>
                <a:cs typeface="Guttman Hatzvi" panose="02010401010101010101" pitchFamily="2" charset="-79"/>
              </a:rPr>
              <a:t>שְׂפָתֶיהָ </a:t>
            </a:r>
            <a:r>
              <a:rPr lang="he-IL" sz="2400" b="1" dirty="0">
                <a:solidFill>
                  <a:srgbClr val="0070C0"/>
                </a:solidFill>
                <a:latin typeface="Guttman Hatzvi" panose="02010401010101010101" pitchFamily="2" charset="-79"/>
                <a:cs typeface="Guttman Hatzvi" panose="02010401010101010101" pitchFamily="2" charset="-79"/>
              </a:rPr>
              <a:t>נִמְתְּחוּ </a:t>
            </a:r>
            <a:endParaRPr lang="en-US" sz="2400" b="1" dirty="0">
              <a:solidFill>
                <a:srgbClr val="0070C0"/>
              </a:solidFill>
              <a:latin typeface="Guttman Hatzvi" panose="02010401010101010101" pitchFamily="2" charset="-79"/>
              <a:cs typeface="Guttman Hatzvi" panose="02010401010101010101" pitchFamily="2" charset="-79"/>
            </a:endParaRPr>
          </a:p>
          <a:p>
            <a:pPr lvl="0">
              <a:lnSpc>
                <a:spcPct val="150000"/>
              </a:lnSpc>
            </a:pPr>
            <a:r>
              <a:rPr lang="he-IL" sz="2400" dirty="0">
                <a:solidFill>
                  <a:srgbClr val="0070C0"/>
                </a:solidFill>
                <a:latin typeface="Guttman Hatzvi" panose="02010401010101010101" pitchFamily="2" charset="-79"/>
                <a:cs typeface="Guttman Hatzvi" panose="02010401010101010101" pitchFamily="2" charset="-79"/>
              </a:rPr>
              <a:t>יוֹתֵר </a:t>
            </a:r>
            <a:r>
              <a:rPr lang="he-IL" sz="2400" b="1" dirty="0">
                <a:solidFill>
                  <a:srgbClr val="0070C0"/>
                </a:solidFill>
                <a:latin typeface="Guttman Hatzvi" panose="02010401010101010101" pitchFamily="2" charset="-79"/>
                <a:cs typeface="Guttman Hatzvi" panose="02010401010101010101" pitchFamily="2" charset="-79"/>
              </a:rPr>
              <a:t>מִדַּי לַצְּדָדִים</a:t>
            </a:r>
            <a:r>
              <a:rPr lang="he-IL" sz="2400" dirty="0">
                <a:solidFill>
                  <a:srgbClr val="0070C0"/>
                </a:solidFill>
                <a:latin typeface="Guttman Hatzvi" panose="02010401010101010101" pitchFamily="2" charset="-79"/>
                <a:cs typeface="Guttman Hatzvi" panose="02010401010101010101" pitchFamily="2" charset="-79"/>
              </a:rPr>
              <a:t>.</a:t>
            </a:r>
            <a:endParaRPr lang="en-US" sz="2400" dirty="0">
              <a:solidFill>
                <a:srgbClr val="0070C0"/>
              </a:solidFill>
            </a:endParaRPr>
          </a:p>
        </p:txBody>
      </p:sp>
      <p:pic>
        <p:nvPicPr>
          <p:cNvPr id="9" name="תמונה 8"/>
          <p:cNvPicPr>
            <a:picLocks noChangeAspect="1"/>
          </p:cNvPicPr>
          <p:nvPr/>
        </p:nvPicPr>
        <p:blipFill rotWithShape="1">
          <a:blip r:embed="rId3">
            <a:extLst>
              <a:ext uri="{28A0092B-C50C-407E-A947-70E740481C1C}">
                <a14:useLocalDpi xmlns:a14="http://schemas.microsoft.com/office/drawing/2010/main" val="0"/>
              </a:ext>
            </a:extLst>
          </a:blip>
          <a:srcRect l="42666" r="-515"/>
          <a:stretch/>
        </p:blipFill>
        <p:spPr>
          <a:xfrm>
            <a:off x="0" y="615792"/>
            <a:ext cx="3124200" cy="5010498"/>
          </a:xfrm>
          <a:prstGeom prst="rect">
            <a:avLst/>
          </a:prstGeom>
        </p:spPr>
      </p:pic>
      <p:pic>
        <p:nvPicPr>
          <p:cNvPr id="3" name="תמונה 2"/>
          <p:cNvPicPr>
            <a:picLocks noChangeAspect="1"/>
          </p:cNvPicPr>
          <p:nvPr/>
        </p:nvPicPr>
        <p:blipFill rotWithShape="1">
          <a:blip r:embed="rId4">
            <a:extLst>
              <a:ext uri="{28A0092B-C50C-407E-A947-70E740481C1C}">
                <a14:useLocalDpi xmlns:a14="http://schemas.microsoft.com/office/drawing/2010/main" val="0"/>
              </a:ext>
            </a:extLst>
          </a:blip>
          <a:srcRect l="50000"/>
          <a:stretch/>
        </p:blipFill>
        <p:spPr>
          <a:xfrm>
            <a:off x="0" y="5868144"/>
            <a:ext cx="2217834" cy="1882146"/>
          </a:xfrm>
          <a:prstGeom prst="rect">
            <a:avLst/>
          </a:prstGeom>
        </p:spPr>
      </p:pic>
      <p:pic>
        <p:nvPicPr>
          <p:cNvPr id="7" name="תמונה 6"/>
          <p:cNvPicPr>
            <a:picLocks noChangeAspect="1"/>
          </p:cNvPicPr>
          <p:nvPr/>
        </p:nvPicPr>
        <p:blipFill>
          <a:blip r:embed="rId5">
            <a:duotone>
              <a:prstClr val="black"/>
              <a:schemeClr val="accent2">
                <a:tint val="45000"/>
                <a:satMod val="400000"/>
              </a:schemeClr>
            </a:duotone>
            <a:extLst>
              <a:ext uri="{BEBA8EAE-BF5A-486C-A8C5-ECC9F3942E4B}">
                <a14:imgProps xmlns:a14="http://schemas.microsoft.com/office/drawing/2010/main">
                  <a14:imgLayer r:embed="rId6">
                    <a14:imgEffect>
                      <a14:colorTemperature colorTemp="8800"/>
                    </a14:imgEffect>
                    <a14:imgEffect>
                      <a14:saturation sat="66000"/>
                    </a14:imgEffect>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5517232" y="8460432"/>
            <a:ext cx="601600" cy="576000"/>
          </a:xfrm>
          <a:prstGeom prst="rect">
            <a:avLst/>
          </a:prstGeom>
        </p:spPr>
      </p:pic>
    </p:spTree>
    <p:extLst>
      <p:ext uri="{BB962C8B-B14F-4D97-AF65-F5344CB8AC3E}">
        <p14:creationId xmlns:p14="http://schemas.microsoft.com/office/powerpoint/2010/main" val="3080827968"/>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מציין מיקום של מספר שקופית 3"/>
          <p:cNvSpPr>
            <a:spLocks noGrp="1"/>
          </p:cNvSpPr>
          <p:nvPr>
            <p:ph type="sldNum" sz="quarter" idx="12"/>
          </p:nvPr>
        </p:nvSpPr>
        <p:spPr>
          <a:xfrm>
            <a:off x="316632" y="8460432"/>
            <a:ext cx="1600200" cy="486833"/>
          </a:xfrm>
        </p:spPr>
        <p:txBody>
          <a:bodyPr/>
          <a:lstStyle/>
          <a:p>
            <a:fld id="{C60840D6-4A80-4F4C-92AD-B99FC8A0C370}" type="slidenum">
              <a:rPr lang="he-IL" smtClean="0"/>
              <a:t>125</a:t>
            </a:fld>
            <a:endParaRPr lang="he-IL" dirty="0"/>
          </a:p>
        </p:txBody>
      </p:sp>
      <p:sp>
        <p:nvSpPr>
          <p:cNvPr id="5" name="מלבן 4"/>
          <p:cNvSpPr/>
          <p:nvPr/>
        </p:nvSpPr>
        <p:spPr>
          <a:xfrm>
            <a:off x="933336" y="2483768"/>
            <a:ext cx="2686630" cy="1015663"/>
          </a:xfrm>
          <a:prstGeom prst="rect">
            <a:avLst/>
          </a:prstGeom>
        </p:spPr>
        <p:txBody>
          <a:bodyPr wrap="square">
            <a:spAutoFit/>
          </a:bodyPr>
          <a:lstStyle/>
          <a:p>
            <a:pPr lvl="0"/>
            <a:r>
              <a:rPr lang="he-IL" sz="2400" b="1" dirty="0" err="1" smtClean="0">
                <a:solidFill>
                  <a:srgbClr val="0070C0"/>
                </a:solidFill>
                <a:latin typeface="Guttman Hatzvi" panose="02010401010101010101" pitchFamily="2" charset="-79"/>
                <a:cs typeface="Guttman Hatzvi" panose="02010401010101010101" pitchFamily="2" charset="-79"/>
              </a:rPr>
              <a:t>חִירִיקִי</a:t>
            </a:r>
            <a:r>
              <a:rPr lang="he-IL" sz="2400" b="1" dirty="0">
                <a:solidFill>
                  <a:srgbClr val="0070C0"/>
                </a:solidFill>
                <a:latin typeface="Guttman Hatzvi" panose="02010401010101010101" pitchFamily="2" charset="-79"/>
                <a:cs typeface="Guttman Hatzvi" panose="02010401010101010101" pitchFamily="2" charset="-79"/>
              </a:rPr>
              <a:t>! </a:t>
            </a:r>
            <a:endParaRPr lang="en-US" sz="2400" b="1" dirty="0">
              <a:solidFill>
                <a:srgbClr val="0070C0"/>
              </a:solidFill>
              <a:latin typeface="Guttman Hatzvi" panose="02010401010101010101" pitchFamily="2" charset="-79"/>
              <a:cs typeface="Guttman Hatzvi" panose="02010401010101010101" pitchFamily="2" charset="-79"/>
            </a:endParaRPr>
          </a:p>
          <a:p>
            <a:pPr lvl="0">
              <a:lnSpc>
                <a:spcPct val="150000"/>
              </a:lnSpc>
            </a:pPr>
            <a:r>
              <a:rPr lang="he-IL" sz="2400" dirty="0">
                <a:solidFill>
                  <a:srgbClr val="0070C0"/>
                </a:solidFill>
                <a:latin typeface="Guttman Hatzvi" panose="02010401010101010101" pitchFamily="2" charset="-79"/>
                <a:cs typeface="Guttman Hatzvi" panose="02010401010101010101" pitchFamily="2" charset="-79"/>
              </a:rPr>
              <a:t>זֶה לֹא </a:t>
            </a:r>
            <a:r>
              <a:rPr lang="he-IL" sz="2400" b="1" dirty="0" err="1" smtClean="0">
                <a:solidFill>
                  <a:srgbClr val="0070C0"/>
                </a:solidFill>
                <a:latin typeface="Guttman Hatzvi" panose="02010401010101010101" pitchFamily="2" charset="-79"/>
                <a:cs typeface="Guttman Hatzvi" panose="02010401010101010101" pitchFamily="2" charset="-79"/>
              </a:rPr>
              <a:t>מַצְחִיקִי</a:t>
            </a:r>
            <a:r>
              <a:rPr lang="he-IL" sz="2400" b="1" dirty="0">
                <a:solidFill>
                  <a:srgbClr val="0070C0"/>
                </a:solidFill>
                <a:latin typeface="Guttman Hatzvi" panose="02010401010101010101" pitchFamily="2" charset="-79"/>
                <a:cs typeface="Guttman Hatzvi" panose="02010401010101010101" pitchFamily="2" charset="-79"/>
              </a:rPr>
              <a:t>!</a:t>
            </a:r>
          </a:p>
        </p:txBody>
      </p:sp>
      <p:pic>
        <p:nvPicPr>
          <p:cNvPr id="6" name="תמונה 5"/>
          <p:cNvPicPr>
            <a:picLocks noChangeAspect="1"/>
          </p:cNvPicPr>
          <p:nvPr/>
        </p:nvPicPr>
        <p:blipFill rotWithShape="1">
          <a:blip r:embed="rId3">
            <a:extLst>
              <a:ext uri="{28A0092B-C50C-407E-A947-70E740481C1C}">
                <a14:useLocalDpi xmlns:a14="http://schemas.microsoft.com/office/drawing/2010/main" val="0"/>
              </a:ext>
            </a:extLst>
          </a:blip>
          <a:srcRect r="57840"/>
          <a:stretch/>
        </p:blipFill>
        <p:spPr>
          <a:xfrm>
            <a:off x="4581129" y="615792"/>
            <a:ext cx="2276872" cy="5010498"/>
          </a:xfrm>
          <a:prstGeom prst="rect">
            <a:avLst/>
          </a:prstGeom>
        </p:spPr>
      </p:pic>
      <p:pic>
        <p:nvPicPr>
          <p:cNvPr id="16" name="תמונה 15"/>
          <p:cNvPicPr>
            <a:picLocks noChangeAspect="1"/>
          </p:cNvPicPr>
          <p:nvPr/>
        </p:nvPicPr>
        <p:blipFill rotWithShape="1">
          <a:blip r:embed="rId4">
            <a:extLst>
              <a:ext uri="{28A0092B-C50C-407E-A947-70E740481C1C}">
                <a14:useLocalDpi xmlns:a14="http://schemas.microsoft.com/office/drawing/2010/main" val="0"/>
              </a:ext>
            </a:extLst>
          </a:blip>
          <a:srcRect l="-7633" r="50943"/>
          <a:stretch/>
        </p:blipFill>
        <p:spPr>
          <a:xfrm>
            <a:off x="4343400" y="5868144"/>
            <a:ext cx="2514601" cy="1882146"/>
          </a:xfrm>
          <a:prstGeom prst="rect">
            <a:avLst/>
          </a:prstGeom>
        </p:spPr>
      </p:pic>
      <p:pic>
        <p:nvPicPr>
          <p:cNvPr id="15" name="תמונה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23804" y="3341459"/>
            <a:ext cx="1095761" cy="1836000"/>
          </a:xfrm>
          <a:prstGeom prst="rect">
            <a:avLst/>
          </a:prstGeom>
        </p:spPr>
      </p:pic>
      <p:sp>
        <p:nvSpPr>
          <p:cNvPr id="8" name="מלבן 7"/>
          <p:cNvSpPr/>
          <p:nvPr/>
        </p:nvSpPr>
        <p:spPr>
          <a:xfrm>
            <a:off x="583019" y="801450"/>
            <a:ext cx="3269629" cy="5447645"/>
          </a:xfrm>
          <a:prstGeom prst="rect">
            <a:avLst/>
          </a:prstGeom>
        </p:spPr>
        <p:txBody>
          <a:bodyPr wrap="square">
            <a:spAutoFit/>
          </a:bodyPr>
          <a:lstStyle/>
          <a:p>
            <a:pPr>
              <a:lnSpc>
                <a:spcPct val="150000"/>
              </a:lnSpc>
            </a:pPr>
            <a:r>
              <a:rPr lang="he-IL" sz="2400" b="1" dirty="0">
                <a:solidFill>
                  <a:srgbClr val="2A8667"/>
                </a:solidFill>
                <a:latin typeface="Guttman Hatzvi" panose="02010401010101010101" pitchFamily="2" charset="-79"/>
                <a:cs typeface="Guttman Hatzvi" panose="02010401010101010101" pitchFamily="2" charset="-79"/>
              </a:rPr>
              <a:t>נִקְרָא </a:t>
            </a:r>
            <a:r>
              <a:rPr lang="he-IL" sz="2400" dirty="0">
                <a:solidFill>
                  <a:srgbClr val="2A8667"/>
                </a:solidFill>
                <a:latin typeface="Guttman Hatzvi" panose="02010401010101010101" pitchFamily="2" charset="-79"/>
                <a:cs typeface="Guttman Hatzvi" panose="02010401010101010101" pitchFamily="2" charset="-79"/>
              </a:rPr>
              <a:t>לָהּ </a:t>
            </a:r>
            <a:r>
              <a:rPr lang="he-IL" sz="2400" dirty="0" err="1">
                <a:solidFill>
                  <a:srgbClr val="2A8667"/>
                </a:solidFill>
                <a:latin typeface="Guttman Hatzvi" panose="02010401010101010101" pitchFamily="2" charset="-79"/>
                <a:cs typeface="Guttman Hatzvi" panose="02010401010101010101" pitchFamily="2" charset="-79"/>
              </a:rPr>
              <a:t>מֵעַכְשָׁו</a:t>
            </a:r>
            <a:endParaRPr lang="he-IL" sz="2400" dirty="0">
              <a:solidFill>
                <a:srgbClr val="2A8667"/>
              </a:solidFill>
              <a:latin typeface="Guttman Hatzvi" panose="02010401010101010101" pitchFamily="2" charset="-79"/>
              <a:cs typeface="Guttman Hatzvi" panose="02010401010101010101" pitchFamily="2" charset="-79"/>
            </a:endParaRPr>
          </a:p>
          <a:p>
            <a:pPr>
              <a:lnSpc>
                <a:spcPct val="150000"/>
              </a:lnSpc>
            </a:pPr>
            <a:r>
              <a:rPr lang="he-IL" sz="2400" b="1" dirty="0" err="1" smtClean="0">
                <a:solidFill>
                  <a:srgbClr val="2A8667"/>
                </a:solidFill>
                <a:latin typeface="Guttman Hatzvi" panose="02010401010101010101" pitchFamily="2" charset="-79"/>
                <a:cs typeface="Guttman Hatzvi" panose="02010401010101010101" pitchFamily="2" charset="-79"/>
              </a:rPr>
              <a:t>אִירִיתִי</a:t>
            </a:r>
            <a:r>
              <a:rPr lang="he-IL" sz="2400" b="1" dirty="0" smtClean="0">
                <a:solidFill>
                  <a:srgbClr val="2A8667"/>
                </a:solidFill>
                <a:latin typeface="Guttman Hatzvi" panose="02010401010101010101" pitchFamily="2" charset="-79"/>
                <a:cs typeface="Guttman Hatzvi" panose="02010401010101010101" pitchFamily="2" charset="-79"/>
              </a:rPr>
              <a:t> </a:t>
            </a:r>
            <a:r>
              <a:rPr lang="he-IL" sz="2400" b="1" dirty="0">
                <a:solidFill>
                  <a:srgbClr val="2A8667"/>
                </a:solidFill>
                <a:latin typeface="Guttman Hatzvi" panose="02010401010101010101" pitchFamily="2" charset="-79"/>
                <a:cs typeface="Guttman Hatzvi" panose="02010401010101010101" pitchFamily="2" charset="-79"/>
              </a:rPr>
              <a:t>הִי </a:t>
            </a:r>
            <a:r>
              <a:rPr lang="he-IL" sz="2400" b="1" dirty="0" err="1">
                <a:solidFill>
                  <a:srgbClr val="2A8667"/>
                </a:solidFill>
                <a:latin typeface="Guttman Hatzvi" panose="02010401010101010101" pitchFamily="2" charset="-79"/>
                <a:cs typeface="Guttman Hatzvi" panose="02010401010101010101" pitchFamily="2" charset="-79"/>
              </a:rPr>
              <a:t>הִי</a:t>
            </a:r>
            <a:r>
              <a:rPr lang="he-IL" sz="2400" b="1" dirty="0">
                <a:solidFill>
                  <a:srgbClr val="2A8667"/>
                </a:solidFill>
                <a:latin typeface="Guttman Hatzvi" panose="02010401010101010101" pitchFamily="2" charset="-79"/>
                <a:cs typeface="Guttman Hatzvi" panose="02010401010101010101" pitchFamily="2" charset="-79"/>
              </a:rPr>
              <a:t> </a:t>
            </a:r>
            <a:r>
              <a:rPr lang="he-IL" sz="2400" b="1" dirty="0" err="1">
                <a:solidFill>
                  <a:srgbClr val="2A8667"/>
                </a:solidFill>
                <a:latin typeface="Guttman Hatzvi" panose="02010401010101010101" pitchFamily="2" charset="-79"/>
                <a:cs typeface="Guttman Hatzvi" panose="02010401010101010101" pitchFamily="2" charset="-79"/>
              </a:rPr>
              <a:t>הִי</a:t>
            </a:r>
            <a:r>
              <a:rPr lang="he-IL" sz="2400" b="1" dirty="0">
                <a:solidFill>
                  <a:srgbClr val="2A8667"/>
                </a:solidFill>
                <a:latin typeface="Guttman Hatzvi" panose="02010401010101010101" pitchFamily="2" charset="-79"/>
                <a:cs typeface="Guttman Hatzvi" panose="02010401010101010101" pitchFamily="2" charset="-79"/>
              </a:rPr>
              <a:t> </a:t>
            </a:r>
            <a:r>
              <a:rPr lang="he-IL" sz="2400" b="1" dirty="0" err="1" smtClean="0">
                <a:solidFill>
                  <a:srgbClr val="2A8667"/>
                </a:solidFill>
                <a:latin typeface="Guttman Hatzvi" panose="02010401010101010101" pitchFamily="2" charset="-79"/>
                <a:cs typeface="Guttman Hatzvi" panose="02010401010101010101" pitchFamily="2" charset="-79"/>
              </a:rPr>
              <a:t>הִי</a:t>
            </a:r>
            <a:endParaRPr lang="en-US" sz="2400" b="1" dirty="0" smtClean="0">
              <a:solidFill>
                <a:srgbClr val="2A8667"/>
              </a:solidFill>
              <a:latin typeface="Guttman Hatzvi" panose="02010401010101010101" pitchFamily="2" charset="-79"/>
              <a:cs typeface="Guttman Hatzvi" panose="02010401010101010101" pitchFamily="2" charset="-79"/>
            </a:endParaRPr>
          </a:p>
          <a:p>
            <a:pPr>
              <a:lnSpc>
                <a:spcPct val="150000"/>
              </a:lnSpc>
            </a:pPr>
            <a:endParaRPr lang="he-IL" sz="2400" b="1" dirty="0" smtClean="0">
              <a:solidFill>
                <a:srgbClr val="2A8667"/>
              </a:solidFill>
              <a:latin typeface="Guttman Hatzvi" panose="02010401010101010101" pitchFamily="2" charset="-79"/>
              <a:cs typeface="Guttman Hatzvi" panose="02010401010101010101" pitchFamily="2" charset="-79"/>
            </a:endParaRPr>
          </a:p>
          <a:p>
            <a:pPr>
              <a:lnSpc>
                <a:spcPct val="150000"/>
              </a:lnSpc>
            </a:pPr>
            <a:endParaRPr lang="he-IL" sz="2400" b="1" dirty="0" smtClean="0">
              <a:solidFill>
                <a:srgbClr val="2A8667"/>
              </a:solidFill>
              <a:latin typeface="Guttman Hatzvi" panose="02010401010101010101" pitchFamily="2" charset="-79"/>
              <a:cs typeface="Guttman Hatzvi" panose="02010401010101010101" pitchFamily="2" charset="-79"/>
            </a:endParaRPr>
          </a:p>
          <a:p>
            <a:pPr>
              <a:lnSpc>
                <a:spcPct val="150000"/>
              </a:lnSpc>
            </a:pPr>
            <a:endParaRPr lang="en-US" sz="2400" b="1" dirty="0" smtClean="0">
              <a:solidFill>
                <a:srgbClr val="2A8667"/>
              </a:solidFill>
              <a:latin typeface="Guttman Hatzvi" panose="02010401010101010101" pitchFamily="2" charset="-79"/>
              <a:cs typeface="Guttman Hatzvi" panose="02010401010101010101" pitchFamily="2" charset="-79"/>
            </a:endParaRPr>
          </a:p>
          <a:p>
            <a:pPr>
              <a:lnSpc>
                <a:spcPct val="150000"/>
              </a:lnSpc>
            </a:pPr>
            <a:endParaRPr lang="en-US" sz="2400" b="1" dirty="0">
              <a:solidFill>
                <a:srgbClr val="2A8667"/>
              </a:solidFill>
              <a:latin typeface="Guttman Hatzvi" panose="02010401010101010101" pitchFamily="2" charset="-79"/>
              <a:cs typeface="Guttman Hatzvi" panose="02010401010101010101" pitchFamily="2" charset="-79"/>
            </a:endParaRPr>
          </a:p>
          <a:p>
            <a:pPr lvl="0"/>
            <a:r>
              <a:rPr lang="he-IL" sz="2400" dirty="0" smtClean="0">
                <a:solidFill>
                  <a:srgbClr val="2A8667"/>
                </a:solidFill>
                <a:latin typeface="Guttman Hatzvi" panose="02010401010101010101" pitchFamily="2" charset="-79"/>
                <a:cs typeface="Guttman Hatzvi" panose="02010401010101010101" pitchFamily="2" charset="-79"/>
              </a:rPr>
              <a:t>אָז </a:t>
            </a:r>
            <a:r>
              <a:rPr lang="he-IL" sz="2400" dirty="0">
                <a:solidFill>
                  <a:srgbClr val="2A8667"/>
                </a:solidFill>
                <a:latin typeface="Guttman Hatzvi" panose="02010401010101010101" pitchFamily="2" charset="-79"/>
                <a:cs typeface="Guttman Hatzvi" panose="02010401010101010101" pitchFamily="2" charset="-79"/>
              </a:rPr>
              <a:t>מָה נַעֲשֶׂה</a:t>
            </a:r>
            <a:r>
              <a:rPr lang="en-US" sz="2400" dirty="0">
                <a:solidFill>
                  <a:srgbClr val="2A8667"/>
                </a:solidFill>
                <a:latin typeface="Guttman Hatzvi" panose="02010401010101010101" pitchFamily="2" charset="-79"/>
                <a:cs typeface="Guttman Hatzvi" panose="02010401010101010101" pitchFamily="2" charset="-79"/>
              </a:rPr>
              <a:t> </a:t>
            </a:r>
            <a:endParaRPr lang="he-IL" sz="2400" dirty="0">
              <a:solidFill>
                <a:srgbClr val="2A8667"/>
              </a:solidFill>
              <a:latin typeface="Guttman Hatzvi" panose="02010401010101010101" pitchFamily="2" charset="-79"/>
              <a:cs typeface="Guttman Hatzvi" panose="02010401010101010101" pitchFamily="2" charset="-79"/>
            </a:endParaRPr>
          </a:p>
          <a:p>
            <a:pPr lvl="0">
              <a:lnSpc>
                <a:spcPct val="150000"/>
              </a:lnSpc>
            </a:pPr>
            <a:r>
              <a:rPr lang="he-IL" sz="2400" dirty="0">
                <a:solidFill>
                  <a:srgbClr val="2A8667"/>
                </a:solidFill>
                <a:latin typeface="Guttman Hatzvi" panose="02010401010101010101" pitchFamily="2" charset="-79"/>
                <a:cs typeface="Guttman Hatzvi" panose="02010401010101010101" pitchFamily="2" charset="-79"/>
              </a:rPr>
              <a:t>לְמַעַן</a:t>
            </a:r>
            <a:r>
              <a:rPr lang="en-US" sz="2400" dirty="0">
                <a:solidFill>
                  <a:srgbClr val="2A8667"/>
                </a:solidFill>
                <a:latin typeface="Guttman Hatzvi" panose="02010401010101010101" pitchFamily="2" charset="-79"/>
                <a:cs typeface="Guttman Hatzvi" panose="02010401010101010101" pitchFamily="2" charset="-79"/>
              </a:rPr>
              <a:t> </a:t>
            </a:r>
            <a:r>
              <a:rPr lang="he-IL" sz="2400" b="1" dirty="0" err="1" smtClean="0">
                <a:solidFill>
                  <a:srgbClr val="2A8667"/>
                </a:solidFill>
                <a:latin typeface="Guttman Hatzvi" panose="02010401010101010101" pitchFamily="2" charset="-79"/>
                <a:cs typeface="Guttman Hatzvi" panose="02010401010101010101" pitchFamily="2" charset="-79"/>
              </a:rPr>
              <a:t>אִירִיתִי</a:t>
            </a:r>
            <a:r>
              <a:rPr lang="he-IL" sz="2400" b="1" dirty="0">
                <a:solidFill>
                  <a:srgbClr val="2A8667"/>
                </a:solidFill>
                <a:latin typeface="Guttman Hatzvi" panose="02010401010101010101" pitchFamily="2" charset="-79"/>
                <a:cs typeface="Guttman Hatzvi" panose="02010401010101010101" pitchFamily="2" charset="-79"/>
              </a:rPr>
              <a:t>?</a:t>
            </a:r>
            <a:endParaRPr lang="en-US" sz="2400" b="1" dirty="0">
              <a:solidFill>
                <a:srgbClr val="2A8667"/>
              </a:solidFill>
              <a:latin typeface="Guttman Hatzvi" panose="02010401010101010101" pitchFamily="2" charset="-79"/>
              <a:cs typeface="Guttman Hatzvi" panose="02010401010101010101" pitchFamily="2" charset="-79"/>
            </a:endParaRPr>
          </a:p>
          <a:p>
            <a:pPr lvl="0">
              <a:lnSpc>
                <a:spcPct val="150000"/>
              </a:lnSpc>
            </a:pPr>
            <a:r>
              <a:rPr lang="he-IL" sz="2400" b="1" dirty="0">
                <a:solidFill>
                  <a:srgbClr val="2A8667"/>
                </a:solidFill>
                <a:latin typeface="Guttman Hatzvi" panose="02010401010101010101" pitchFamily="2" charset="-79"/>
                <a:cs typeface="Guttman Hatzvi" panose="02010401010101010101" pitchFamily="2" charset="-79"/>
              </a:rPr>
              <a:t>הִי </a:t>
            </a:r>
            <a:r>
              <a:rPr lang="he-IL" sz="2400" b="1" dirty="0" err="1">
                <a:solidFill>
                  <a:srgbClr val="2A8667"/>
                </a:solidFill>
                <a:latin typeface="Guttman Hatzvi" panose="02010401010101010101" pitchFamily="2" charset="-79"/>
                <a:cs typeface="Guttman Hatzvi" panose="02010401010101010101" pitchFamily="2" charset="-79"/>
              </a:rPr>
              <a:t>הִי</a:t>
            </a:r>
            <a:r>
              <a:rPr lang="he-IL" sz="2400" b="1" dirty="0">
                <a:solidFill>
                  <a:srgbClr val="2A8667"/>
                </a:solidFill>
                <a:latin typeface="Guttman Hatzvi" panose="02010401010101010101" pitchFamily="2" charset="-79"/>
                <a:cs typeface="Guttman Hatzvi" panose="02010401010101010101" pitchFamily="2" charset="-79"/>
              </a:rPr>
              <a:t> </a:t>
            </a:r>
            <a:r>
              <a:rPr lang="he-IL" sz="2400" b="1" dirty="0" err="1">
                <a:solidFill>
                  <a:srgbClr val="2A8667"/>
                </a:solidFill>
                <a:latin typeface="Guttman Hatzvi" panose="02010401010101010101" pitchFamily="2" charset="-79"/>
                <a:cs typeface="Guttman Hatzvi" panose="02010401010101010101" pitchFamily="2" charset="-79"/>
              </a:rPr>
              <a:t>הִי</a:t>
            </a:r>
            <a:r>
              <a:rPr lang="he-IL" sz="2400" b="1" dirty="0">
                <a:solidFill>
                  <a:srgbClr val="2A8667"/>
                </a:solidFill>
                <a:latin typeface="Guttman Hatzvi" panose="02010401010101010101" pitchFamily="2" charset="-79"/>
                <a:cs typeface="Guttman Hatzvi" panose="02010401010101010101" pitchFamily="2" charset="-79"/>
              </a:rPr>
              <a:t> </a:t>
            </a:r>
            <a:r>
              <a:rPr lang="he-IL" sz="2400" b="1" dirty="0" err="1">
                <a:solidFill>
                  <a:srgbClr val="2A8667"/>
                </a:solidFill>
                <a:latin typeface="Guttman Hatzvi" panose="02010401010101010101" pitchFamily="2" charset="-79"/>
                <a:cs typeface="Guttman Hatzvi" panose="02010401010101010101" pitchFamily="2" charset="-79"/>
              </a:rPr>
              <a:t>הִי</a:t>
            </a:r>
            <a:r>
              <a:rPr lang="he-IL" sz="2400" b="1" dirty="0">
                <a:solidFill>
                  <a:srgbClr val="2A8667"/>
                </a:solidFill>
                <a:latin typeface="Guttman Hatzvi" panose="02010401010101010101" pitchFamily="2" charset="-79"/>
                <a:cs typeface="Guttman Hatzvi" panose="02010401010101010101" pitchFamily="2" charset="-79"/>
              </a:rPr>
              <a:t> </a:t>
            </a:r>
          </a:p>
          <a:p>
            <a:pPr>
              <a:lnSpc>
                <a:spcPct val="150000"/>
              </a:lnSpc>
            </a:pPr>
            <a:endParaRPr lang="he-IL" sz="2400" b="1" dirty="0" smtClean="0">
              <a:solidFill>
                <a:srgbClr val="2A8667"/>
              </a:solidFill>
              <a:latin typeface="Guttman Hatzvi" panose="02010401010101010101" pitchFamily="2" charset="-79"/>
              <a:cs typeface="Guttman Hatzvi" panose="02010401010101010101" pitchFamily="2" charset="-79"/>
            </a:endParaRPr>
          </a:p>
        </p:txBody>
      </p:sp>
      <p:pic>
        <p:nvPicPr>
          <p:cNvPr id="10" name="תמונה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781182">
            <a:off x="4710708" y="3615513"/>
            <a:ext cx="836028" cy="684000"/>
          </a:xfrm>
          <a:prstGeom prst="rect">
            <a:avLst/>
          </a:prstGeom>
        </p:spPr>
      </p:pic>
    </p:spTree>
    <p:extLst>
      <p:ext uri="{BB962C8B-B14F-4D97-AF65-F5344CB8AC3E}">
        <p14:creationId xmlns:p14="http://schemas.microsoft.com/office/powerpoint/2010/main" val="2169076632"/>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מלבן 10"/>
          <p:cNvSpPr/>
          <p:nvPr/>
        </p:nvSpPr>
        <p:spPr>
          <a:xfrm>
            <a:off x="908721" y="827584"/>
            <a:ext cx="5027393" cy="2308324"/>
          </a:xfrm>
          <a:prstGeom prst="rect">
            <a:avLst/>
          </a:prstGeom>
        </p:spPr>
        <p:txBody>
          <a:bodyPr wrap="square">
            <a:spAutoFit/>
          </a:bodyPr>
          <a:lstStyle/>
          <a:p>
            <a:pPr>
              <a:lnSpc>
                <a:spcPct val="150000"/>
              </a:lnSpc>
            </a:pPr>
            <a:r>
              <a:rPr lang="he-IL" sz="2400" b="1" dirty="0" smtClean="0">
                <a:solidFill>
                  <a:srgbClr val="0070C0"/>
                </a:solidFill>
                <a:latin typeface="Guttman Hatzvi" panose="02010401010101010101" pitchFamily="2" charset="-79"/>
                <a:cs typeface="Guttman Hatzvi" panose="02010401010101010101" pitchFamily="2" charset="-79"/>
              </a:rPr>
              <a:t>נַמְשִׁיךְ </a:t>
            </a:r>
            <a:r>
              <a:rPr lang="he-IL" sz="2400" dirty="0" smtClean="0">
                <a:solidFill>
                  <a:srgbClr val="0070C0"/>
                </a:solidFill>
                <a:latin typeface="Guttman Hatzvi" panose="02010401010101010101" pitchFamily="2" charset="-79"/>
                <a:cs typeface="Guttman Hatzvi" panose="02010401010101010101" pitchFamily="2" charset="-79"/>
              </a:rPr>
              <a:t>לְתַרְגֵּל אֶת </a:t>
            </a:r>
            <a:r>
              <a:rPr lang="he-IL" sz="2400" b="1" dirty="0" err="1" smtClean="0">
                <a:solidFill>
                  <a:srgbClr val="0070C0"/>
                </a:solidFill>
                <a:latin typeface="Guttman Hatzvi" panose="02010401010101010101" pitchFamily="2" charset="-79"/>
                <a:cs typeface="Guttman Hatzvi" panose="02010401010101010101" pitchFamily="2" charset="-79"/>
              </a:rPr>
              <a:t>הָרִקּוּד</a:t>
            </a:r>
            <a:endParaRPr lang="he-IL" sz="2400" b="1" dirty="0" smtClean="0">
              <a:solidFill>
                <a:srgbClr val="0070C0"/>
              </a:solidFill>
              <a:latin typeface="Guttman Hatzvi" panose="02010401010101010101" pitchFamily="2" charset="-79"/>
              <a:cs typeface="Guttman Hatzvi" panose="02010401010101010101" pitchFamily="2" charset="-79"/>
            </a:endParaRPr>
          </a:p>
          <a:p>
            <a:pPr>
              <a:lnSpc>
                <a:spcPct val="150000"/>
              </a:lnSpc>
            </a:pPr>
            <a:r>
              <a:rPr lang="he-IL" sz="2400" dirty="0" smtClean="0">
                <a:solidFill>
                  <a:srgbClr val="0070C0"/>
                </a:solidFill>
                <a:latin typeface="Guttman Hatzvi" panose="02010401010101010101" pitchFamily="2" charset="-79"/>
                <a:cs typeface="Guttman Hatzvi" panose="02010401010101010101" pitchFamily="2" charset="-79"/>
              </a:rPr>
              <a:t>שֶׁל </a:t>
            </a:r>
            <a:r>
              <a:rPr lang="he-IL" sz="2400" b="1" dirty="0" smtClean="0">
                <a:solidFill>
                  <a:srgbClr val="0070C0"/>
                </a:solidFill>
                <a:latin typeface="Guttman Hatzvi" panose="02010401010101010101" pitchFamily="2" charset="-79"/>
                <a:cs typeface="Guttman Hatzvi" panose="02010401010101010101" pitchFamily="2" charset="-79"/>
              </a:rPr>
              <a:t>הָאוֹתִיּוֹת</a:t>
            </a:r>
            <a:r>
              <a:rPr lang="he-IL" sz="2400" b="1" dirty="0" smtClean="0">
                <a:solidFill>
                  <a:srgbClr val="0070C0"/>
                </a:solidFill>
                <a:cs typeface="Guttman Hatzvi" panose="02010401010101010101" pitchFamily="2" charset="-79"/>
              </a:rPr>
              <a:t> </a:t>
            </a:r>
            <a:r>
              <a:rPr lang="he-IL" sz="2400" b="1" dirty="0" smtClean="0">
                <a:solidFill>
                  <a:srgbClr val="0070C0"/>
                </a:solidFill>
                <a:latin typeface="Guttman Hatzvi" panose="02010401010101010101" pitchFamily="2" charset="-79"/>
                <a:cs typeface="Guttman Hatzvi" panose="02010401010101010101" pitchFamily="2" charset="-79"/>
              </a:rPr>
              <a:t>עִם </a:t>
            </a:r>
            <a:r>
              <a:rPr lang="he-IL" sz="2400" b="1" dirty="0">
                <a:solidFill>
                  <a:srgbClr val="0070C0"/>
                </a:solidFill>
                <a:latin typeface="Guttman Hatzvi" panose="02010401010101010101" pitchFamily="2" charset="-79"/>
                <a:cs typeface="Guttman Hatzvi" panose="02010401010101010101" pitchFamily="2" charset="-79"/>
              </a:rPr>
              <a:t>סִמָּנֵי </a:t>
            </a:r>
            <a:r>
              <a:rPr lang="he-IL" sz="2400" b="1" dirty="0" smtClean="0">
                <a:solidFill>
                  <a:srgbClr val="0070C0"/>
                </a:solidFill>
                <a:latin typeface="Guttman Hatzvi" panose="02010401010101010101" pitchFamily="2" charset="-79"/>
                <a:cs typeface="Guttman Hatzvi" panose="02010401010101010101" pitchFamily="2" charset="-79"/>
              </a:rPr>
              <a:t>הַנִּקּוּד</a:t>
            </a:r>
          </a:p>
          <a:p>
            <a:pPr>
              <a:lnSpc>
                <a:spcPct val="150000"/>
              </a:lnSpc>
            </a:pPr>
            <a:r>
              <a:rPr lang="he-IL" sz="2400" dirty="0" smtClean="0">
                <a:solidFill>
                  <a:srgbClr val="0070C0"/>
                </a:solidFill>
                <a:latin typeface="Guttman Hatzvi" panose="02010401010101010101" pitchFamily="2" charset="-79"/>
                <a:cs typeface="Guttman Hatzvi" panose="02010401010101010101" pitchFamily="2" charset="-79"/>
              </a:rPr>
              <a:t>וּבְתוֹךְ דַּקָּה אוּלַי </a:t>
            </a:r>
            <a:r>
              <a:rPr lang="he-IL" sz="2400" b="1" dirty="0" smtClean="0">
                <a:solidFill>
                  <a:srgbClr val="0070C0"/>
                </a:solidFill>
                <a:latin typeface="Guttman Hatzvi" panose="02010401010101010101" pitchFamily="2" charset="-79"/>
                <a:cs typeface="Guttman Hatzvi" panose="02010401010101010101" pitchFamily="2" charset="-79"/>
              </a:rPr>
              <a:t>שְׁתַּיִם,</a:t>
            </a:r>
            <a:endParaRPr lang="en-US" sz="2400" b="1" dirty="0">
              <a:solidFill>
                <a:srgbClr val="0070C0"/>
              </a:solidFill>
              <a:cs typeface="Guttman Hatzvi" panose="02010401010101010101" pitchFamily="2" charset="-79"/>
            </a:endParaRPr>
          </a:p>
          <a:p>
            <a:pPr>
              <a:lnSpc>
                <a:spcPct val="150000"/>
              </a:lnSpc>
            </a:pPr>
            <a:r>
              <a:rPr lang="he-IL" sz="2400" b="1" dirty="0" smtClean="0">
                <a:solidFill>
                  <a:srgbClr val="0070C0"/>
                </a:solidFill>
                <a:latin typeface="Guttman Hatzvi" panose="02010401010101010101" pitchFamily="2" charset="-79"/>
                <a:cs typeface="Guttman Hatzvi" panose="02010401010101010101" pitchFamily="2" charset="-79"/>
              </a:rPr>
              <a:t>נַחְזִיר</a:t>
            </a:r>
            <a:r>
              <a:rPr lang="he-IL" sz="2400" dirty="0" smtClean="0">
                <a:solidFill>
                  <a:srgbClr val="0070C0"/>
                </a:solidFill>
                <a:latin typeface="Guttman Hatzvi" panose="02010401010101010101" pitchFamily="2" charset="-79"/>
                <a:cs typeface="Guttman Hatzvi" panose="02010401010101010101" pitchFamily="2" charset="-79"/>
              </a:rPr>
              <a:t> </a:t>
            </a:r>
            <a:r>
              <a:rPr lang="he-IL" sz="2400" dirty="0">
                <a:solidFill>
                  <a:srgbClr val="0070C0"/>
                </a:solidFill>
                <a:latin typeface="Guttman Hatzvi" panose="02010401010101010101" pitchFamily="2" charset="-79"/>
                <a:cs typeface="Guttman Hatzvi" panose="02010401010101010101" pitchFamily="2" charset="-79"/>
              </a:rPr>
              <a:t>לִמְקוֹמָן </a:t>
            </a:r>
            <a:r>
              <a:rPr lang="he-IL" sz="2400" dirty="0" smtClean="0">
                <a:solidFill>
                  <a:srgbClr val="0070C0"/>
                </a:solidFill>
                <a:latin typeface="Guttman Hatzvi" panose="02010401010101010101" pitchFamily="2" charset="-79"/>
                <a:cs typeface="Guttman Hatzvi" panose="02010401010101010101" pitchFamily="2" charset="-79"/>
              </a:rPr>
              <a:t>אֶת </a:t>
            </a:r>
            <a:r>
              <a:rPr lang="he-IL" sz="2400" b="1" dirty="0" err="1" smtClean="0">
                <a:solidFill>
                  <a:srgbClr val="0070C0"/>
                </a:solidFill>
                <a:latin typeface="Guttman Hatzvi" panose="02010401010101010101" pitchFamily="2" charset="-79"/>
                <a:cs typeface="Guttman Hatzvi" panose="02010401010101010101" pitchFamily="2" charset="-79"/>
              </a:rPr>
              <a:t>הַשְּׁפָתַיִם</a:t>
            </a:r>
            <a:r>
              <a:rPr lang="he-IL" sz="2400" b="1" dirty="0" smtClean="0">
                <a:solidFill>
                  <a:srgbClr val="0070C0"/>
                </a:solidFill>
                <a:latin typeface="Guttman Hatzvi" panose="02010401010101010101" pitchFamily="2" charset="-79"/>
                <a:cs typeface="Guttman Hatzvi" panose="02010401010101010101" pitchFamily="2" charset="-79"/>
              </a:rPr>
              <a:t>.</a:t>
            </a:r>
          </a:p>
        </p:txBody>
      </p:sp>
      <p:sp>
        <p:nvSpPr>
          <p:cNvPr id="5" name="מציין מיקום של מספר שקופית 4"/>
          <p:cNvSpPr>
            <a:spLocks noGrp="1"/>
          </p:cNvSpPr>
          <p:nvPr>
            <p:ph type="sldNum" sz="quarter" idx="12"/>
          </p:nvPr>
        </p:nvSpPr>
        <p:spPr>
          <a:xfrm>
            <a:off x="6093296" y="8477655"/>
            <a:ext cx="1600200" cy="486833"/>
          </a:xfrm>
        </p:spPr>
        <p:txBody>
          <a:bodyPr/>
          <a:lstStyle/>
          <a:p>
            <a:fld id="{C60840D6-4A80-4F4C-92AD-B99FC8A0C370}" type="slidenum">
              <a:rPr lang="he-IL" smtClean="0"/>
              <a:t>126</a:t>
            </a:fld>
            <a:endParaRPr lang="he-IL" dirty="0"/>
          </a:p>
        </p:txBody>
      </p:sp>
      <p:pic>
        <p:nvPicPr>
          <p:cNvPr id="2" name="תמונה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57192" y="4731004"/>
            <a:ext cx="941863" cy="900000"/>
          </a:xfrm>
          <a:prstGeom prst="rect">
            <a:avLst/>
          </a:prstGeom>
        </p:spPr>
      </p:pic>
      <p:pic>
        <p:nvPicPr>
          <p:cNvPr id="4" name="תמונה 3"/>
          <p:cNvPicPr>
            <a:picLocks noChangeAspect="1"/>
          </p:cNvPicPr>
          <p:nvPr/>
        </p:nvPicPr>
        <p:blipFill>
          <a:blip r:embed="rId4">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2852936" y="4801202"/>
            <a:ext cx="760316" cy="756000"/>
          </a:xfrm>
          <a:prstGeom prst="rect">
            <a:avLst/>
          </a:prstGeom>
        </p:spPr>
      </p:pic>
      <p:pic>
        <p:nvPicPr>
          <p:cNvPr id="6" name="תמונה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559340" y="6398589"/>
            <a:ext cx="936001" cy="792000"/>
          </a:xfrm>
          <a:prstGeom prst="rect">
            <a:avLst/>
          </a:prstGeom>
        </p:spPr>
      </p:pic>
      <p:pic>
        <p:nvPicPr>
          <p:cNvPr id="7" name="תמונה 6"/>
          <p:cNvPicPr>
            <a:picLocks noChangeAspect="1"/>
          </p:cNvPicPr>
          <p:nvPr/>
        </p:nvPicPr>
        <p:blipFill>
          <a:blip r:embed="rId7">
            <a:extLst>
              <a:ext uri="{BEBA8EAE-BF5A-486C-A8C5-ECC9F3942E4B}">
                <a14:imgProps xmlns:a14="http://schemas.microsoft.com/office/drawing/2010/main">
                  <a14:imgLayer r:embed="rId8">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rot="503094">
            <a:off x="1977201" y="6370642"/>
            <a:ext cx="932475" cy="756000"/>
          </a:xfrm>
          <a:prstGeom prst="rect">
            <a:avLst/>
          </a:prstGeom>
        </p:spPr>
      </p:pic>
      <p:sp>
        <p:nvSpPr>
          <p:cNvPr id="9" name="TextBox 8"/>
          <p:cNvSpPr txBox="1"/>
          <p:nvPr/>
        </p:nvSpPr>
        <p:spPr>
          <a:xfrm>
            <a:off x="5445224" y="4572000"/>
            <a:ext cx="184730" cy="1446550"/>
          </a:xfrm>
          <a:prstGeom prst="rect">
            <a:avLst/>
          </a:prstGeom>
          <a:noFill/>
        </p:spPr>
        <p:txBody>
          <a:bodyPr wrap="none" rtlCol="1">
            <a:spAutoFit/>
          </a:bodyPr>
          <a:lstStyle/>
          <a:p>
            <a:r>
              <a:rPr lang="he-IL" sz="8800" dirty="0"/>
              <a:t>ָ</a:t>
            </a:r>
          </a:p>
        </p:txBody>
      </p:sp>
      <p:sp>
        <p:nvSpPr>
          <p:cNvPr id="13" name="TextBox 12"/>
          <p:cNvSpPr txBox="1"/>
          <p:nvPr/>
        </p:nvSpPr>
        <p:spPr>
          <a:xfrm>
            <a:off x="2708920" y="4349586"/>
            <a:ext cx="184730" cy="1446550"/>
          </a:xfrm>
          <a:prstGeom prst="rect">
            <a:avLst/>
          </a:prstGeom>
          <a:noFill/>
        </p:spPr>
        <p:txBody>
          <a:bodyPr wrap="none" rtlCol="1">
            <a:spAutoFit/>
          </a:bodyPr>
          <a:lstStyle/>
          <a:p>
            <a:r>
              <a:rPr lang="he-IL" sz="8800" dirty="0"/>
              <a:t>ֹ</a:t>
            </a:r>
          </a:p>
        </p:txBody>
      </p:sp>
      <p:pic>
        <p:nvPicPr>
          <p:cNvPr id="17" name="תמונה 16"/>
          <p:cNvPicPr>
            <a:picLocks noChangeAspect="1"/>
          </p:cNvPicPr>
          <p:nvPr/>
        </p:nvPicPr>
        <p:blipFill rotWithShape="1">
          <a:blip r:embed="rId9" cstate="print">
            <a:extLst>
              <a:ext uri="{28A0092B-C50C-407E-A947-70E740481C1C}">
                <a14:useLocalDpi xmlns:a14="http://schemas.microsoft.com/office/drawing/2010/main" val="0"/>
              </a:ext>
            </a:extLst>
          </a:blip>
          <a:srcRect l="62263" t="8805" r="25613" b="81306"/>
          <a:stretch/>
        </p:blipFill>
        <p:spPr>
          <a:xfrm>
            <a:off x="389793" y="7787600"/>
            <a:ext cx="1546820" cy="463280"/>
          </a:xfrm>
          <a:prstGeom prst="rect">
            <a:avLst/>
          </a:prstGeom>
        </p:spPr>
      </p:pic>
      <p:sp>
        <p:nvSpPr>
          <p:cNvPr id="19" name="TextBox 18"/>
          <p:cNvSpPr txBox="1"/>
          <p:nvPr/>
        </p:nvSpPr>
        <p:spPr>
          <a:xfrm>
            <a:off x="2308166" y="5810652"/>
            <a:ext cx="184730" cy="1569660"/>
          </a:xfrm>
          <a:prstGeom prst="rect">
            <a:avLst/>
          </a:prstGeom>
          <a:noFill/>
        </p:spPr>
        <p:txBody>
          <a:bodyPr wrap="none" rtlCol="1">
            <a:spAutoFit/>
          </a:bodyPr>
          <a:lstStyle/>
          <a:p>
            <a:r>
              <a:rPr lang="he-IL" sz="9600" dirty="0" smtClean="0"/>
              <a:t>ֶ</a:t>
            </a:r>
            <a:endParaRPr lang="he-IL" sz="9600" dirty="0"/>
          </a:p>
        </p:txBody>
      </p:sp>
      <p:sp>
        <p:nvSpPr>
          <p:cNvPr id="20" name="TextBox 19"/>
          <p:cNvSpPr txBox="1"/>
          <p:nvPr/>
        </p:nvSpPr>
        <p:spPr>
          <a:xfrm>
            <a:off x="1084030" y="7236296"/>
            <a:ext cx="184730" cy="1446550"/>
          </a:xfrm>
          <a:prstGeom prst="rect">
            <a:avLst/>
          </a:prstGeom>
          <a:noFill/>
        </p:spPr>
        <p:txBody>
          <a:bodyPr wrap="none" rtlCol="1">
            <a:spAutoFit/>
          </a:bodyPr>
          <a:lstStyle/>
          <a:p>
            <a:r>
              <a:rPr lang="he-IL" sz="8800" dirty="0" smtClean="0"/>
              <a:t>ִ</a:t>
            </a:r>
            <a:endParaRPr lang="he-IL" sz="8800" dirty="0"/>
          </a:p>
        </p:txBody>
      </p:sp>
      <p:sp>
        <p:nvSpPr>
          <p:cNvPr id="22" name="TextBox 21"/>
          <p:cNvSpPr txBox="1"/>
          <p:nvPr/>
        </p:nvSpPr>
        <p:spPr>
          <a:xfrm>
            <a:off x="4873082" y="6084168"/>
            <a:ext cx="184730" cy="1446550"/>
          </a:xfrm>
          <a:prstGeom prst="rect">
            <a:avLst/>
          </a:prstGeom>
          <a:noFill/>
        </p:spPr>
        <p:txBody>
          <a:bodyPr wrap="none" rtlCol="1">
            <a:spAutoFit/>
          </a:bodyPr>
          <a:lstStyle/>
          <a:p>
            <a:r>
              <a:rPr lang="he-IL" sz="8800" dirty="0" smtClean="0"/>
              <a:t>ֻ</a:t>
            </a:r>
            <a:endParaRPr lang="he-IL" sz="8800" dirty="0"/>
          </a:p>
        </p:txBody>
      </p:sp>
      <p:pic>
        <p:nvPicPr>
          <p:cNvPr id="15" name="תמונה 14"/>
          <p:cNvPicPr>
            <a:picLocks noChangeAspect="1"/>
          </p:cNvPicPr>
          <p:nvPr/>
        </p:nvPicPr>
        <p:blipFill>
          <a:blip r:embed="rId10">
            <a:duotone>
              <a:prstClr val="black"/>
              <a:schemeClr val="accent5">
                <a:tint val="45000"/>
                <a:satMod val="400000"/>
              </a:schemeClr>
            </a:duotone>
            <a:extLst>
              <a:ext uri="{BEBA8EAE-BF5A-486C-A8C5-ECC9F3942E4B}">
                <a14:imgProps xmlns:a14="http://schemas.microsoft.com/office/drawing/2010/main">
                  <a14:imgLayer r:embed="rId11">
                    <a14:imgEffect>
                      <a14:colorTemperature colorTemp="8800"/>
                    </a14:imgEffect>
                    <a14:imgEffect>
                      <a14:saturation sat="66000"/>
                    </a14:imgEffect>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5589240" y="8460432"/>
            <a:ext cx="526400" cy="504000"/>
          </a:xfrm>
          <a:prstGeom prst="rect">
            <a:avLst/>
          </a:prstGeom>
        </p:spPr>
      </p:pic>
    </p:spTree>
    <p:extLst>
      <p:ext uri="{BB962C8B-B14F-4D97-AF65-F5344CB8AC3E}">
        <p14:creationId xmlns:p14="http://schemas.microsoft.com/office/powerpoint/2010/main" val="665930005"/>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מציין מיקום של מספר שקופית 4"/>
          <p:cNvSpPr>
            <a:spLocks noGrp="1"/>
          </p:cNvSpPr>
          <p:nvPr>
            <p:ph type="sldNum" sz="quarter" idx="12"/>
          </p:nvPr>
        </p:nvSpPr>
        <p:spPr>
          <a:xfrm>
            <a:off x="342900" y="8388425"/>
            <a:ext cx="1600200" cy="486833"/>
          </a:xfrm>
        </p:spPr>
        <p:txBody>
          <a:bodyPr/>
          <a:lstStyle/>
          <a:p>
            <a:fld id="{C60840D6-4A80-4F4C-92AD-B99FC8A0C370}" type="slidenum">
              <a:rPr lang="he-IL" smtClean="0"/>
              <a:t>127</a:t>
            </a:fld>
            <a:endParaRPr lang="he-IL" dirty="0"/>
          </a:p>
        </p:txBody>
      </p:sp>
      <p:sp>
        <p:nvSpPr>
          <p:cNvPr id="27" name="מלבן 26"/>
          <p:cNvSpPr/>
          <p:nvPr/>
        </p:nvSpPr>
        <p:spPr>
          <a:xfrm>
            <a:off x="-243408" y="827585"/>
            <a:ext cx="4107260" cy="646331"/>
          </a:xfrm>
          <a:prstGeom prst="rect">
            <a:avLst/>
          </a:prstGeom>
        </p:spPr>
        <p:txBody>
          <a:bodyPr wrap="square">
            <a:spAutoFit/>
          </a:bodyPr>
          <a:lstStyle/>
          <a:p>
            <a:pPr lvl="0">
              <a:lnSpc>
                <a:spcPct val="150000"/>
              </a:lnSpc>
            </a:pPr>
            <a:r>
              <a:rPr lang="he-IL" sz="2400" dirty="0" smtClean="0">
                <a:solidFill>
                  <a:srgbClr val="0070C0"/>
                </a:solidFill>
                <a:latin typeface="Guttman Hatzvi" panose="02010401010101010101" pitchFamily="2" charset="-79"/>
                <a:cs typeface="Guttman Hatzvi" panose="02010401010101010101" pitchFamily="2" charset="-79"/>
              </a:rPr>
              <a:t>לְאֵיזוֹ </a:t>
            </a:r>
            <a:r>
              <a:rPr lang="he-IL" sz="2400" dirty="0">
                <a:solidFill>
                  <a:srgbClr val="0070C0"/>
                </a:solidFill>
                <a:latin typeface="Guttman Hatzvi" panose="02010401010101010101" pitchFamily="2" charset="-79"/>
                <a:cs typeface="Guttman Hatzvi" panose="02010401010101010101" pitchFamily="2" charset="-79"/>
              </a:rPr>
              <a:t>אוֹת </a:t>
            </a:r>
            <a:r>
              <a:rPr lang="he-IL" sz="2400" dirty="0" smtClean="0">
                <a:solidFill>
                  <a:srgbClr val="0070C0"/>
                </a:solidFill>
                <a:latin typeface="Guttman Hatzvi" panose="02010401010101010101" pitchFamily="2" charset="-79"/>
                <a:cs typeface="Guttman Hatzvi" panose="02010401010101010101" pitchFamily="2" charset="-79"/>
              </a:rPr>
              <a:t>הִגַּעְנוּ? </a:t>
            </a:r>
            <a:endParaRPr lang="he-IL" sz="2400" dirty="0">
              <a:solidFill>
                <a:srgbClr val="0070C0"/>
              </a:solidFill>
              <a:latin typeface="Guttman Hatzvi" panose="02010401010101010101" pitchFamily="2" charset="-79"/>
              <a:cs typeface="Guttman Hatzvi" panose="02010401010101010101" pitchFamily="2" charset="-79"/>
            </a:endParaRPr>
          </a:p>
        </p:txBody>
      </p:sp>
      <p:pic>
        <p:nvPicPr>
          <p:cNvPr id="7" name="תמונה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2697" y="4211960"/>
            <a:ext cx="5393737" cy="4176000"/>
          </a:xfrm>
          <a:prstGeom prst="rect">
            <a:avLst/>
          </a:prstGeom>
        </p:spPr>
      </p:pic>
      <p:sp>
        <p:nvSpPr>
          <p:cNvPr id="6" name="מלבן 5"/>
          <p:cNvSpPr/>
          <p:nvPr/>
        </p:nvSpPr>
        <p:spPr>
          <a:xfrm>
            <a:off x="4581128" y="2567749"/>
            <a:ext cx="506860" cy="3012363"/>
          </a:xfrm>
          <a:prstGeom prst="rect">
            <a:avLst/>
          </a:prstGeom>
        </p:spPr>
        <p:txBody>
          <a:bodyPr wrap="square">
            <a:spAutoFit/>
          </a:bodyPr>
          <a:lstStyle/>
          <a:p>
            <a:pPr lvl="0">
              <a:lnSpc>
                <a:spcPct val="150000"/>
              </a:lnSpc>
            </a:pPr>
            <a:r>
              <a:rPr lang="he-IL" sz="6600" dirty="0" smtClean="0">
                <a:solidFill>
                  <a:srgbClr val="0070C0"/>
                </a:solidFill>
                <a:latin typeface="Guttman Hatzvi" panose="02010401010101010101" pitchFamily="2" charset="-79"/>
                <a:cs typeface="Guttman Hatzvi" panose="02010401010101010101" pitchFamily="2" charset="-79"/>
              </a:rPr>
              <a:t>? </a:t>
            </a:r>
            <a:endParaRPr lang="he-IL" sz="6600" dirty="0">
              <a:solidFill>
                <a:srgbClr val="0070C0"/>
              </a:solidFill>
              <a:latin typeface="Guttman Hatzvi" panose="02010401010101010101" pitchFamily="2" charset="-79"/>
              <a:cs typeface="Guttman Hatzvi" panose="02010401010101010101" pitchFamily="2" charset="-79"/>
            </a:endParaRPr>
          </a:p>
        </p:txBody>
      </p:sp>
      <p:sp>
        <p:nvSpPr>
          <p:cNvPr id="9" name="מלבן 8"/>
          <p:cNvSpPr/>
          <p:nvPr/>
        </p:nvSpPr>
        <p:spPr>
          <a:xfrm>
            <a:off x="3933056" y="2051720"/>
            <a:ext cx="506860" cy="3139321"/>
          </a:xfrm>
          <a:prstGeom prst="rect">
            <a:avLst/>
          </a:prstGeom>
        </p:spPr>
        <p:txBody>
          <a:bodyPr wrap="square">
            <a:spAutoFit/>
          </a:bodyPr>
          <a:lstStyle/>
          <a:p>
            <a:pPr lvl="0">
              <a:lnSpc>
                <a:spcPct val="150000"/>
              </a:lnSpc>
            </a:pPr>
            <a:r>
              <a:rPr lang="he-IL" sz="6600" dirty="0" smtClean="0">
                <a:solidFill>
                  <a:schemeClr val="accent6">
                    <a:lumMod val="50000"/>
                  </a:schemeClr>
                </a:solidFill>
                <a:latin typeface="Guttman Hatzvi" panose="02010401010101010101" pitchFamily="2" charset="-79"/>
                <a:cs typeface="Guttman Hatzvi" panose="02010401010101010101" pitchFamily="2" charset="-79"/>
              </a:rPr>
              <a:t>?</a:t>
            </a:r>
            <a:r>
              <a:rPr lang="he-IL" sz="7200" dirty="0" smtClean="0">
                <a:solidFill>
                  <a:srgbClr val="0070C0"/>
                </a:solidFill>
                <a:latin typeface="Guttman Hatzvi" panose="02010401010101010101" pitchFamily="2" charset="-79"/>
                <a:cs typeface="Guttman Hatzvi" panose="02010401010101010101" pitchFamily="2" charset="-79"/>
              </a:rPr>
              <a:t> </a:t>
            </a:r>
            <a:endParaRPr lang="he-IL" sz="7200" dirty="0">
              <a:solidFill>
                <a:srgbClr val="0070C0"/>
              </a:solidFill>
              <a:latin typeface="Guttman Hatzvi" panose="02010401010101010101" pitchFamily="2" charset="-79"/>
              <a:cs typeface="Guttman Hatzvi" panose="02010401010101010101" pitchFamily="2" charset="-79"/>
            </a:endParaRPr>
          </a:p>
        </p:txBody>
      </p:sp>
      <p:sp>
        <p:nvSpPr>
          <p:cNvPr id="10" name="מלבן 9"/>
          <p:cNvSpPr/>
          <p:nvPr/>
        </p:nvSpPr>
        <p:spPr>
          <a:xfrm>
            <a:off x="5334390" y="2915816"/>
            <a:ext cx="506860" cy="3012363"/>
          </a:xfrm>
          <a:prstGeom prst="rect">
            <a:avLst/>
          </a:prstGeom>
        </p:spPr>
        <p:txBody>
          <a:bodyPr wrap="square">
            <a:spAutoFit/>
          </a:bodyPr>
          <a:lstStyle/>
          <a:p>
            <a:pPr lvl="0">
              <a:lnSpc>
                <a:spcPct val="150000"/>
              </a:lnSpc>
            </a:pPr>
            <a:r>
              <a:rPr lang="he-IL" sz="6600" dirty="0" smtClean="0">
                <a:solidFill>
                  <a:srgbClr val="FFC000"/>
                </a:solidFill>
                <a:latin typeface="Guttman Hatzvi" panose="02010401010101010101" pitchFamily="2" charset="-79"/>
                <a:cs typeface="Guttman Hatzvi" panose="02010401010101010101" pitchFamily="2" charset="-79"/>
              </a:rPr>
              <a:t>?</a:t>
            </a:r>
            <a:r>
              <a:rPr lang="he-IL" sz="6600" dirty="0" smtClean="0">
                <a:solidFill>
                  <a:srgbClr val="0070C0"/>
                </a:solidFill>
                <a:latin typeface="Guttman Hatzvi" panose="02010401010101010101" pitchFamily="2" charset="-79"/>
                <a:cs typeface="Guttman Hatzvi" panose="02010401010101010101" pitchFamily="2" charset="-79"/>
              </a:rPr>
              <a:t> </a:t>
            </a:r>
            <a:endParaRPr lang="he-IL" sz="6600" dirty="0">
              <a:solidFill>
                <a:srgbClr val="0070C0"/>
              </a:solidFill>
              <a:latin typeface="Guttman Hatzvi" panose="02010401010101010101" pitchFamily="2" charset="-79"/>
              <a:cs typeface="Guttman Hatzvi" panose="02010401010101010101" pitchFamily="2" charset="-79"/>
            </a:endParaRPr>
          </a:p>
        </p:txBody>
      </p:sp>
    </p:spTree>
    <p:extLst>
      <p:ext uri="{BB962C8B-B14F-4D97-AF65-F5344CB8AC3E}">
        <p14:creationId xmlns:p14="http://schemas.microsoft.com/office/powerpoint/2010/main" val="2664201104"/>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תמונה 1"/>
          <p:cNvPicPr>
            <a:picLocks noChangeAspect="1"/>
          </p:cNvPicPr>
          <p:nvPr/>
        </p:nvPicPr>
        <p:blipFill rotWithShape="1">
          <a:blip r:embed="rId2" cstate="print">
            <a:extLst>
              <a:ext uri="{28A0092B-C50C-407E-A947-70E740481C1C}">
                <a14:useLocalDpi xmlns:a14="http://schemas.microsoft.com/office/drawing/2010/main" val="0"/>
              </a:ext>
            </a:extLst>
          </a:blip>
          <a:srcRect t="50000" r="69334"/>
          <a:stretch/>
        </p:blipFill>
        <p:spPr>
          <a:xfrm flipH="1">
            <a:off x="3488546" y="5871952"/>
            <a:ext cx="3376443" cy="3240000"/>
          </a:xfrm>
          <a:prstGeom prst="rect">
            <a:avLst/>
          </a:prstGeom>
        </p:spPr>
      </p:pic>
      <p:sp>
        <p:nvSpPr>
          <p:cNvPr id="5" name="מציין מיקום של מספר שקופית 4"/>
          <p:cNvSpPr>
            <a:spLocks noGrp="1"/>
          </p:cNvSpPr>
          <p:nvPr>
            <p:ph type="sldNum" sz="quarter" idx="12"/>
          </p:nvPr>
        </p:nvSpPr>
        <p:spPr>
          <a:xfrm>
            <a:off x="5373216" y="8475136"/>
            <a:ext cx="1600200" cy="486833"/>
          </a:xfrm>
        </p:spPr>
        <p:txBody>
          <a:bodyPr/>
          <a:lstStyle/>
          <a:p>
            <a:fld id="{C60840D6-4A80-4F4C-92AD-B99FC8A0C370}" type="slidenum">
              <a:rPr lang="he-IL" smtClean="0"/>
              <a:t>128</a:t>
            </a:fld>
            <a:endParaRPr lang="he-IL" dirty="0"/>
          </a:p>
        </p:txBody>
      </p:sp>
      <p:sp>
        <p:nvSpPr>
          <p:cNvPr id="6" name="TextBox 5"/>
          <p:cNvSpPr txBox="1"/>
          <p:nvPr/>
        </p:nvSpPr>
        <p:spPr>
          <a:xfrm>
            <a:off x="-531440" y="1240468"/>
            <a:ext cx="2955150" cy="461665"/>
          </a:xfrm>
          <a:prstGeom prst="rect">
            <a:avLst/>
          </a:prstGeom>
          <a:noFill/>
        </p:spPr>
        <p:txBody>
          <a:bodyPr wrap="square" rtlCol="1">
            <a:spAutoFit/>
          </a:bodyPr>
          <a:lstStyle/>
          <a:p>
            <a:r>
              <a:rPr lang="he-IL" sz="2400" dirty="0" smtClean="0">
                <a:solidFill>
                  <a:srgbClr val="0070C0"/>
                </a:solidFill>
                <a:latin typeface="Guttman Hatzvi" panose="02010401010101010101" pitchFamily="2" charset="-79"/>
                <a:cs typeface="Guttman Hatzvi" panose="02010401010101010101" pitchFamily="2" charset="-79"/>
              </a:rPr>
              <a:t>תְּנועוֹת </a:t>
            </a:r>
            <a:r>
              <a:rPr lang="he-IL" sz="2400" dirty="0" err="1" smtClean="0">
                <a:solidFill>
                  <a:srgbClr val="0070C0"/>
                </a:solidFill>
                <a:latin typeface="Guttman Hatzvi" panose="02010401010101010101" pitchFamily="2" charset="-79"/>
                <a:cs typeface="Guttman Hatzvi" panose="02010401010101010101" pitchFamily="2" charset="-79"/>
              </a:rPr>
              <a:t>הַשְּׂפָתַיִם</a:t>
            </a:r>
            <a:endParaRPr lang="he-IL" sz="2400" dirty="0">
              <a:solidFill>
                <a:srgbClr val="0070C0"/>
              </a:solidFill>
              <a:latin typeface="Guttman Hatzvi" panose="02010401010101010101" pitchFamily="2" charset="-79"/>
              <a:cs typeface="Guttman Hatzvi" panose="02010401010101010101" pitchFamily="2" charset="-79"/>
            </a:endParaRPr>
          </a:p>
        </p:txBody>
      </p:sp>
      <p:pic>
        <p:nvPicPr>
          <p:cNvPr id="31" name="תמונה 30"/>
          <p:cNvPicPr>
            <a:picLocks noChangeAspect="1"/>
          </p:cNvPicPr>
          <p:nvPr/>
        </p:nvPicPr>
        <p:blipFill rotWithShape="1">
          <a:blip r:embed="rId3">
            <a:extLst>
              <a:ext uri="{28A0092B-C50C-407E-A947-70E740481C1C}">
                <a14:useLocalDpi xmlns:a14="http://schemas.microsoft.com/office/drawing/2010/main" val="0"/>
              </a:ext>
            </a:extLst>
          </a:blip>
          <a:srcRect l="2489" r="87626" b="95617"/>
          <a:stretch/>
        </p:blipFill>
        <p:spPr>
          <a:xfrm>
            <a:off x="4934268" y="6281229"/>
            <a:ext cx="646579" cy="305171"/>
          </a:xfrm>
          <a:prstGeom prst="rect">
            <a:avLst/>
          </a:prstGeom>
        </p:spPr>
      </p:pic>
      <p:sp>
        <p:nvSpPr>
          <p:cNvPr id="15" name="TextBox 14"/>
          <p:cNvSpPr txBox="1"/>
          <p:nvPr/>
        </p:nvSpPr>
        <p:spPr>
          <a:xfrm>
            <a:off x="4939067" y="3441285"/>
            <a:ext cx="702087" cy="461665"/>
          </a:xfrm>
          <a:prstGeom prst="rect">
            <a:avLst/>
          </a:prstGeom>
          <a:noFill/>
        </p:spPr>
        <p:txBody>
          <a:bodyPr wrap="square" rtlCol="1">
            <a:spAutoFit/>
          </a:bodyPr>
          <a:lstStyle/>
          <a:p>
            <a:r>
              <a:rPr lang="he-IL" sz="2400" dirty="0" err="1" smtClean="0">
                <a:solidFill>
                  <a:srgbClr val="0070C0"/>
                </a:solidFill>
                <a:latin typeface="Guttman Hatzvi" panose="02010401010101010101" pitchFamily="2" charset="-79"/>
                <a:cs typeface="Guttman Hatzvi" panose="02010401010101010101" pitchFamily="2" charset="-79"/>
              </a:rPr>
              <a:t>טָה</a:t>
            </a:r>
            <a:endParaRPr lang="he-IL" sz="2000" dirty="0">
              <a:solidFill>
                <a:srgbClr val="0070C0"/>
              </a:solidFill>
              <a:latin typeface="Guttman Hatzvi" panose="02010401010101010101" pitchFamily="2" charset="-79"/>
              <a:cs typeface="Guttman Hatzvi" panose="02010401010101010101" pitchFamily="2" charset="-79"/>
            </a:endParaRPr>
          </a:p>
        </p:txBody>
      </p:sp>
      <p:sp>
        <p:nvSpPr>
          <p:cNvPr id="17" name="TextBox 16"/>
          <p:cNvSpPr txBox="1"/>
          <p:nvPr/>
        </p:nvSpPr>
        <p:spPr>
          <a:xfrm>
            <a:off x="2404864" y="4353328"/>
            <a:ext cx="522900" cy="461665"/>
          </a:xfrm>
          <a:prstGeom prst="rect">
            <a:avLst/>
          </a:prstGeom>
          <a:noFill/>
        </p:spPr>
        <p:txBody>
          <a:bodyPr wrap="none" rtlCol="1">
            <a:spAutoFit/>
          </a:bodyPr>
          <a:lstStyle/>
          <a:p>
            <a:r>
              <a:rPr lang="he-IL" sz="2400" dirty="0" smtClean="0">
                <a:solidFill>
                  <a:srgbClr val="0070C0"/>
                </a:solidFill>
                <a:latin typeface="Guttman Hatzvi" panose="02010401010101010101" pitchFamily="2" charset="-79"/>
                <a:cs typeface="Guttman Hatzvi" panose="02010401010101010101" pitchFamily="2" charset="-79"/>
              </a:rPr>
              <a:t>טוֹ</a:t>
            </a:r>
            <a:endParaRPr lang="he-IL" sz="2000" dirty="0">
              <a:solidFill>
                <a:srgbClr val="0070C0"/>
              </a:solidFill>
              <a:latin typeface="Guttman Hatzvi" panose="02010401010101010101" pitchFamily="2" charset="-79"/>
              <a:cs typeface="Guttman Hatzvi" panose="02010401010101010101" pitchFamily="2" charset="-79"/>
            </a:endParaRPr>
          </a:p>
        </p:txBody>
      </p:sp>
      <p:sp>
        <p:nvSpPr>
          <p:cNvPr id="24" name="TextBox 23"/>
          <p:cNvSpPr txBox="1"/>
          <p:nvPr/>
        </p:nvSpPr>
        <p:spPr>
          <a:xfrm flipH="1">
            <a:off x="-45698" y="5785117"/>
            <a:ext cx="591291" cy="461665"/>
          </a:xfrm>
          <a:prstGeom prst="rect">
            <a:avLst/>
          </a:prstGeom>
          <a:noFill/>
        </p:spPr>
        <p:txBody>
          <a:bodyPr wrap="square" rtlCol="1">
            <a:spAutoFit/>
          </a:bodyPr>
          <a:lstStyle/>
          <a:p>
            <a:r>
              <a:rPr lang="he-IL" sz="2400" dirty="0" smtClean="0">
                <a:solidFill>
                  <a:srgbClr val="0070C0"/>
                </a:solidFill>
                <a:latin typeface="Guttman Hatzvi" panose="02010401010101010101" pitchFamily="2" charset="-79"/>
                <a:cs typeface="Guttman Hatzvi" panose="02010401010101010101" pitchFamily="2" charset="-79"/>
              </a:rPr>
              <a:t>טוּ</a:t>
            </a:r>
            <a:endParaRPr lang="he-IL" sz="2000" dirty="0">
              <a:solidFill>
                <a:srgbClr val="0070C0"/>
              </a:solidFill>
              <a:latin typeface="Guttman Hatzvi" panose="02010401010101010101" pitchFamily="2" charset="-79"/>
              <a:cs typeface="Guttman Hatzvi" panose="02010401010101010101" pitchFamily="2" charset="-79"/>
            </a:endParaRPr>
          </a:p>
        </p:txBody>
      </p:sp>
      <p:pic>
        <p:nvPicPr>
          <p:cNvPr id="41" name="תמונה 40"/>
          <p:cNvPicPr>
            <a:picLocks noChangeAspect="1"/>
          </p:cNvPicPr>
          <p:nvPr/>
        </p:nvPicPr>
        <p:blipFill rotWithShape="1">
          <a:blip r:embed="rId4">
            <a:extLst>
              <a:ext uri="{28A0092B-C50C-407E-A947-70E740481C1C}">
                <a14:useLocalDpi xmlns:a14="http://schemas.microsoft.com/office/drawing/2010/main" val="0"/>
              </a:ext>
            </a:extLst>
          </a:blip>
          <a:srcRect l="53696" r="9445"/>
          <a:stretch/>
        </p:blipFill>
        <p:spPr>
          <a:xfrm>
            <a:off x="-27384" y="3347864"/>
            <a:ext cx="790865" cy="2413816"/>
          </a:xfrm>
          <a:prstGeom prst="rect">
            <a:avLst/>
          </a:prstGeom>
        </p:spPr>
      </p:pic>
      <p:pic>
        <p:nvPicPr>
          <p:cNvPr id="19" name="תמונה 18"/>
          <p:cNvPicPr>
            <a:picLocks noChangeAspect="1"/>
          </p:cNvPicPr>
          <p:nvPr/>
        </p:nvPicPr>
        <p:blipFill rotWithShape="1">
          <a:blip r:embed="rId5" cstate="print">
            <a:extLst>
              <a:ext uri="{28A0092B-C50C-407E-A947-70E740481C1C}">
                <a14:useLocalDpi xmlns:a14="http://schemas.microsoft.com/office/drawing/2010/main" val="0"/>
              </a:ext>
            </a:extLst>
          </a:blip>
          <a:srcRect r="76021" b="68210"/>
          <a:stretch/>
        </p:blipFill>
        <p:spPr>
          <a:xfrm>
            <a:off x="1844083" y="2616693"/>
            <a:ext cx="1644463" cy="1699841"/>
          </a:xfrm>
          <a:prstGeom prst="rect">
            <a:avLst/>
          </a:prstGeom>
        </p:spPr>
      </p:pic>
      <p:pic>
        <p:nvPicPr>
          <p:cNvPr id="20" name="תמונה 19"/>
          <p:cNvPicPr>
            <a:picLocks noChangeAspect="1"/>
          </p:cNvPicPr>
          <p:nvPr/>
        </p:nvPicPr>
        <p:blipFill rotWithShape="1">
          <a:blip r:embed="rId5" cstate="print">
            <a:extLst>
              <a:ext uri="{28A0092B-C50C-407E-A947-70E740481C1C}">
                <a14:useLocalDpi xmlns:a14="http://schemas.microsoft.com/office/drawing/2010/main" val="0"/>
              </a:ext>
            </a:extLst>
          </a:blip>
          <a:srcRect l="56022" t="68340" r="19585"/>
          <a:stretch/>
        </p:blipFill>
        <p:spPr>
          <a:xfrm>
            <a:off x="4421124" y="1691680"/>
            <a:ext cx="1672865" cy="1692875"/>
          </a:xfrm>
          <a:prstGeom prst="rect">
            <a:avLst/>
          </a:prstGeom>
        </p:spPr>
      </p:pic>
      <p:pic>
        <p:nvPicPr>
          <p:cNvPr id="13" name="תמונה 12"/>
          <p:cNvPicPr>
            <a:picLocks noChangeAspect="1"/>
          </p:cNvPicPr>
          <p:nvPr/>
        </p:nvPicPr>
        <p:blipFill>
          <a:blip r:embed="rId6">
            <a:duotone>
              <a:prstClr val="black"/>
              <a:schemeClr val="accent2">
                <a:tint val="45000"/>
                <a:satMod val="400000"/>
              </a:schemeClr>
            </a:duotone>
            <a:extLst>
              <a:ext uri="{BEBA8EAE-BF5A-486C-A8C5-ECC9F3942E4B}">
                <a14:imgProps xmlns:a14="http://schemas.microsoft.com/office/drawing/2010/main">
                  <a14:imgLayer r:embed="rId7">
                    <a14:imgEffect>
                      <a14:colorTemperature colorTemp="8800"/>
                    </a14:imgEffect>
                    <a14:imgEffect>
                      <a14:saturation sat="66000"/>
                    </a14:imgEffect>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5566896" y="8100392"/>
            <a:ext cx="526400" cy="504000"/>
          </a:xfrm>
          <a:prstGeom prst="rect">
            <a:avLst/>
          </a:prstGeom>
        </p:spPr>
      </p:pic>
      <p:sp>
        <p:nvSpPr>
          <p:cNvPr id="14" name="TextBox 13"/>
          <p:cNvSpPr txBox="1"/>
          <p:nvPr/>
        </p:nvSpPr>
        <p:spPr>
          <a:xfrm>
            <a:off x="2666314" y="539552"/>
            <a:ext cx="3676007" cy="400110"/>
          </a:xfrm>
          <a:prstGeom prst="rect">
            <a:avLst/>
          </a:prstGeom>
          <a:noFill/>
        </p:spPr>
        <p:txBody>
          <a:bodyPr wrap="none" rtlCol="1">
            <a:spAutoFit/>
          </a:bodyPr>
          <a:lstStyle/>
          <a:p>
            <a:r>
              <a:rPr lang="he-IL" sz="2000" b="1" dirty="0" smtClean="0">
                <a:solidFill>
                  <a:srgbClr val="0070C0"/>
                </a:solidFill>
                <a:latin typeface="Guttman Hatzvi" panose="02010401010101010101" pitchFamily="2" charset="-79"/>
                <a:cs typeface="Guttman Hatzvi" panose="02010401010101010101" pitchFamily="2" charset="-79"/>
              </a:rPr>
              <a:t>שִׁ י ר </a:t>
            </a:r>
            <a:r>
              <a:rPr lang="en-US" sz="2000" b="1" dirty="0" smtClean="0">
                <a:solidFill>
                  <a:srgbClr val="0070C0"/>
                </a:solidFill>
                <a:latin typeface="Guttman Hatzvi" panose="02010401010101010101" pitchFamily="2" charset="-79"/>
                <a:cs typeface="Guttman Hatzvi" panose="02010401010101010101" pitchFamily="2" charset="-79"/>
              </a:rPr>
              <a:t> </a:t>
            </a:r>
            <a:r>
              <a:rPr lang="he-IL" sz="2000" b="1" dirty="0" smtClean="0">
                <a:solidFill>
                  <a:srgbClr val="0070C0"/>
                </a:solidFill>
                <a:latin typeface="Guttman Hatzvi" panose="02010401010101010101" pitchFamily="2" charset="-79"/>
                <a:cs typeface="Guttman Hatzvi" panose="02010401010101010101" pitchFamily="2" charset="-79"/>
              </a:rPr>
              <a:t> הַ תְּ </a:t>
            </a:r>
            <a:r>
              <a:rPr lang="he-IL" sz="2000" b="1" dirty="0">
                <a:solidFill>
                  <a:srgbClr val="0070C0"/>
                </a:solidFill>
                <a:latin typeface="Guttman Hatzvi" panose="02010401010101010101" pitchFamily="2" charset="-79"/>
                <a:cs typeface="Guttman Hatzvi" panose="02010401010101010101" pitchFamily="2" charset="-79"/>
              </a:rPr>
              <a:t>נ</a:t>
            </a:r>
            <a:r>
              <a:rPr lang="he-IL" sz="2000" b="1" dirty="0" smtClean="0">
                <a:solidFill>
                  <a:srgbClr val="0070C0"/>
                </a:solidFill>
                <a:latin typeface="Guttman Hatzvi" panose="02010401010101010101" pitchFamily="2" charset="-79"/>
                <a:cs typeface="Guttman Hatzvi" panose="02010401010101010101" pitchFamily="2" charset="-79"/>
              </a:rPr>
              <a:t> וּ ע וֹ ת</a:t>
            </a:r>
            <a:r>
              <a:rPr lang="en-US" sz="2000" b="1" dirty="0" smtClean="0">
                <a:solidFill>
                  <a:srgbClr val="0070C0"/>
                </a:solidFill>
                <a:latin typeface="Guttman Hatzvi" panose="02010401010101010101" pitchFamily="2" charset="-79"/>
                <a:cs typeface="Guttman Hatzvi" panose="02010401010101010101" pitchFamily="2" charset="-79"/>
              </a:rPr>
              <a:t>   </a:t>
            </a:r>
            <a:r>
              <a:rPr lang="he-IL" sz="2000" b="1" dirty="0" smtClean="0">
                <a:solidFill>
                  <a:srgbClr val="0070C0"/>
                </a:solidFill>
                <a:latin typeface="Guttman Hatzvi" panose="02010401010101010101" pitchFamily="2" charset="-79"/>
                <a:cs typeface="Guttman Hatzvi" panose="02010401010101010101" pitchFamily="2" charset="-79"/>
              </a:rPr>
              <a:t>ט - ת</a:t>
            </a:r>
            <a:r>
              <a:rPr lang="en-US" sz="2000" b="1" dirty="0" smtClean="0">
                <a:solidFill>
                  <a:srgbClr val="0070C0"/>
                </a:solidFill>
                <a:latin typeface="Guttman Hatzvi" panose="02010401010101010101" pitchFamily="2" charset="-79"/>
                <a:cs typeface="Guttman Hatzvi" panose="02010401010101010101" pitchFamily="2" charset="-79"/>
              </a:rPr>
              <a:t>   </a:t>
            </a:r>
            <a:endParaRPr lang="he-IL" sz="2000" b="1" dirty="0">
              <a:solidFill>
                <a:srgbClr val="0070C0"/>
              </a:solidFill>
              <a:latin typeface="Guttman Hatzvi" panose="02010401010101010101" pitchFamily="2" charset="-79"/>
              <a:cs typeface="Guttman Hatzvi" panose="02010401010101010101" pitchFamily="2" charset="-79"/>
            </a:endParaRPr>
          </a:p>
        </p:txBody>
      </p:sp>
    </p:spTree>
    <p:extLst>
      <p:ext uri="{BB962C8B-B14F-4D97-AF65-F5344CB8AC3E}">
        <p14:creationId xmlns:p14="http://schemas.microsoft.com/office/powerpoint/2010/main" val="3595859232"/>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מלבן 20"/>
          <p:cNvSpPr/>
          <p:nvPr/>
        </p:nvSpPr>
        <p:spPr>
          <a:xfrm rot="18564177">
            <a:off x="4802749" y="4856045"/>
            <a:ext cx="949121" cy="3315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28" name="מלבן 27"/>
          <p:cNvSpPr/>
          <p:nvPr/>
        </p:nvSpPr>
        <p:spPr>
          <a:xfrm rot="18564177">
            <a:off x="4219273" y="5963557"/>
            <a:ext cx="949121" cy="3315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30" name="מלבן 29"/>
          <p:cNvSpPr/>
          <p:nvPr/>
        </p:nvSpPr>
        <p:spPr>
          <a:xfrm rot="3070084">
            <a:off x="1712209" y="2210985"/>
            <a:ext cx="253968" cy="41261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2" name="מציין מיקום של מספר שקופית 1"/>
          <p:cNvSpPr>
            <a:spLocks noGrp="1"/>
          </p:cNvSpPr>
          <p:nvPr>
            <p:ph type="sldNum" sz="quarter" idx="12"/>
          </p:nvPr>
        </p:nvSpPr>
        <p:spPr>
          <a:xfrm>
            <a:off x="316632" y="8475137"/>
            <a:ext cx="1600200" cy="486833"/>
          </a:xfrm>
        </p:spPr>
        <p:txBody>
          <a:bodyPr/>
          <a:lstStyle/>
          <a:p>
            <a:fld id="{C60840D6-4A80-4F4C-92AD-B99FC8A0C370}" type="slidenum">
              <a:rPr lang="he-IL" smtClean="0"/>
              <a:t>129</a:t>
            </a:fld>
            <a:endParaRPr lang="he-IL" dirty="0"/>
          </a:p>
        </p:txBody>
      </p:sp>
      <p:sp>
        <p:nvSpPr>
          <p:cNvPr id="74" name="TextBox 73"/>
          <p:cNvSpPr txBox="1"/>
          <p:nvPr/>
        </p:nvSpPr>
        <p:spPr>
          <a:xfrm>
            <a:off x="4077959" y="6922913"/>
            <a:ext cx="615874" cy="461665"/>
          </a:xfrm>
          <a:prstGeom prst="rect">
            <a:avLst/>
          </a:prstGeom>
          <a:noFill/>
        </p:spPr>
        <p:txBody>
          <a:bodyPr wrap="none" rtlCol="1">
            <a:spAutoFit/>
          </a:bodyPr>
          <a:lstStyle/>
          <a:p>
            <a:r>
              <a:rPr lang="he-IL" sz="2400" dirty="0" err="1" smtClean="0">
                <a:solidFill>
                  <a:srgbClr val="0070C0"/>
                </a:solidFill>
                <a:latin typeface="Guttman Hatzvi" panose="02010401010101010101" pitchFamily="2" charset="-79"/>
                <a:cs typeface="Guttman Hatzvi" panose="02010401010101010101" pitchFamily="2" charset="-79"/>
              </a:rPr>
              <a:t>טֶה</a:t>
            </a:r>
            <a:endParaRPr lang="he-IL" dirty="0">
              <a:solidFill>
                <a:srgbClr val="0070C0"/>
              </a:solidFill>
              <a:latin typeface="Guttman Hatzvi" panose="02010401010101010101" pitchFamily="2" charset="-79"/>
              <a:cs typeface="Guttman Hatzvi" panose="02010401010101010101" pitchFamily="2" charset="-79"/>
            </a:endParaRPr>
          </a:p>
        </p:txBody>
      </p:sp>
      <p:sp>
        <p:nvSpPr>
          <p:cNvPr id="75" name="TextBox 74"/>
          <p:cNvSpPr txBox="1"/>
          <p:nvPr/>
        </p:nvSpPr>
        <p:spPr>
          <a:xfrm>
            <a:off x="1237093" y="8147048"/>
            <a:ext cx="535724" cy="461665"/>
          </a:xfrm>
          <a:prstGeom prst="rect">
            <a:avLst/>
          </a:prstGeom>
          <a:noFill/>
        </p:spPr>
        <p:txBody>
          <a:bodyPr wrap="none" rtlCol="1">
            <a:spAutoFit/>
          </a:bodyPr>
          <a:lstStyle/>
          <a:p>
            <a:r>
              <a:rPr lang="he-IL" sz="2400" dirty="0" smtClean="0">
                <a:solidFill>
                  <a:srgbClr val="0070C0"/>
                </a:solidFill>
                <a:latin typeface="Guttman Hatzvi" panose="02010401010101010101" pitchFamily="2" charset="-79"/>
                <a:cs typeface="Guttman Hatzvi" panose="02010401010101010101" pitchFamily="2" charset="-79"/>
              </a:rPr>
              <a:t>טִי</a:t>
            </a:r>
            <a:endParaRPr lang="he-IL" sz="2000" dirty="0">
              <a:solidFill>
                <a:srgbClr val="0070C0"/>
              </a:solidFill>
              <a:latin typeface="Guttman Hatzvi" panose="02010401010101010101" pitchFamily="2" charset="-79"/>
              <a:cs typeface="Guttman Hatzvi" panose="02010401010101010101" pitchFamily="2" charset="-79"/>
            </a:endParaRPr>
          </a:p>
        </p:txBody>
      </p:sp>
      <p:pic>
        <p:nvPicPr>
          <p:cNvPr id="14" name="תמונה 13"/>
          <p:cNvPicPr>
            <a:picLocks noChangeAspect="1"/>
          </p:cNvPicPr>
          <p:nvPr/>
        </p:nvPicPr>
        <p:blipFill rotWithShape="1">
          <a:blip r:embed="rId2">
            <a:extLst>
              <a:ext uri="{28A0092B-C50C-407E-A947-70E740481C1C}">
                <a14:useLocalDpi xmlns:a14="http://schemas.microsoft.com/office/drawing/2010/main" val="0"/>
              </a:ext>
            </a:extLst>
          </a:blip>
          <a:srcRect r="46339"/>
          <a:stretch/>
        </p:blipFill>
        <p:spPr>
          <a:xfrm>
            <a:off x="5706633" y="3347864"/>
            <a:ext cx="1151368" cy="2413816"/>
          </a:xfrm>
          <a:prstGeom prst="rect">
            <a:avLst/>
          </a:prstGeom>
        </p:spPr>
      </p:pic>
      <p:pic>
        <p:nvPicPr>
          <p:cNvPr id="13" name="תמונה 12"/>
          <p:cNvPicPr>
            <a:picLocks noChangeAspect="1"/>
          </p:cNvPicPr>
          <p:nvPr/>
        </p:nvPicPr>
        <p:blipFill rotWithShape="1">
          <a:blip r:embed="rId3" cstate="print">
            <a:extLst>
              <a:ext uri="{28A0092B-C50C-407E-A947-70E740481C1C}">
                <a14:useLocalDpi xmlns:a14="http://schemas.microsoft.com/office/drawing/2010/main" val="0"/>
              </a:ext>
            </a:extLst>
          </a:blip>
          <a:srcRect l="75740" t="1587" b="71041"/>
          <a:stretch/>
        </p:blipFill>
        <p:spPr>
          <a:xfrm>
            <a:off x="3459383" y="5137651"/>
            <a:ext cx="1663774" cy="1463587"/>
          </a:xfrm>
          <a:prstGeom prst="rect">
            <a:avLst/>
          </a:prstGeom>
        </p:spPr>
      </p:pic>
      <p:pic>
        <p:nvPicPr>
          <p:cNvPr id="15" name="תמונה 14"/>
          <p:cNvPicPr>
            <a:picLocks noChangeAspect="1"/>
          </p:cNvPicPr>
          <p:nvPr/>
        </p:nvPicPr>
        <p:blipFill rotWithShape="1">
          <a:blip r:embed="rId3" cstate="print">
            <a:extLst>
              <a:ext uri="{28A0092B-C50C-407E-A947-70E740481C1C}">
                <a14:useLocalDpi xmlns:a14="http://schemas.microsoft.com/office/drawing/2010/main" val="0"/>
              </a:ext>
            </a:extLst>
          </a:blip>
          <a:srcRect l="44073" t="-319" r="23704" b="69929"/>
          <a:stretch/>
        </p:blipFill>
        <p:spPr>
          <a:xfrm>
            <a:off x="493959" y="6425205"/>
            <a:ext cx="2209800" cy="1624999"/>
          </a:xfrm>
          <a:prstGeom prst="rect">
            <a:avLst/>
          </a:prstGeom>
        </p:spPr>
      </p:pic>
      <p:pic>
        <p:nvPicPr>
          <p:cNvPr id="8" name="תמונה 7"/>
          <p:cNvPicPr>
            <a:picLocks noChangeAspect="1"/>
          </p:cNvPicPr>
          <p:nvPr/>
        </p:nvPicPr>
        <p:blipFill rotWithShape="1">
          <a:blip r:embed="rId4" cstate="print">
            <a:extLst>
              <a:ext uri="{28A0092B-C50C-407E-A947-70E740481C1C}">
                <a14:useLocalDpi xmlns:a14="http://schemas.microsoft.com/office/drawing/2010/main" val="0"/>
              </a:ext>
            </a:extLst>
          </a:blip>
          <a:srcRect t="5838" r="11038" b="-290"/>
          <a:stretch/>
        </p:blipFill>
        <p:spPr>
          <a:xfrm flipH="1">
            <a:off x="0" y="-7962"/>
            <a:ext cx="4115987" cy="3960000"/>
          </a:xfrm>
          <a:prstGeom prst="rect">
            <a:avLst/>
          </a:prstGeom>
        </p:spPr>
      </p:pic>
      <p:sp>
        <p:nvSpPr>
          <p:cNvPr id="12" name="TextBox 11"/>
          <p:cNvSpPr txBox="1"/>
          <p:nvPr/>
        </p:nvSpPr>
        <p:spPr>
          <a:xfrm>
            <a:off x="3639381" y="1230015"/>
            <a:ext cx="3246003" cy="461665"/>
          </a:xfrm>
          <a:prstGeom prst="rect">
            <a:avLst/>
          </a:prstGeom>
          <a:noFill/>
        </p:spPr>
        <p:txBody>
          <a:bodyPr wrap="square" rtlCol="1">
            <a:spAutoFit/>
          </a:bodyPr>
          <a:lstStyle/>
          <a:p>
            <a:r>
              <a:rPr lang="he-IL" sz="2400" dirty="0" smtClean="0">
                <a:solidFill>
                  <a:srgbClr val="0070C0"/>
                </a:solidFill>
                <a:latin typeface="Guttman Hatzvi" panose="02010401010101010101" pitchFamily="2" charset="-79"/>
                <a:cs typeface="Guttman Hatzvi" panose="02010401010101010101" pitchFamily="2" charset="-79"/>
              </a:rPr>
              <a:t>בָּעִבְרִית</a:t>
            </a:r>
            <a:r>
              <a:rPr lang="en-US" sz="2400" dirty="0" smtClean="0">
                <a:solidFill>
                  <a:srgbClr val="0070C0"/>
                </a:solidFill>
                <a:latin typeface="Guttman Hatzvi" panose="02010401010101010101" pitchFamily="2" charset="-79"/>
                <a:cs typeface="Guttman Hatzvi" panose="02010401010101010101" pitchFamily="2" charset="-79"/>
              </a:rPr>
              <a:t> </a:t>
            </a:r>
            <a:r>
              <a:rPr lang="he-IL" sz="2400" dirty="0">
                <a:solidFill>
                  <a:srgbClr val="0070C0"/>
                </a:solidFill>
                <a:latin typeface="Guttman Hatzvi" panose="02010401010101010101" pitchFamily="2" charset="-79"/>
                <a:cs typeface="Guttman Hatzvi" panose="02010401010101010101" pitchFamily="2" charset="-79"/>
              </a:rPr>
              <a:t>שֶׁלָּנוּ הֵן: </a:t>
            </a:r>
            <a:r>
              <a:rPr lang="en-US" sz="2400" dirty="0">
                <a:solidFill>
                  <a:srgbClr val="0070C0"/>
                </a:solidFill>
                <a:latin typeface="Guttman Hatzvi" panose="02010401010101010101" pitchFamily="2" charset="-79"/>
                <a:cs typeface="Guttman Hatzvi" panose="02010401010101010101" pitchFamily="2" charset="-79"/>
              </a:rPr>
              <a:t> </a:t>
            </a:r>
            <a:endParaRPr lang="he-IL" sz="2400" dirty="0">
              <a:solidFill>
                <a:srgbClr val="0070C0"/>
              </a:solidFill>
              <a:latin typeface="Guttman Hatzvi" panose="02010401010101010101" pitchFamily="2" charset="-79"/>
              <a:cs typeface="Guttman Hatzvi" panose="02010401010101010101" pitchFamily="2" charset="-79"/>
            </a:endParaRPr>
          </a:p>
        </p:txBody>
      </p:sp>
    </p:spTree>
    <p:extLst>
      <p:ext uri="{BB962C8B-B14F-4D97-AF65-F5344CB8AC3E}">
        <p14:creationId xmlns:p14="http://schemas.microsoft.com/office/powerpoint/2010/main" val="212886017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מציין מיקום של מספר שקופית 2"/>
          <p:cNvSpPr>
            <a:spLocks noGrp="1"/>
          </p:cNvSpPr>
          <p:nvPr>
            <p:ph type="sldNum" sz="quarter" idx="12"/>
          </p:nvPr>
        </p:nvSpPr>
        <p:spPr>
          <a:xfrm>
            <a:off x="316632" y="8388424"/>
            <a:ext cx="1600200" cy="486833"/>
          </a:xfrm>
        </p:spPr>
        <p:txBody>
          <a:bodyPr/>
          <a:lstStyle/>
          <a:p>
            <a:fld id="{C60840D6-4A80-4F4C-92AD-B99FC8A0C370}" type="slidenum">
              <a:rPr lang="he-IL" smtClean="0"/>
              <a:t>13</a:t>
            </a:fld>
            <a:endParaRPr lang="he-IL" dirty="0"/>
          </a:p>
        </p:txBody>
      </p:sp>
      <p:sp>
        <p:nvSpPr>
          <p:cNvPr id="37" name="מלבן 36"/>
          <p:cNvSpPr/>
          <p:nvPr/>
        </p:nvSpPr>
        <p:spPr>
          <a:xfrm>
            <a:off x="127763" y="827584"/>
            <a:ext cx="5317462" cy="2308324"/>
          </a:xfrm>
          <a:prstGeom prst="rect">
            <a:avLst/>
          </a:prstGeom>
        </p:spPr>
        <p:txBody>
          <a:bodyPr wrap="square">
            <a:spAutoFit/>
          </a:bodyPr>
          <a:lstStyle/>
          <a:p>
            <a:pPr>
              <a:lnSpc>
                <a:spcPct val="150000"/>
              </a:lnSpc>
            </a:pPr>
            <a:r>
              <a:rPr lang="he-IL" sz="2400" dirty="0" err="1" smtClean="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הַ</a:t>
            </a:r>
            <a:r>
              <a:rPr lang="he-IL" sz="2400" b="1" dirty="0" err="1" smtClean="0">
                <a:solidFill>
                  <a:schemeClr val="accent6">
                    <a:lumMod val="75000"/>
                  </a:schemeClr>
                </a:solidFill>
                <a:latin typeface="Guttman Hatzvi" panose="02010401010101010101" pitchFamily="2" charset="-79"/>
                <a:ea typeface="Tahoma" panose="020B0604030504040204" pitchFamily="34" charset="0"/>
                <a:cs typeface="Guttman Hatzvi" panose="02010401010101010101" pitchFamily="2" charset="-79"/>
              </a:rPr>
              <a:t>שְּׂ</a:t>
            </a:r>
            <a:r>
              <a:rPr lang="he-IL" sz="2400" dirty="0" err="1" smtClean="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פָתַיִם</a:t>
            </a:r>
            <a:r>
              <a:rPr lang="he-IL" sz="2400" dirty="0" smtClean="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 </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אֵינָן </a:t>
            </a:r>
            <a:r>
              <a:rPr lang="he-IL" sz="2400" dirty="0" smtClean="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נָעוֹת </a:t>
            </a:r>
            <a:r>
              <a:rPr lang="he-IL" sz="2400" dirty="0" smtClean="0">
                <a:solidFill>
                  <a:schemeClr val="tx1">
                    <a:lumMod val="75000"/>
                    <a:lumOff val="25000"/>
                  </a:schemeClr>
                </a:solidFill>
              </a:rPr>
              <a:t>–</a:t>
            </a:r>
            <a:r>
              <a:rPr lang="en-US" sz="2400" dirty="0" smtClean="0">
                <a:solidFill>
                  <a:schemeClr val="tx1">
                    <a:lumMod val="75000"/>
                    <a:lumOff val="25000"/>
                  </a:schemeClr>
                </a:solidFill>
              </a:rPr>
              <a:t>  </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הַפֶּה נָח,</a:t>
            </a:r>
            <a:r>
              <a:rPr lang="en-US" sz="2400" dirty="0" smtClean="0">
                <a:solidFill>
                  <a:schemeClr val="tx1">
                    <a:lumMod val="75000"/>
                    <a:lumOff val="25000"/>
                  </a:schemeClr>
                </a:solidFill>
                <a:cs typeface="Guttman Hatzvi" panose="02010401010101010101" pitchFamily="2" charset="-79"/>
              </a:rPr>
              <a:t> </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 </a:t>
            </a:r>
          </a:p>
          <a:p>
            <a:pPr>
              <a:lnSpc>
                <a:spcPct val="150000"/>
              </a:lnSpc>
            </a:pPr>
            <a:r>
              <a:rPr lang="he-IL" sz="2400" b="1" dirty="0" smtClean="0">
                <a:solidFill>
                  <a:schemeClr val="accent6">
                    <a:lumMod val="75000"/>
                  </a:schemeClr>
                </a:solidFill>
                <a:latin typeface="Guttman Hatzvi" panose="02010401010101010101" pitchFamily="2" charset="-79"/>
                <a:ea typeface="Tahoma" panose="020B0604030504040204" pitchFamily="34" charset="0"/>
                <a:cs typeface="Guttman Hatzvi" panose="02010401010101010101" pitchFamily="2" charset="-79"/>
              </a:rPr>
              <a:t>וְ</a:t>
            </a:r>
            <a:r>
              <a:rPr lang="he-IL" sz="2400" dirty="0" smtClean="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הָאוֹתִיּוֹת נִ</a:t>
            </a:r>
            <a:r>
              <a:rPr lang="he-IL" sz="2400" b="1" dirty="0" smtClean="0">
                <a:solidFill>
                  <a:schemeClr val="accent6">
                    <a:lumMod val="75000"/>
                  </a:schemeClr>
                </a:solidFill>
                <a:latin typeface="Guttman Hatzvi" panose="02010401010101010101" pitchFamily="2" charset="-79"/>
                <a:ea typeface="Tahoma" panose="020B0604030504040204" pitchFamily="34" charset="0"/>
                <a:cs typeface="Guttman Hatzvi" panose="02010401010101010101" pitchFamily="2" charset="-79"/>
              </a:rPr>
              <a:t>שְ</a:t>
            </a:r>
            <a:r>
              <a:rPr lang="he-IL" sz="2400" dirty="0" smtClean="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מָעוֹת </a:t>
            </a:r>
            <a:r>
              <a:rPr lang="he-IL" sz="2400" b="1" dirty="0" smtClean="0">
                <a:solidFill>
                  <a:schemeClr val="accent6">
                    <a:lumMod val="75000"/>
                  </a:schemeClr>
                </a:solidFill>
                <a:latin typeface="Guttman Hatzvi" panose="02010401010101010101" pitchFamily="2" charset="-79"/>
                <a:ea typeface="Tahoma" panose="020B0604030504040204" pitchFamily="34" charset="0"/>
                <a:cs typeface="Guttman Hatzvi" panose="02010401010101010101" pitchFamily="2" charset="-79"/>
              </a:rPr>
              <a:t>כְּ</a:t>
            </a:r>
            <a:r>
              <a:rPr lang="he-IL" sz="2400" dirty="0" smtClean="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אִלּוּ </a:t>
            </a:r>
            <a:r>
              <a:rPr lang="he-IL" sz="2400" b="1" dirty="0" err="1" smtClean="0">
                <a:solidFill>
                  <a:schemeClr val="accent6">
                    <a:lumMod val="75000"/>
                  </a:schemeClr>
                </a:solidFill>
                <a:latin typeface="Guttman Hatzvi" panose="02010401010101010101" pitchFamily="2" charset="-79"/>
                <a:ea typeface="Tahoma" panose="020B0604030504040204" pitchFamily="34" charset="0"/>
                <a:cs typeface="Guttman Hatzvi" panose="02010401010101010101" pitchFamily="2" charset="-79"/>
              </a:rPr>
              <a:t>שְׁ</a:t>
            </a:r>
            <a:r>
              <a:rPr lang="he-IL" sz="2400" dirty="0" err="1" smtClean="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וָא</a:t>
            </a:r>
            <a:r>
              <a:rPr lang="he-IL" sz="2400" dirty="0" smtClean="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 </a:t>
            </a:r>
          </a:p>
          <a:p>
            <a:pPr>
              <a:lnSpc>
                <a:spcPct val="150000"/>
              </a:lnSpc>
            </a:pPr>
            <a:r>
              <a:rPr lang="he-IL" sz="2400" dirty="0" smtClean="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הַשָּׁקֵט, </a:t>
            </a:r>
            <a:r>
              <a:rPr lang="he-IL" sz="2400" dirty="0" err="1" smtClean="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הַ</a:t>
            </a:r>
            <a:r>
              <a:rPr lang="he-IL" sz="2400" b="1" dirty="0" err="1" smtClean="0">
                <a:solidFill>
                  <a:schemeClr val="accent6">
                    <a:lumMod val="75000"/>
                  </a:schemeClr>
                </a:solidFill>
                <a:latin typeface="Guttman Hatzvi" panose="02010401010101010101" pitchFamily="2" charset="-79"/>
                <a:ea typeface="Tahoma" panose="020B0604030504040204" pitchFamily="34" charset="0"/>
                <a:cs typeface="Guttman Hatzvi" panose="02010401010101010101" pitchFamily="2" charset="-79"/>
              </a:rPr>
              <a:t>מְּ</a:t>
            </a:r>
            <a:r>
              <a:rPr lang="he-IL" sz="2400" dirty="0" err="1" smtClean="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אֻנָּ</a:t>
            </a:r>
            <a:r>
              <a:rPr lang="he-IL" sz="2400" b="1" dirty="0" err="1" smtClean="0">
                <a:solidFill>
                  <a:schemeClr val="accent6">
                    <a:lumMod val="75000"/>
                  </a:schemeClr>
                </a:solidFill>
                <a:latin typeface="Guttman Hatzvi" panose="02010401010101010101" pitchFamily="2" charset="-79"/>
                <a:ea typeface="Tahoma" panose="020B0604030504040204" pitchFamily="34" charset="0"/>
                <a:cs typeface="Guttman Hatzvi" panose="02010401010101010101" pitchFamily="2" charset="-79"/>
              </a:rPr>
              <a:t>ך</a:t>
            </a:r>
            <a:r>
              <a:rPr lang="he-IL" sz="2400" b="1" dirty="0" smtClean="0">
                <a:solidFill>
                  <a:schemeClr val="accent6">
                    <a:lumMod val="75000"/>
                  </a:schemeClr>
                </a:solidFill>
                <a:latin typeface="Guttman Hatzvi" panose="02010401010101010101" pitchFamily="2" charset="-79"/>
                <a:ea typeface="Tahoma" panose="020B0604030504040204" pitchFamily="34" charset="0"/>
                <a:cs typeface="Guttman Hatzvi" panose="02010401010101010101" pitchFamily="2" charset="-79"/>
              </a:rPr>
              <a:t>ְ</a:t>
            </a:r>
            <a:r>
              <a:rPr lang="he-IL" sz="2400" dirty="0" smtClean="0">
                <a:solidFill>
                  <a:schemeClr val="accent6">
                    <a:lumMod val="75000"/>
                  </a:schemeClr>
                </a:solidFill>
                <a:latin typeface="Guttman Hatzvi" panose="02010401010101010101" pitchFamily="2" charset="-79"/>
                <a:ea typeface="Tahoma" panose="020B0604030504040204" pitchFamily="34" charset="0"/>
                <a:cs typeface="Guttman Hatzvi" panose="02010401010101010101" pitchFamily="2" charset="-79"/>
              </a:rPr>
              <a:t> </a:t>
            </a:r>
            <a:r>
              <a:rPr lang="he-IL" sz="2400" dirty="0" smtClean="0">
                <a:solidFill>
                  <a:schemeClr val="tx1">
                    <a:lumMod val="75000"/>
                    <a:lumOff val="25000"/>
                  </a:schemeClr>
                </a:solidFill>
              </a:rPr>
              <a:t>– </a:t>
            </a:r>
            <a:r>
              <a:rPr lang="he-IL" sz="2400" dirty="0" smtClean="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תַּ</a:t>
            </a:r>
            <a:r>
              <a:rPr lang="he-IL" sz="2400" b="1" dirty="0" smtClean="0">
                <a:solidFill>
                  <a:schemeClr val="accent6">
                    <a:lumMod val="75000"/>
                  </a:schemeClr>
                </a:solidFill>
                <a:latin typeface="Guttman Hatzvi" panose="02010401010101010101" pitchFamily="2" charset="-79"/>
                <a:ea typeface="Tahoma" panose="020B0604030504040204" pitchFamily="34" charset="0"/>
                <a:cs typeface="Guttman Hatzvi" panose="02010401010101010101" pitchFamily="2" charset="-79"/>
              </a:rPr>
              <a:t>חְ</a:t>
            </a:r>
            <a:r>
              <a:rPr lang="he-IL" sz="2400" dirty="0" smtClean="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תֵּיהֶן </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מוּנָח</a:t>
            </a:r>
            <a:r>
              <a:rPr lang="he-IL" sz="2400" dirty="0"/>
              <a:t>.</a:t>
            </a:r>
            <a:endParaRPr lang="en-US" sz="2400" dirty="0"/>
          </a:p>
          <a:p>
            <a:pPr>
              <a:lnSpc>
                <a:spcPct val="150000"/>
              </a:lnSpc>
            </a:pPr>
            <a:r>
              <a:rPr lang="he-IL" sz="2400" dirty="0" smtClean="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a:t>
            </a:r>
            <a:endParaRPr lang="he-IL" sz="2400" dirty="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endParaRPr>
          </a:p>
        </p:txBody>
      </p:sp>
      <p:pic>
        <p:nvPicPr>
          <p:cNvPr id="4" name="תמונה 3"/>
          <p:cNvPicPr>
            <a:picLocks noChangeAspect="1"/>
          </p:cNvPicPr>
          <p:nvPr/>
        </p:nvPicPr>
        <p:blipFill rotWithShape="1">
          <a:blip r:embed="rId2" cstate="print">
            <a:extLst>
              <a:ext uri="{28A0092B-C50C-407E-A947-70E740481C1C}">
                <a14:useLocalDpi xmlns:a14="http://schemas.microsoft.com/office/drawing/2010/main" val="0"/>
              </a:ext>
            </a:extLst>
          </a:blip>
          <a:srcRect l="50000" t="22225" r="10492" b="10711"/>
          <a:stretch/>
        </p:blipFill>
        <p:spPr>
          <a:xfrm flipH="1">
            <a:off x="4876800" y="3714749"/>
            <a:ext cx="1981200" cy="3352865"/>
          </a:xfrm>
          <a:prstGeom prst="rect">
            <a:avLst/>
          </a:prstGeom>
        </p:spPr>
      </p:pic>
      <p:pic>
        <p:nvPicPr>
          <p:cNvPr id="10" name="תמונה 9"/>
          <p:cNvPicPr>
            <a:picLocks noChangeAspect="1"/>
          </p:cNvPicPr>
          <p:nvPr/>
        </p:nvPicPr>
        <p:blipFill rotWithShape="1">
          <a:blip r:embed="rId3" cstate="print">
            <a:duotone>
              <a:prstClr val="black"/>
              <a:schemeClr val="accent3">
                <a:tint val="45000"/>
                <a:satMod val="400000"/>
              </a:schemeClr>
            </a:duotone>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rcRect l="32536" r="-3917" b="-4732"/>
          <a:stretch/>
        </p:blipFill>
        <p:spPr>
          <a:xfrm>
            <a:off x="3" y="3600016"/>
            <a:ext cx="617050" cy="1116000"/>
          </a:xfrm>
          <a:prstGeom prst="rect">
            <a:avLst/>
          </a:prstGeom>
        </p:spPr>
      </p:pic>
      <p:grpSp>
        <p:nvGrpSpPr>
          <p:cNvPr id="18" name="קבוצה 17"/>
          <p:cNvGrpSpPr/>
          <p:nvPr/>
        </p:nvGrpSpPr>
        <p:grpSpPr>
          <a:xfrm>
            <a:off x="2100265" y="7239565"/>
            <a:ext cx="402336" cy="974232"/>
            <a:chOff x="8541574" y="2555782"/>
            <a:chExt cx="402336" cy="974232"/>
          </a:xfrm>
          <a:solidFill>
            <a:schemeClr val="bg1">
              <a:lumMod val="75000"/>
            </a:schemeClr>
          </a:solidFill>
        </p:grpSpPr>
        <p:sp>
          <p:nvSpPr>
            <p:cNvPr id="19" name="אליפסה 18"/>
            <p:cNvSpPr>
              <a:spLocks noChangeAspect="1"/>
            </p:cNvSpPr>
            <p:nvPr/>
          </p:nvSpPr>
          <p:spPr>
            <a:xfrm>
              <a:off x="8541574" y="2555782"/>
              <a:ext cx="402336" cy="402336"/>
            </a:xfrm>
            <a:prstGeom prst="ellipse">
              <a:avLst/>
            </a:prstGeom>
            <a:grpFill/>
            <a:ln w="571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20" name="אליפסה 19"/>
            <p:cNvSpPr>
              <a:spLocks noChangeAspect="1"/>
            </p:cNvSpPr>
            <p:nvPr/>
          </p:nvSpPr>
          <p:spPr>
            <a:xfrm>
              <a:off x="8541574" y="3127678"/>
              <a:ext cx="402336" cy="402336"/>
            </a:xfrm>
            <a:prstGeom prst="ellipse">
              <a:avLst/>
            </a:prstGeom>
            <a:grpFill/>
            <a:ln w="571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grpSp>
      <p:grpSp>
        <p:nvGrpSpPr>
          <p:cNvPr id="21" name="קבוצה 20"/>
          <p:cNvGrpSpPr/>
          <p:nvPr/>
        </p:nvGrpSpPr>
        <p:grpSpPr>
          <a:xfrm>
            <a:off x="1052736" y="7792838"/>
            <a:ext cx="402336" cy="974232"/>
            <a:chOff x="8541574" y="2555782"/>
            <a:chExt cx="402336" cy="974232"/>
          </a:xfrm>
          <a:solidFill>
            <a:schemeClr val="bg1">
              <a:lumMod val="85000"/>
            </a:schemeClr>
          </a:solidFill>
        </p:grpSpPr>
        <p:sp>
          <p:nvSpPr>
            <p:cNvPr id="22" name="אליפסה 21"/>
            <p:cNvSpPr>
              <a:spLocks noChangeAspect="1"/>
            </p:cNvSpPr>
            <p:nvPr/>
          </p:nvSpPr>
          <p:spPr>
            <a:xfrm>
              <a:off x="8541574" y="2555782"/>
              <a:ext cx="402336" cy="402336"/>
            </a:xfrm>
            <a:prstGeom prst="ellipse">
              <a:avLst/>
            </a:prstGeom>
            <a:grp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23" name="אליפסה 22"/>
            <p:cNvSpPr>
              <a:spLocks noChangeAspect="1"/>
            </p:cNvSpPr>
            <p:nvPr/>
          </p:nvSpPr>
          <p:spPr>
            <a:xfrm>
              <a:off x="8541574" y="3127678"/>
              <a:ext cx="402336" cy="402336"/>
            </a:xfrm>
            <a:prstGeom prst="ellipse">
              <a:avLst/>
            </a:prstGeom>
            <a:grp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grpSp>
      <p:grpSp>
        <p:nvGrpSpPr>
          <p:cNvPr id="25" name="קבוצה 24"/>
          <p:cNvGrpSpPr/>
          <p:nvPr/>
        </p:nvGrpSpPr>
        <p:grpSpPr>
          <a:xfrm>
            <a:off x="3170680" y="6693213"/>
            <a:ext cx="402336" cy="948688"/>
            <a:chOff x="8541574" y="2601538"/>
            <a:chExt cx="402336" cy="948688"/>
          </a:xfrm>
          <a:solidFill>
            <a:schemeClr val="bg1">
              <a:lumMod val="65000"/>
            </a:schemeClr>
          </a:solidFill>
        </p:grpSpPr>
        <p:sp>
          <p:nvSpPr>
            <p:cNvPr id="26" name="אליפסה 25"/>
            <p:cNvSpPr>
              <a:spLocks noChangeAspect="1"/>
            </p:cNvSpPr>
            <p:nvPr/>
          </p:nvSpPr>
          <p:spPr>
            <a:xfrm>
              <a:off x="8541574" y="2601538"/>
              <a:ext cx="402336" cy="402336"/>
            </a:xfrm>
            <a:prstGeom prst="ellipse">
              <a:avLst/>
            </a:prstGeom>
            <a:grp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27" name="אליפסה 26"/>
            <p:cNvSpPr>
              <a:spLocks noChangeAspect="1"/>
            </p:cNvSpPr>
            <p:nvPr/>
          </p:nvSpPr>
          <p:spPr>
            <a:xfrm>
              <a:off x="8541574" y="3147890"/>
              <a:ext cx="402336" cy="402336"/>
            </a:xfrm>
            <a:prstGeom prst="ellipse">
              <a:avLst/>
            </a:prstGeom>
            <a:grp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grpSp>
      <p:sp>
        <p:nvSpPr>
          <p:cNvPr id="2" name="אליפסה 1"/>
          <p:cNvSpPr/>
          <p:nvPr/>
        </p:nvSpPr>
        <p:spPr>
          <a:xfrm>
            <a:off x="5220345" y="2759224"/>
            <a:ext cx="194320" cy="228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pic>
        <p:nvPicPr>
          <p:cNvPr id="17" name="תמונה 16"/>
          <p:cNvPicPr>
            <a:picLocks noChangeAspect="1"/>
          </p:cNvPicPr>
          <p:nvPr/>
        </p:nvPicPr>
        <p:blipFill rotWithShape="1">
          <a:blip r:embed="rId2" cstate="print">
            <a:extLst>
              <a:ext uri="{28A0092B-C50C-407E-A947-70E740481C1C}">
                <a14:useLocalDpi xmlns:a14="http://schemas.microsoft.com/office/drawing/2010/main" val="0"/>
              </a:ext>
            </a:extLst>
          </a:blip>
          <a:srcRect l="89" t="27498" r="87757" b="61855"/>
          <a:stretch/>
        </p:blipFill>
        <p:spPr>
          <a:xfrm flipH="1">
            <a:off x="5631617" y="2987824"/>
            <a:ext cx="618252" cy="540000"/>
          </a:xfrm>
          <a:prstGeom prst="rect">
            <a:avLst/>
          </a:prstGeom>
        </p:spPr>
      </p:pic>
      <p:pic>
        <p:nvPicPr>
          <p:cNvPr id="24" name="תמונה 23"/>
          <p:cNvPicPr>
            <a:picLocks noChangeAspect="1"/>
          </p:cNvPicPr>
          <p:nvPr/>
        </p:nvPicPr>
        <p:blipFill rotWithShape="1">
          <a:blip r:embed="rId2" cstate="print">
            <a:extLst>
              <a:ext uri="{28A0092B-C50C-407E-A947-70E740481C1C}">
                <a14:useLocalDpi xmlns:a14="http://schemas.microsoft.com/office/drawing/2010/main" val="0"/>
              </a:ext>
            </a:extLst>
          </a:blip>
          <a:srcRect l="89" t="27498" r="87757" b="61855"/>
          <a:stretch/>
        </p:blipFill>
        <p:spPr>
          <a:xfrm flipH="1">
            <a:off x="5189786" y="4401568"/>
            <a:ext cx="618252" cy="540000"/>
          </a:xfrm>
          <a:prstGeom prst="rect">
            <a:avLst/>
          </a:prstGeom>
        </p:spPr>
      </p:pic>
    </p:spTree>
    <p:extLst>
      <p:ext uri="{BB962C8B-B14F-4D97-AF65-F5344CB8AC3E}">
        <p14:creationId xmlns:p14="http://schemas.microsoft.com/office/powerpoint/2010/main" val="250753914"/>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תמונה 22"/>
          <p:cNvPicPr>
            <a:picLocks noChangeAspect="1"/>
          </p:cNvPicPr>
          <p:nvPr/>
        </p:nvPicPr>
        <p:blipFill rotWithShape="1">
          <a:blip r:embed="rId2" cstate="print">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rcRect l="53834" t="35903" r="12602" b="23836"/>
          <a:stretch/>
        </p:blipFill>
        <p:spPr>
          <a:xfrm>
            <a:off x="5897462" y="0"/>
            <a:ext cx="787975" cy="945232"/>
          </a:xfrm>
          <a:prstGeom prst="rect">
            <a:avLst/>
          </a:prstGeom>
        </p:spPr>
      </p:pic>
      <p:sp>
        <p:nvSpPr>
          <p:cNvPr id="17" name="TextBox 16"/>
          <p:cNvSpPr txBox="1"/>
          <p:nvPr/>
        </p:nvSpPr>
        <p:spPr>
          <a:xfrm>
            <a:off x="3119474" y="827585"/>
            <a:ext cx="2829807" cy="4708981"/>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wrap="square" rtlCol="1">
            <a:spAutoFit/>
          </a:bodyPr>
          <a:lstStyle/>
          <a:p>
            <a:pPr>
              <a:lnSpc>
                <a:spcPct val="150000"/>
              </a:lnSpc>
            </a:pP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י</a:t>
            </a:r>
            <a:r>
              <a:rPr lang="he-IL" sz="2400" dirty="0">
                <a:solidFill>
                  <a:srgbClr val="0070C0"/>
                </a:solidFill>
                <a:latin typeface="Guttman Hatzvi" panose="02010401010101010101" pitchFamily="2" charset="-79"/>
                <a:cs typeface="Guttman Hatzvi" panose="02010401010101010101" pitchFamily="2" charset="-79"/>
              </a:rPr>
              <a:t>ָה יוֹ </a:t>
            </a:r>
            <a:r>
              <a:rPr lang="he-IL" sz="2400" dirty="0" err="1">
                <a:solidFill>
                  <a:srgbClr val="0070C0"/>
                </a:solidFill>
                <a:latin typeface="Guttman Hatzvi" panose="02010401010101010101" pitchFamily="2" charset="-79"/>
                <a:cs typeface="Guttman Hatzvi" panose="02010401010101010101" pitchFamily="2" charset="-79"/>
              </a:rPr>
              <a:t>יוּ</a:t>
            </a:r>
            <a:r>
              <a:rPr lang="he-IL" sz="2400" dirty="0">
                <a:solidFill>
                  <a:srgbClr val="0070C0"/>
                </a:solidFill>
                <a:latin typeface="Guttman Hatzvi" panose="02010401010101010101" pitchFamily="2" charset="-79"/>
                <a:cs typeface="Guttman Hatzvi" panose="02010401010101010101" pitchFamily="2" charset="-79"/>
              </a:rPr>
              <a:t> יֶה יִי</a:t>
            </a:r>
            <a:br>
              <a:rPr lang="he-IL" sz="2400" dirty="0">
                <a:solidFill>
                  <a:srgbClr val="0070C0"/>
                </a:solidFill>
                <a:latin typeface="Guttman Hatzvi" panose="02010401010101010101" pitchFamily="2" charset="-79"/>
                <a:cs typeface="Guttman Hatzvi" panose="02010401010101010101" pitchFamily="2" charset="-79"/>
              </a:rPr>
            </a:br>
            <a:r>
              <a:rPr lang="he-IL" sz="2400" dirty="0">
                <a:solidFill>
                  <a:srgbClr val="0070C0"/>
                </a:solidFill>
                <a:latin typeface="Guttman Hatzvi" panose="02010401010101010101" pitchFamily="2" charset="-79"/>
                <a:cs typeface="Guttman Hatzvi" panose="02010401010101010101" pitchFamily="2" charset="-79"/>
              </a:rPr>
              <a:t>כָּה </a:t>
            </a:r>
            <a:r>
              <a:rPr lang="he-IL" sz="2400" dirty="0" err="1">
                <a:solidFill>
                  <a:srgbClr val="0070C0"/>
                </a:solidFill>
                <a:latin typeface="Guttman Hatzvi" panose="02010401010101010101" pitchFamily="2" charset="-79"/>
                <a:cs typeface="Guttman Hatzvi" panose="02010401010101010101" pitchFamily="2" charset="-79"/>
              </a:rPr>
              <a:t>כּו</a:t>
            </a:r>
            <a:r>
              <a:rPr lang="he-IL" sz="2400" dirty="0">
                <a:solidFill>
                  <a:srgbClr val="0070C0"/>
                </a:solidFill>
                <a:latin typeface="Guttman Hatzvi" panose="02010401010101010101" pitchFamily="2" charset="-79"/>
                <a:cs typeface="Guttman Hatzvi" panose="02010401010101010101" pitchFamily="2" charset="-79"/>
              </a:rPr>
              <a:t>ֹ </a:t>
            </a:r>
            <a:r>
              <a:rPr lang="he-IL" sz="2400" dirty="0" err="1">
                <a:solidFill>
                  <a:srgbClr val="0070C0"/>
                </a:solidFill>
                <a:latin typeface="Guttman Hatzvi" panose="02010401010101010101" pitchFamily="2" charset="-79"/>
                <a:cs typeface="Guttman Hatzvi" panose="02010401010101010101" pitchFamily="2" charset="-79"/>
              </a:rPr>
              <a:t>כּו</a:t>
            </a:r>
            <a:r>
              <a:rPr lang="he-IL" sz="2400" dirty="0">
                <a:solidFill>
                  <a:srgbClr val="0070C0"/>
                </a:solidFill>
                <a:latin typeface="Guttman Hatzvi" panose="02010401010101010101" pitchFamily="2" charset="-79"/>
                <a:cs typeface="Guttman Hatzvi" panose="02010401010101010101" pitchFamily="2" charset="-79"/>
              </a:rPr>
              <a:t>ּ כֶּה כִּי</a:t>
            </a:r>
            <a:br>
              <a:rPr lang="he-IL" sz="2400" dirty="0">
                <a:solidFill>
                  <a:srgbClr val="0070C0"/>
                </a:solidFill>
                <a:latin typeface="Guttman Hatzvi" panose="02010401010101010101" pitchFamily="2" charset="-79"/>
                <a:cs typeface="Guttman Hatzvi" panose="02010401010101010101" pitchFamily="2" charset="-79"/>
              </a:rPr>
            </a:br>
            <a:r>
              <a:rPr lang="he-IL" sz="2400" dirty="0">
                <a:solidFill>
                  <a:srgbClr val="0070C0"/>
                </a:solidFill>
                <a:latin typeface="Guttman Hatzvi" panose="02010401010101010101" pitchFamily="2" charset="-79"/>
                <a:cs typeface="Guttman Hatzvi" panose="02010401010101010101" pitchFamily="2" charset="-79"/>
              </a:rPr>
              <a:t>לָה לוֹ </a:t>
            </a:r>
            <a:r>
              <a:rPr lang="he-IL" sz="2400" dirty="0" err="1">
                <a:solidFill>
                  <a:srgbClr val="0070C0"/>
                </a:solidFill>
                <a:latin typeface="Guttman Hatzvi" panose="02010401010101010101" pitchFamily="2" charset="-79"/>
                <a:cs typeface="Guttman Hatzvi" panose="02010401010101010101" pitchFamily="2" charset="-79"/>
              </a:rPr>
              <a:t>לוּ</a:t>
            </a:r>
            <a:r>
              <a:rPr lang="he-IL" sz="2400" dirty="0">
                <a:solidFill>
                  <a:srgbClr val="0070C0"/>
                </a:solidFill>
                <a:latin typeface="Guttman Hatzvi" panose="02010401010101010101" pitchFamily="2" charset="-79"/>
                <a:cs typeface="Guttman Hatzvi" panose="02010401010101010101" pitchFamily="2" charset="-79"/>
              </a:rPr>
              <a:t> לֶה לִי</a:t>
            </a:r>
          </a:p>
          <a:p>
            <a:pPr>
              <a:lnSpc>
                <a:spcPct val="150000"/>
              </a:lnSpc>
            </a:pPr>
            <a:r>
              <a:rPr lang="he-IL" sz="2400" dirty="0">
                <a:solidFill>
                  <a:srgbClr val="0070C0"/>
                </a:solidFill>
                <a:latin typeface="Guttman Hatzvi" panose="02010401010101010101" pitchFamily="2" charset="-79"/>
                <a:cs typeface="Guttman Hatzvi" panose="02010401010101010101" pitchFamily="2" charset="-79"/>
              </a:rPr>
              <a:t>מָה מוֹ </a:t>
            </a:r>
            <a:r>
              <a:rPr lang="he-IL" sz="2400" dirty="0" err="1">
                <a:solidFill>
                  <a:srgbClr val="0070C0"/>
                </a:solidFill>
                <a:latin typeface="Guttman Hatzvi" panose="02010401010101010101" pitchFamily="2" charset="-79"/>
                <a:cs typeface="Guttman Hatzvi" panose="02010401010101010101" pitchFamily="2" charset="-79"/>
              </a:rPr>
              <a:t>מוּ</a:t>
            </a:r>
            <a:r>
              <a:rPr lang="he-IL" sz="2400" dirty="0">
                <a:solidFill>
                  <a:srgbClr val="0070C0"/>
                </a:solidFill>
                <a:latin typeface="Guttman Hatzvi" panose="02010401010101010101" pitchFamily="2" charset="-79"/>
                <a:cs typeface="Guttman Hatzvi" panose="02010401010101010101" pitchFamily="2" charset="-79"/>
              </a:rPr>
              <a:t> מֶה </a:t>
            </a:r>
            <a:r>
              <a:rPr lang="he-IL" sz="2400" dirty="0" smtClean="0">
                <a:solidFill>
                  <a:srgbClr val="0070C0"/>
                </a:solidFill>
                <a:latin typeface="Guttman Hatzvi" panose="02010401010101010101" pitchFamily="2" charset="-79"/>
                <a:cs typeface="Guttman Hatzvi" panose="02010401010101010101" pitchFamily="2" charset="-79"/>
              </a:rPr>
              <a:t>מִי</a:t>
            </a:r>
          </a:p>
          <a:p>
            <a:endParaRPr lang="he-IL" sz="2400" dirty="0" smtClean="0">
              <a:solidFill>
                <a:srgbClr val="0070C0"/>
              </a:solidFill>
              <a:latin typeface="Guttman Hatzvi" panose="02010401010101010101" pitchFamily="2" charset="-79"/>
              <a:cs typeface="Guttman Hatzvi" panose="02010401010101010101" pitchFamily="2" charset="-79"/>
            </a:endParaRPr>
          </a:p>
          <a:p>
            <a:r>
              <a:rPr lang="he-IL" sz="2400" dirty="0" err="1" smtClean="0">
                <a:solidFill>
                  <a:srgbClr val="0070C0"/>
                </a:solidFill>
                <a:latin typeface="Guttman Hatzvi" panose="02010401010101010101" pitchFamily="2" charset="-79"/>
                <a:cs typeface="Guttman Hatzvi" panose="02010401010101010101" pitchFamily="2" charset="-79"/>
              </a:rPr>
              <a:t>נָה</a:t>
            </a:r>
            <a:r>
              <a:rPr lang="he-IL" sz="2400" dirty="0" smtClean="0">
                <a:solidFill>
                  <a:srgbClr val="0070C0"/>
                </a:solidFill>
                <a:latin typeface="Guttman Hatzvi" panose="02010401010101010101" pitchFamily="2" charset="-79"/>
                <a:cs typeface="Guttman Hatzvi" panose="02010401010101010101" pitchFamily="2" charset="-79"/>
              </a:rPr>
              <a:t> </a:t>
            </a:r>
            <a:r>
              <a:rPr lang="he-IL" sz="2400" dirty="0">
                <a:solidFill>
                  <a:srgbClr val="0070C0"/>
                </a:solidFill>
                <a:latin typeface="Guttman Hatzvi" panose="02010401010101010101" pitchFamily="2" charset="-79"/>
                <a:cs typeface="Guttman Hatzvi" panose="02010401010101010101" pitchFamily="2" charset="-79"/>
              </a:rPr>
              <a:t>נוֹ </a:t>
            </a:r>
            <a:r>
              <a:rPr lang="he-IL" sz="2400" dirty="0" err="1">
                <a:solidFill>
                  <a:srgbClr val="0070C0"/>
                </a:solidFill>
                <a:latin typeface="Guttman Hatzvi" panose="02010401010101010101" pitchFamily="2" charset="-79"/>
                <a:cs typeface="Guttman Hatzvi" panose="02010401010101010101" pitchFamily="2" charset="-79"/>
              </a:rPr>
              <a:t>נוּ</a:t>
            </a:r>
            <a:r>
              <a:rPr lang="he-IL" sz="2400" dirty="0">
                <a:solidFill>
                  <a:srgbClr val="0070C0"/>
                </a:solidFill>
                <a:latin typeface="Guttman Hatzvi" panose="02010401010101010101" pitchFamily="2" charset="-79"/>
                <a:cs typeface="Guttman Hatzvi" panose="02010401010101010101" pitchFamily="2" charset="-79"/>
              </a:rPr>
              <a:t> </a:t>
            </a:r>
            <a:r>
              <a:rPr lang="he-IL" sz="2400" dirty="0" err="1">
                <a:solidFill>
                  <a:srgbClr val="0070C0"/>
                </a:solidFill>
                <a:latin typeface="Guttman Hatzvi" panose="02010401010101010101" pitchFamily="2" charset="-79"/>
                <a:cs typeface="Guttman Hatzvi" panose="02010401010101010101" pitchFamily="2" charset="-79"/>
              </a:rPr>
              <a:t>נֶה</a:t>
            </a:r>
            <a:r>
              <a:rPr lang="he-IL" sz="2400" dirty="0">
                <a:solidFill>
                  <a:srgbClr val="0070C0"/>
                </a:solidFill>
                <a:latin typeface="Guttman Hatzvi" panose="02010401010101010101" pitchFamily="2" charset="-79"/>
                <a:cs typeface="Guttman Hatzvi" panose="02010401010101010101" pitchFamily="2" charset="-79"/>
              </a:rPr>
              <a:t> נִי </a:t>
            </a:r>
            <a:endParaRPr lang="he-IL" sz="2400" dirty="0" smtClean="0">
              <a:solidFill>
                <a:srgbClr val="0070C0"/>
              </a:solidFill>
              <a:latin typeface="Guttman Hatzvi" panose="02010401010101010101" pitchFamily="2" charset="-79"/>
              <a:cs typeface="Guttman Hatzvi" panose="02010401010101010101" pitchFamily="2" charset="-79"/>
            </a:endParaRPr>
          </a:p>
          <a:p>
            <a:pPr>
              <a:lnSpc>
                <a:spcPct val="150000"/>
              </a:lnSpc>
            </a:pPr>
            <a:r>
              <a:rPr lang="he-IL" sz="2400" dirty="0" smtClean="0">
                <a:solidFill>
                  <a:srgbClr val="0070C0"/>
                </a:solidFill>
                <a:latin typeface="Guttman Hatzvi" panose="02010401010101010101" pitchFamily="2" charset="-79"/>
                <a:cs typeface="Guttman Hatzvi" panose="02010401010101010101" pitchFamily="2" charset="-79"/>
              </a:rPr>
              <a:t>סָה </a:t>
            </a:r>
            <a:r>
              <a:rPr lang="he-IL" sz="2400" dirty="0" err="1">
                <a:solidFill>
                  <a:srgbClr val="0070C0"/>
                </a:solidFill>
                <a:latin typeface="Guttman Hatzvi" panose="02010401010101010101" pitchFamily="2" charset="-79"/>
                <a:cs typeface="Guttman Hatzvi" panose="02010401010101010101" pitchFamily="2" charset="-79"/>
              </a:rPr>
              <a:t>סו</a:t>
            </a:r>
            <a:r>
              <a:rPr lang="he-IL" sz="2400" dirty="0">
                <a:solidFill>
                  <a:srgbClr val="0070C0"/>
                </a:solidFill>
                <a:latin typeface="Guttman Hatzvi" panose="02010401010101010101" pitchFamily="2" charset="-79"/>
                <a:cs typeface="Guttman Hatzvi" panose="02010401010101010101" pitchFamily="2" charset="-79"/>
              </a:rPr>
              <a:t>ֹ </a:t>
            </a:r>
            <a:r>
              <a:rPr lang="he-IL" sz="2400" dirty="0" err="1">
                <a:solidFill>
                  <a:srgbClr val="0070C0"/>
                </a:solidFill>
                <a:latin typeface="Guttman Hatzvi" panose="02010401010101010101" pitchFamily="2" charset="-79"/>
                <a:cs typeface="Guttman Hatzvi" panose="02010401010101010101" pitchFamily="2" charset="-79"/>
              </a:rPr>
              <a:t>סו</a:t>
            </a:r>
            <a:r>
              <a:rPr lang="he-IL" sz="2400" dirty="0">
                <a:solidFill>
                  <a:srgbClr val="0070C0"/>
                </a:solidFill>
                <a:latin typeface="Guttman Hatzvi" panose="02010401010101010101" pitchFamily="2" charset="-79"/>
                <a:cs typeface="Guttman Hatzvi" panose="02010401010101010101" pitchFamily="2" charset="-79"/>
              </a:rPr>
              <a:t>ּ סֶה סִי</a:t>
            </a:r>
            <a:br>
              <a:rPr lang="he-IL" sz="2400" dirty="0">
                <a:solidFill>
                  <a:srgbClr val="0070C0"/>
                </a:solidFill>
                <a:latin typeface="Guttman Hatzvi" panose="02010401010101010101" pitchFamily="2" charset="-79"/>
                <a:cs typeface="Guttman Hatzvi" panose="02010401010101010101" pitchFamily="2" charset="-79"/>
              </a:rPr>
            </a:br>
            <a:r>
              <a:rPr lang="he-IL" sz="2400" dirty="0" err="1">
                <a:solidFill>
                  <a:srgbClr val="0070C0"/>
                </a:solidFill>
                <a:latin typeface="Guttman Hatzvi" panose="02010401010101010101" pitchFamily="2" charset="-79"/>
                <a:cs typeface="Guttman Hatzvi" panose="02010401010101010101" pitchFamily="2" charset="-79"/>
              </a:rPr>
              <a:t>עָה</a:t>
            </a:r>
            <a:r>
              <a:rPr lang="he-IL" sz="2400" dirty="0">
                <a:solidFill>
                  <a:srgbClr val="0070C0"/>
                </a:solidFill>
                <a:latin typeface="Guttman Hatzvi" panose="02010401010101010101" pitchFamily="2" charset="-79"/>
                <a:cs typeface="Guttman Hatzvi" panose="02010401010101010101" pitchFamily="2" charset="-79"/>
              </a:rPr>
              <a:t> </a:t>
            </a:r>
            <a:r>
              <a:rPr lang="he-IL" sz="2400" dirty="0" err="1">
                <a:solidFill>
                  <a:srgbClr val="0070C0"/>
                </a:solidFill>
                <a:latin typeface="Guttman Hatzvi" panose="02010401010101010101" pitchFamily="2" charset="-79"/>
                <a:cs typeface="Guttman Hatzvi" panose="02010401010101010101" pitchFamily="2" charset="-79"/>
              </a:rPr>
              <a:t>עו</a:t>
            </a:r>
            <a:r>
              <a:rPr lang="he-IL" sz="2400" dirty="0">
                <a:solidFill>
                  <a:srgbClr val="0070C0"/>
                </a:solidFill>
                <a:latin typeface="Guttman Hatzvi" panose="02010401010101010101" pitchFamily="2" charset="-79"/>
                <a:cs typeface="Guttman Hatzvi" panose="02010401010101010101" pitchFamily="2" charset="-79"/>
              </a:rPr>
              <a:t>ֹ </a:t>
            </a:r>
            <a:r>
              <a:rPr lang="he-IL" sz="2400" dirty="0" err="1">
                <a:solidFill>
                  <a:srgbClr val="0070C0"/>
                </a:solidFill>
                <a:latin typeface="Guttman Hatzvi" panose="02010401010101010101" pitchFamily="2" charset="-79"/>
                <a:cs typeface="Guttman Hatzvi" panose="02010401010101010101" pitchFamily="2" charset="-79"/>
              </a:rPr>
              <a:t>עו</a:t>
            </a:r>
            <a:r>
              <a:rPr lang="he-IL" sz="2400" dirty="0">
                <a:solidFill>
                  <a:srgbClr val="0070C0"/>
                </a:solidFill>
                <a:latin typeface="Guttman Hatzvi" panose="02010401010101010101" pitchFamily="2" charset="-79"/>
                <a:cs typeface="Guttman Hatzvi" panose="02010401010101010101" pitchFamily="2" charset="-79"/>
              </a:rPr>
              <a:t>ּ </a:t>
            </a:r>
            <a:r>
              <a:rPr lang="he-IL" sz="2400" dirty="0" err="1">
                <a:solidFill>
                  <a:srgbClr val="0070C0"/>
                </a:solidFill>
                <a:latin typeface="Guttman Hatzvi" panose="02010401010101010101" pitchFamily="2" charset="-79"/>
                <a:cs typeface="Guttman Hatzvi" panose="02010401010101010101" pitchFamily="2" charset="-79"/>
              </a:rPr>
              <a:t>עֶה</a:t>
            </a:r>
            <a:r>
              <a:rPr lang="he-IL" sz="2400" dirty="0">
                <a:solidFill>
                  <a:srgbClr val="0070C0"/>
                </a:solidFill>
                <a:latin typeface="Guttman Hatzvi" panose="02010401010101010101" pitchFamily="2" charset="-79"/>
                <a:cs typeface="Guttman Hatzvi" panose="02010401010101010101" pitchFamily="2" charset="-79"/>
              </a:rPr>
              <a:t> עִי</a:t>
            </a:r>
          </a:p>
          <a:p>
            <a:pPr>
              <a:lnSpc>
                <a:spcPct val="150000"/>
              </a:lnSpc>
            </a:pPr>
            <a:r>
              <a:rPr lang="he-IL" sz="2400" dirty="0">
                <a:solidFill>
                  <a:srgbClr val="0070C0"/>
                </a:solidFill>
                <a:latin typeface="Guttman Hatzvi" panose="02010401010101010101" pitchFamily="2" charset="-79"/>
                <a:cs typeface="Guttman Hatzvi" panose="02010401010101010101" pitchFamily="2" charset="-79"/>
              </a:rPr>
              <a:t>פָּה פּוֹ </a:t>
            </a:r>
            <a:r>
              <a:rPr lang="he-IL" sz="2400" dirty="0" err="1">
                <a:solidFill>
                  <a:srgbClr val="0070C0"/>
                </a:solidFill>
                <a:latin typeface="Guttman Hatzvi" panose="02010401010101010101" pitchFamily="2" charset="-79"/>
                <a:cs typeface="Guttman Hatzvi" panose="02010401010101010101" pitchFamily="2" charset="-79"/>
              </a:rPr>
              <a:t>פּוּ</a:t>
            </a:r>
            <a:r>
              <a:rPr lang="he-IL" sz="2400" dirty="0">
                <a:solidFill>
                  <a:srgbClr val="0070C0"/>
                </a:solidFill>
                <a:latin typeface="Guttman Hatzvi" panose="02010401010101010101" pitchFamily="2" charset="-79"/>
                <a:cs typeface="Guttman Hatzvi" panose="02010401010101010101" pitchFamily="2" charset="-79"/>
              </a:rPr>
              <a:t> פֶּה </a:t>
            </a:r>
            <a:r>
              <a:rPr lang="he-IL" sz="2400" dirty="0" smtClean="0">
                <a:solidFill>
                  <a:srgbClr val="0070C0"/>
                </a:solidFill>
                <a:latin typeface="Guttman Hatzvi" panose="02010401010101010101" pitchFamily="2" charset="-79"/>
                <a:cs typeface="Guttman Hatzvi" panose="02010401010101010101" pitchFamily="2" charset="-79"/>
              </a:rPr>
              <a:t>פִּי</a:t>
            </a:r>
            <a:endParaRPr lang="en-US" sz="2400" dirty="0">
              <a:solidFill>
                <a:srgbClr val="0070C0"/>
              </a:solidFill>
              <a:cs typeface="Guttman Hatzvi" panose="02010401010101010101" pitchFamily="2" charset="-79"/>
            </a:endParaRPr>
          </a:p>
        </p:txBody>
      </p:sp>
      <p:pic>
        <p:nvPicPr>
          <p:cNvPr id="18" name="תמונה 17"/>
          <p:cNvPicPr>
            <a:picLocks noChangeAspect="1"/>
          </p:cNvPicPr>
          <p:nvPr/>
        </p:nvPicPr>
        <p:blipFill>
          <a:blip r:embed="rId4" cstate="print">
            <a:extLst>
              <a:ext uri="{BEBA8EAE-BF5A-486C-A8C5-ECC9F3942E4B}">
                <a14:imgProps xmlns:a14="http://schemas.microsoft.com/office/drawing/2010/main">
                  <a14:imgLayer r:embed="rId5">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476672" y="916297"/>
            <a:ext cx="1829438" cy="1980000"/>
          </a:xfrm>
          <a:prstGeom prst="rect">
            <a:avLst/>
          </a:prstGeom>
        </p:spPr>
      </p:pic>
      <p:sp>
        <p:nvSpPr>
          <p:cNvPr id="21" name="TextBox 20"/>
          <p:cNvSpPr txBox="1"/>
          <p:nvPr/>
        </p:nvSpPr>
        <p:spPr>
          <a:xfrm>
            <a:off x="-99392" y="7020272"/>
            <a:ext cx="184730" cy="1446550"/>
          </a:xfrm>
          <a:prstGeom prst="rect">
            <a:avLst/>
          </a:prstGeom>
          <a:noFill/>
        </p:spPr>
        <p:txBody>
          <a:bodyPr wrap="none" rtlCol="1">
            <a:spAutoFit/>
          </a:bodyPr>
          <a:lstStyle/>
          <a:p>
            <a:r>
              <a:rPr lang="he-IL" sz="8800" dirty="0" smtClean="0"/>
              <a:t>ִ</a:t>
            </a:r>
            <a:endParaRPr lang="he-IL" sz="8800" dirty="0"/>
          </a:p>
        </p:txBody>
      </p:sp>
      <p:sp>
        <p:nvSpPr>
          <p:cNvPr id="24" name="TextBox 23"/>
          <p:cNvSpPr txBox="1"/>
          <p:nvPr/>
        </p:nvSpPr>
        <p:spPr>
          <a:xfrm>
            <a:off x="2513253" y="4499992"/>
            <a:ext cx="184730" cy="1446550"/>
          </a:xfrm>
          <a:prstGeom prst="rect">
            <a:avLst/>
          </a:prstGeom>
          <a:noFill/>
        </p:spPr>
        <p:txBody>
          <a:bodyPr wrap="none" rtlCol="1">
            <a:spAutoFit/>
          </a:bodyPr>
          <a:lstStyle/>
          <a:p>
            <a:r>
              <a:rPr lang="he-IL" sz="8800" dirty="0" smtClean="0"/>
              <a:t>ֻ</a:t>
            </a:r>
            <a:endParaRPr lang="he-IL" sz="8800" dirty="0"/>
          </a:p>
        </p:txBody>
      </p:sp>
      <p:sp>
        <p:nvSpPr>
          <p:cNvPr id="25" name="TextBox 24"/>
          <p:cNvSpPr txBox="1"/>
          <p:nvPr/>
        </p:nvSpPr>
        <p:spPr>
          <a:xfrm>
            <a:off x="950392" y="1727440"/>
            <a:ext cx="184731" cy="1569660"/>
          </a:xfrm>
          <a:prstGeom prst="rect">
            <a:avLst/>
          </a:prstGeom>
          <a:noFill/>
        </p:spPr>
        <p:txBody>
          <a:bodyPr wrap="none" rtlCol="1">
            <a:spAutoFit/>
          </a:bodyPr>
          <a:lstStyle/>
          <a:p>
            <a:r>
              <a:rPr lang="he-IL" sz="9600" dirty="0" smtClean="0"/>
              <a:t>ַָ</a:t>
            </a:r>
            <a:endParaRPr lang="he-IL" sz="9600" dirty="0"/>
          </a:p>
        </p:txBody>
      </p:sp>
      <p:sp>
        <p:nvSpPr>
          <p:cNvPr id="5" name="TextBox 4"/>
          <p:cNvSpPr txBox="1"/>
          <p:nvPr/>
        </p:nvSpPr>
        <p:spPr>
          <a:xfrm>
            <a:off x="1493664" y="1706196"/>
            <a:ext cx="184730" cy="1569660"/>
          </a:xfrm>
          <a:prstGeom prst="rect">
            <a:avLst/>
          </a:prstGeom>
          <a:noFill/>
        </p:spPr>
        <p:txBody>
          <a:bodyPr wrap="none" rtlCol="1">
            <a:spAutoFit/>
          </a:bodyPr>
          <a:lstStyle/>
          <a:p>
            <a:r>
              <a:rPr lang="he-IL" sz="9600" dirty="0" smtClean="0"/>
              <a:t>ַ</a:t>
            </a:r>
            <a:endParaRPr lang="he-IL" sz="9600" dirty="0"/>
          </a:p>
        </p:txBody>
      </p:sp>
      <p:grpSp>
        <p:nvGrpSpPr>
          <p:cNvPr id="27" name="קבוצה 26"/>
          <p:cNvGrpSpPr/>
          <p:nvPr/>
        </p:nvGrpSpPr>
        <p:grpSpPr>
          <a:xfrm>
            <a:off x="4094864" y="7320505"/>
            <a:ext cx="2356816" cy="1699829"/>
            <a:chOff x="1077887" y="6842215"/>
            <a:chExt cx="2356816" cy="1699829"/>
          </a:xfrm>
        </p:grpSpPr>
        <p:grpSp>
          <p:nvGrpSpPr>
            <p:cNvPr id="28" name="קבוצה 27"/>
            <p:cNvGrpSpPr/>
            <p:nvPr/>
          </p:nvGrpSpPr>
          <p:grpSpPr>
            <a:xfrm>
              <a:off x="1268760" y="6975379"/>
              <a:ext cx="1967368" cy="1566665"/>
              <a:chOff x="1616224" y="6975380"/>
              <a:chExt cx="1967368" cy="1566665"/>
            </a:xfrm>
          </p:grpSpPr>
          <p:pic>
            <p:nvPicPr>
              <p:cNvPr id="32" name="תמונה 31"/>
              <p:cNvPicPr>
                <a:picLocks noChangeAspect="1"/>
              </p:cNvPicPr>
              <p:nvPr/>
            </p:nvPicPr>
            <p:blipFill rotWithShape="1">
              <a:blip r:embed="rId6">
                <a:extLst>
                  <a:ext uri="{28A0092B-C50C-407E-A947-70E740481C1C}">
                    <a14:useLocalDpi xmlns:a14="http://schemas.microsoft.com/office/drawing/2010/main" val="0"/>
                  </a:ext>
                </a:extLst>
              </a:blip>
              <a:srcRect l="61743" t="36023" r="19818" b="47364"/>
              <a:stretch/>
            </p:blipFill>
            <p:spPr>
              <a:xfrm>
                <a:off x="1844824" y="6975380"/>
                <a:ext cx="1738768" cy="1566665"/>
              </a:xfrm>
              <a:prstGeom prst="rect">
                <a:avLst/>
              </a:prstGeom>
            </p:spPr>
          </p:pic>
          <p:sp>
            <p:nvSpPr>
              <p:cNvPr id="33" name="מלבן 32"/>
              <p:cNvSpPr/>
              <p:nvPr/>
            </p:nvSpPr>
            <p:spPr>
              <a:xfrm>
                <a:off x="1616224" y="8275717"/>
                <a:ext cx="457200" cy="2663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grpSp>
        <p:grpSp>
          <p:nvGrpSpPr>
            <p:cNvPr id="29" name="קבוצה 28"/>
            <p:cNvGrpSpPr/>
            <p:nvPr/>
          </p:nvGrpSpPr>
          <p:grpSpPr>
            <a:xfrm>
              <a:off x="1077887" y="6842215"/>
              <a:ext cx="2356816" cy="297693"/>
              <a:chOff x="1077887" y="6842215"/>
              <a:chExt cx="2356816" cy="297693"/>
            </a:xfrm>
          </p:grpSpPr>
          <p:sp>
            <p:nvSpPr>
              <p:cNvPr id="30" name="מלבן 29"/>
              <p:cNvSpPr/>
              <p:nvPr/>
            </p:nvSpPr>
            <p:spPr>
              <a:xfrm rot="1186959">
                <a:off x="2138559" y="6842215"/>
                <a:ext cx="1296144" cy="2663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31" name="מלבן 30"/>
              <p:cNvSpPr/>
              <p:nvPr/>
            </p:nvSpPr>
            <p:spPr>
              <a:xfrm rot="20413041" flipH="1">
                <a:off x="1077887" y="6873580"/>
                <a:ext cx="1296144" cy="2663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grpSp>
      </p:grpSp>
      <p:sp>
        <p:nvSpPr>
          <p:cNvPr id="34" name="TextBox 33"/>
          <p:cNvSpPr txBox="1"/>
          <p:nvPr/>
        </p:nvSpPr>
        <p:spPr>
          <a:xfrm>
            <a:off x="2008240" y="5436096"/>
            <a:ext cx="360997" cy="707886"/>
          </a:xfrm>
          <a:prstGeom prst="rect">
            <a:avLst/>
          </a:prstGeom>
          <a:noFill/>
        </p:spPr>
        <p:txBody>
          <a:bodyPr wrap="none" rtlCol="1">
            <a:spAutoFit/>
          </a:bodyPr>
          <a:lstStyle/>
          <a:p>
            <a:r>
              <a:rPr lang="he-IL" sz="4000" dirty="0" smtClean="0">
                <a:latin typeface="Guttman Hatzvi" panose="02010401010101010101" pitchFamily="2" charset="-79"/>
                <a:cs typeface="Guttman Hatzvi" panose="02010401010101010101" pitchFamily="2" charset="-79"/>
              </a:rPr>
              <a:t>וּ</a:t>
            </a:r>
            <a:endParaRPr lang="he-IL" sz="4000" dirty="0">
              <a:latin typeface="Guttman Hatzvi" panose="02010401010101010101" pitchFamily="2" charset="-79"/>
              <a:cs typeface="Guttman Hatzvi" panose="02010401010101010101" pitchFamily="2" charset="-79"/>
            </a:endParaRPr>
          </a:p>
        </p:txBody>
      </p:sp>
      <p:pic>
        <p:nvPicPr>
          <p:cNvPr id="20" name="תמונה 19"/>
          <p:cNvPicPr>
            <a:picLocks noChangeAspect="1"/>
          </p:cNvPicPr>
          <p:nvPr/>
        </p:nvPicPr>
        <p:blipFill rotWithShape="1">
          <a:blip r:embed="rId7" cstate="print">
            <a:extLst>
              <a:ext uri="{28A0092B-C50C-407E-A947-70E740481C1C}">
                <a14:useLocalDpi xmlns:a14="http://schemas.microsoft.com/office/drawing/2010/main" val="0"/>
              </a:ext>
            </a:extLst>
          </a:blip>
          <a:srcRect l="50000" b="30280"/>
          <a:stretch/>
        </p:blipFill>
        <p:spPr>
          <a:xfrm>
            <a:off x="-1" y="6444208"/>
            <a:ext cx="1777056" cy="1656000"/>
          </a:xfrm>
          <a:prstGeom prst="rect">
            <a:avLst/>
          </a:prstGeom>
        </p:spPr>
      </p:pic>
      <p:pic>
        <p:nvPicPr>
          <p:cNvPr id="3" name="תמונה 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484784" y="3673813"/>
            <a:ext cx="1925418" cy="2016000"/>
          </a:xfrm>
          <a:prstGeom prst="rect">
            <a:avLst/>
          </a:prstGeom>
        </p:spPr>
      </p:pic>
      <p:sp>
        <p:nvSpPr>
          <p:cNvPr id="2" name="מציין מיקום של מספר שקופית 1"/>
          <p:cNvSpPr>
            <a:spLocks noGrp="1"/>
          </p:cNvSpPr>
          <p:nvPr>
            <p:ph type="sldNum" sz="quarter" idx="12"/>
          </p:nvPr>
        </p:nvSpPr>
        <p:spPr>
          <a:xfrm>
            <a:off x="6093296" y="8475137"/>
            <a:ext cx="1600200" cy="486833"/>
          </a:xfrm>
        </p:spPr>
        <p:txBody>
          <a:bodyPr/>
          <a:lstStyle/>
          <a:p>
            <a:fld id="{C60840D6-4A80-4F4C-92AD-B99FC8A0C370}" type="slidenum">
              <a:rPr lang="he-IL" smtClean="0"/>
              <a:t>130</a:t>
            </a:fld>
            <a:endParaRPr lang="he-IL"/>
          </a:p>
        </p:txBody>
      </p:sp>
      <p:pic>
        <p:nvPicPr>
          <p:cNvPr id="22" name="תמונה 21"/>
          <p:cNvPicPr>
            <a:picLocks noChangeAspect="1"/>
          </p:cNvPicPr>
          <p:nvPr/>
        </p:nvPicPr>
        <p:blipFill>
          <a:blip r:embed="rId9">
            <a:extLst>
              <a:ext uri="{BEBA8EAE-BF5A-486C-A8C5-ECC9F3942E4B}">
                <a14:imgProps xmlns:a14="http://schemas.microsoft.com/office/drawing/2010/main">
                  <a14:imgLayer r:embed="rId10">
                    <a14:imgEffect>
                      <a14:colorTemperature colorTemp="8800"/>
                    </a14:imgEffect>
                    <a14:imgEffect>
                      <a14:saturation sat="66000"/>
                    </a14:imgEffect>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rot="5231873">
            <a:off x="5120521" y="7619541"/>
            <a:ext cx="526400" cy="504000"/>
          </a:xfrm>
          <a:prstGeom prst="rect">
            <a:avLst/>
          </a:prstGeom>
        </p:spPr>
      </p:pic>
    </p:spTree>
    <p:extLst>
      <p:ext uri="{BB962C8B-B14F-4D97-AF65-F5344CB8AC3E}">
        <p14:creationId xmlns:p14="http://schemas.microsoft.com/office/powerpoint/2010/main" val="3478508134"/>
      </p:ext>
    </p:ext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מספר שקופית 1"/>
          <p:cNvSpPr>
            <a:spLocks noGrp="1"/>
          </p:cNvSpPr>
          <p:nvPr>
            <p:ph type="sldNum" sz="quarter" idx="12"/>
          </p:nvPr>
        </p:nvSpPr>
        <p:spPr/>
        <p:txBody>
          <a:bodyPr/>
          <a:lstStyle/>
          <a:p>
            <a:fld id="{C60840D6-4A80-4F4C-92AD-B99FC8A0C370}" type="slidenum">
              <a:rPr lang="he-IL" smtClean="0"/>
              <a:t>131</a:t>
            </a:fld>
            <a:endParaRPr lang="he-IL"/>
          </a:p>
        </p:txBody>
      </p:sp>
      <p:sp>
        <p:nvSpPr>
          <p:cNvPr id="13" name="TextBox 12"/>
          <p:cNvSpPr txBox="1"/>
          <p:nvPr/>
        </p:nvSpPr>
        <p:spPr>
          <a:xfrm>
            <a:off x="206968" y="830482"/>
            <a:ext cx="3438056" cy="4708981"/>
          </a:xfrm>
          <a:prstGeom prst="rect">
            <a:avLst/>
          </a:prstGeom>
          <a:noFill/>
        </p:spPr>
        <p:txBody>
          <a:bodyPr wrap="square" rtlCol="1">
            <a:spAutoFit/>
          </a:bodyPr>
          <a:lstStyle/>
          <a:p>
            <a:pPr>
              <a:lnSpc>
                <a:spcPct val="150000"/>
              </a:lnSpc>
            </a:pPr>
            <a:r>
              <a:rPr lang="he-IL" sz="2400" dirty="0" err="1" smtClean="0">
                <a:solidFill>
                  <a:srgbClr val="0070C0"/>
                </a:solidFill>
                <a:latin typeface="Guttman Hatzvi" panose="02010401010101010101" pitchFamily="2" charset="-79"/>
                <a:cs typeface="Guttman Hatzvi" panose="02010401010101010101" pitchFamily="2" charset="-79"/>
              </a:rPr>
              <a:t>צָה</a:t>
            </a:r>
            <a:r>
              <a:rPr lang="he-IL" sz="2400" dirty="0" smtClean="0">
                <a:solidFill>
                  <a:srgbClr val="0070C0"/>
                </a:solidFill>
                <a:latin typeface="Guttman Hatzvi" panose="02010401010101010101" pitchFamily="2" charset="-79"/>
                <a:cs typeface="Guttman Hatzvi" panose="02010401010101010101" pitchFamily="2" charset="-79"/>
              </a:rPr>
              <a:t> </a:t>
            </a:r>
            <a:r>
              <a:rPr lang="he-IL" sz="2400" dirty="0">
                <a:solidFill>
                  <a:srgbClr val="0070C0"/>
                </a:solidFill>
                <a:latin typeface="Guttman Hatzvi" panose="02010401010101010101" pitchFamily="2" charset="-79"/>
                <a:cs typeface="Guttman Hatzvi" panose="02010401010101010101" pitchFamily="2" charset="-79"/>
              </a:rPr>
              <a:t>צוֹ </a:t>
            </a:r>
            <a:r>
              <a:rPr lang="he-IL" sz="2400" dirty="0" err="1">
                <a:solidFill>
                  <a:srgbClr val="0070C0"/>
                </a:solidFill>
                <a:latin typeface="Guttman Hatzvi" panose="02010401010101010101" pitchFamily="2" charset="-79"/>
                <a:cs typeface="Guttman Hatzvi" panose="02010401010101010101" pitchFamily="2" charset="-79"/>
              </a:rPr>
              <a:t>צוּ</a:t>
            </a:r>
            <a:r>
              <a:rPr lang="he-IL" sz="2400" dirty="0">
                <a:solidFill>
                  <a:srgbClr val="0070C0"/>
                </a:solidFill>
                <a:latin typeface="Guttman Hatzvi" panose="02010401010101010101" pitchFamily="2" charset="-79"/>
                <a:cs typeface="Guttman Hatzvi" panose="02010401010101010101" pitchFamily="2" charset="-79"/>
              </a:rPr>
              <a:t> </a:t>
            </a:r>
            <a:r>
              <a:rPr lang="he-IL" sz="2400" dirty="0" err="1">
                <a:solidFill>
                  <a:srgbClr val="0070C0"/>
                </a:solidFill>
                <a:latin typeface="Guttman Hatzvi" panose="02010401010101010101" pitchFamily="2" charset="-79"/>
                <a:cs typeface="Guttman Hatzvi" panose="02010401010101010101" pitchFamily="2" charset="-79"/>
              </a:rPr>
              <a:t>צֶה</a:t>
            </a:r>
            <a:r>
              <a:rPr lang="he-IL" sz="2400" dirty="0">
                <a:solidFill>
                  <a:srgbClr val="0070C0"/>
                </a:solidFill>
                <a:latin typeface="Guttman Hatzvi" panose="02010401010101010101" pitchFamily="2" charset="-79"/>
                <a:cs typeface="Guttman Hatzvi" panose="02010401010101010101" pitchFamily="2" charset="-79"/>
              </a:rPr>
              <a:t> </a:t>
            </a:r>
            <a:r>
              <a:rPr lang="he-IL" sz="2400" dirty="0" smtClean="0">
                <a:solidFill>
                  <a:srgbClr val="0070C0"/>
                </a:solidFill>
                <a:latin typeface="Guttman Hatzvi" panose="02010401010101010101" pitchFamily="2" charset="-79"/>
                <a:cs typeface="Guttman Hatzvi" panose="02010401010101010101" pitchFamily="2" charset="-79"/>
              </a:rPr>
              <a:t>צִי</a:t>
            </a:r>
          </a:p>
          <a:p>
            <a:pPr>
              <a:lnSpc>
                <a:spcPct val="150000"/>
              </a:lnSpc>
            </a:pPr>
            <a:r>
              <a:rPr lang="he-IL" sz="2400" dirty="0" err="1" smtClean="0">
                <a:solidFill>
                  <a:srgbClr val="0070C0"/>
                </a:solidFill>
                <a:latin typeface="Guttman Hatzvi" panose="02010401010101010101" pitchFamily="2" charset="-79"/>
                <a:cs typeface="Guttman Hatzvi" panose="02010401010101010101" pitchFamily="2" charset="-79"/>
              </a:rPr>
              <a:t>קָה</a:t>
            </a:r>
            <a:r>
              <a:rPr lang="he-IL" sz="2400" dirty="0" smtClean="0">
                <a:solidFill>
                  <a:srgbClr val="0070C0"/>
                </a:solidFill>
                <a:latin typeface="Guttman Hatzvi" panose="02010401010101010101" pitchFamily="2" charset="-79"/>
                <a:cs typeface="Guttman Hatzvi" panose="02010401010101010101" pitchFamily="2" charset="-79"/>
              </a:rPr>
              <a:t> </a:t>
            </a:r>
            <a:r>
              <a:rPr lang="he-IL" sz="2400" dirty="0">
                <a:solidFill>
                  <a:srgbClr val="0070C0"/>
                </a:solidFill>
                <a:latin typeface="Guttman Hatzvi" panose="02010401010101010101" pitchFamily="2" charset="-79"/>
                <a:cs typeface="Guttman Hatzvi" panose="02010401010101010101" pitchFamily="2" charset="-79"/>
              </a:rPr>
              <a:t>קוֹ </a:t>
            </a:r>
            <a:r>
              <a:rPr lang="he-IL" sz="2400" dirty="0" err="1">
                <a:solidFill>
                  <a:srgbClr val="0070C0"/>
                </a:solidFill>
                <a:latin typeface="Guttman Hatzvi" panose="02010401010101010101" pitchFamily="2" charset="-79"/>
                <a:cs typeface="Guttman Hatzvi" panose="02010401010101010101" pitchFamily="2" charset="-79"/>
              </a:rPr>
              <a:t>קוּ</a:t>
            </a:r>
            <a:r>
              <a:rPr lang="he-IL" sz="2400" dirty="0">
                <a:solidFill>
                  <a:srgbClr val="0070C0"/>
                </a:solidFill>
                <a:latin typeface="Guttman Hatzvi" panose="02010401010101010101" pitchFamily="2" charset="-79"/>
                <a:cs typeface="Guttman Hatzvi" panose="02010401010101010101" pitchFamily="2" charset="-79"/>
              </a:rPr>
              <a:t> </a:t>
            </a:r>
            <a:r>
              <a:rPr lang="he-IL" sz="2400" dirty="0" err="1">
                <a:solidFill>
                  <a:srgbClr val="0070C0"/>
                </a:solidFill>
                <a:latin typeface="Guttman Hatzvi" panose="02010401010101010101" pitchFamily="2" charset="-79"/>
                <a:cs typeface="Guttman Hatzvi" panose="02010401010101010101" pitchFamily="2" charset="-79"/>
              </a:rPr>
              <a:t>קֶה</a:t>
            </a:r>
            <a:r>
              <a:rPr lang="he-IL" sz="2400" dirty="0">
                <a:solidFill>
                  <a:srgbClr val="0070C0"/>
                </a:solidFill>
                <a:latin typeface="Guttman Hatzvi" panose="02010401010101010101" pitchFamily="2" charset="-79"/>
                <a:cs typeface="Guttman Hatzvi" panose="02010401010101010101" pitchFamily="2" charset="-79"/>
              </a:rPr>
              <a:t> </a:t>
            </a:r>
            <a:r>
              <a:rPr lang="he-IL" sz="2400" dirty="0" smtClean="0">
                <a:solidFill>
                  <a:srgbClr val="0070C0"/>
                </a:solidFill>
                <a:latin typeface="Guttman Hatzvi" panose="02010401010101010101" pitchFamily="2" charset="-79"/>
                <a:cs typeface="Guttman Hatzvi" panose="02010401010101010101" pitchFamily="2" charset="-79"/>
              </a:rPr>
              <a:t>קִי</a:t>
            </a:r>
          </a:p>
          <a:p>
            <a:pPr>
              <a:lnSpc>
                <a:spcPct val="150000"/>
              </a:lnSpc>
            </a:pPr>
            <a:r>
              <a:rPr lang="he-IL" sz="2400" dirty="0" smtClean="0">
                <a:solidFill>
                  <a:srgbClr val="0070C0"/>
                </a:solidFill>
                <a:latin typeface="Guttman Hatzvi" panose="02010401010101010101" pitchFamily="2" charset="-79"/>
                <a:cs typeface="Guttman Hatzvi" panose="02010401010101010101" pitchFamily="2" charset="-79"/>
              </a:rPr>
              <a:t>רָה </a:t>
            </a:r>
            <a:r>
              <a:rPr lang="he-IL" sz="2400" dirty="0" err="1">
                <a:solidFill>
                  <a:srgbClr val="0070C0"/>
                </a:solidFill>
                <a:latin typeface="Guttman Hatzvi" panose="02010401010101010101" pitchFamily="2" charset="-79"/>
                <a:cs typeface="Guttman Hatzvi" panose="02010401010101010101" pitchFamily="2" charset="-79"/>
              </a:rPr>
              <a:t>רו</a:t>
            </a:r>
            <a:r>
              <a:rPr lang="he-IL" sz="2400" dirty="0">
                <a:solidFill>
                  <a:srgbClr val="0070C0"/>
                </a:solidFill>
                <a:latin typeface="Guttman Hatzvi" panose="02010401010101010101" pitchFamily="2" charset="-79"/>
                <a:cs typeface="Guttman Hatzvi" panose="02010401010101010101" pitchFamily="2" charset="-79"/>
              </a:rPr>
              <a:t>ֹ </a:t>
            </a:r>
            <a:r>
              <a:rPr lang="he-IL" sz="2400" dirty="0" err="1">
                <a:solidFill>
                  <a:srgbClr val="0070C0"/>
                </a:solidFill>
                <a:latin typeface="Guttman Hatzvi" panose="02010401010101010101" pitchFamily="2" charset="-79"/>
                <a:cs typeface="Guttman Hatzvi" panose="02010401010101010101" pitchFamily="2" charset="-79"/>
              </a:rPr>
              <a:t>רו</a:t>
            </a:r>
            <a:r>
              <a:rPr lang="he-IL" sz="2400" dirty="0">
                <a:solidFill>
                  <a:srgbClr val="0070C0"/>
                </a:solidFill>
                <a:latin typeface="Guttman Hatzvi" panose="02010401010101010101" pitchFamily="2" charset="-79"/>
                <a:cs typeface="Guttman Hatzvi" panose="02010401010101010101" pitchFamily="2" charset="-79"/>
              </a:rPr>
              <a:t>ּ רֶה </a:t>
            </a:r>
            <a:r>
              <a:rPr lang="he-IL" sz="2400" dirty="0" err="1" smtClean="0">
                <a:solidFill>
                  <a:srgbClr val="0070C0"/>
                </a:solidFill>
                <a:latin typeface="Guttman Hatzvi" panose="02010401010101010101" pitchFamily="2" charset="-79"/>
                <a:cs typeface="Guttman Hatzvi" panose="02010401010101010101" pitchFamily="2" charset="-79"/>
              </a:rPr>
              <a:t>רִי</a:t>
            </a:r>
            <a:endParaRPr lang="he-IL" sz="2400" dirty="0">
              <a:solidFill>
                <a:srgbClr val="0070C0"/>
              </a:solidFill>
              <a:latin typeface="Guttman Hatzvi" panose="02010401010101010101" pitchFamily="2" charset="-79"/>
              <a:cs typeface="Guttman Hatzvi" panose="02010401010101010101" pitchFamily="2" charset="-79"/>
            </a:endParaRPr>
          </a:p>
          <a:p>
            <a:pPr>
              <a:lnSpc>
                <a:spcPct val="150000"/>
              </a:lnSpc>
            </a:pPr>
            <a:r>
              <a:rPr lang="he-IL" sz="2400" dirty="0" smtClean="0">
                <a:solidFill>
                  <a:srgbClr val="0070C0"/>
                </a:solidFill>
                <a:latin typeface="Guttman Hatzvi" panose="02010401010101010101" pitchFamily="2" charset="-79"/>
                <a:cs typeface="Guttman Hatzvi" panose="02010401010101010101" pitchFamily="2" charset="-79"/>
              </a:rPr>
              <a:t>שָׁה </a:t>
            </a:r>
            <a:r>
              <a:rPr lang="he-IL" sz="2400" dirty="0" err="1">
                <a:solidFill>
                  <a:srgbClr val="0070C0"/>
                </a:solidFill>
                <a:latin typeface="Guttman Hatzvi" panose="02010401010101010101" pitchFamily="2" charset="-79"/>
                <a:cs typeface="Guttman Hatzvi" panose="02010401010101010101" pitchFamily="2" charset="-79"/>
              </a:rPr>
              <a:t>שׁו</a:t>
            </a:r>
            <a:r>
              <a:rPr lang="he-IL" sz="2400" dirty="0">
                <a:solidFill>
                  <a:srgbClr val="0070C0"/>
                </a:solidFill>
                <a:latin typeface="Guttman Hatzvi" panose="02010401010101010101" pitchFamily="2" charset="-79"/>
                <a:cs typeface="Guttman Hatzvi" panose="02010401010101010101" pitchFamily="2" charset="-79"/>
              </a:rPr>
              <a:t>ֹ </a:t>
            </a:r>
            <a:r>
              <a:rPr lang="he-IL" sz="2400" dirty="0" err="1">
                <a:solidFill>
                  <a:srgbClr val="0070C0"/>
                </a:solidFill>
                <a:latin typeface="Guttman Hatzvi" panose="02010401010101010101" pitchFamily="2" charset="-79"/>
                <a:cs typeface="Guttman Hatzvi" panose="02010401010101010101" pitchFamily="2" charset="-79"/>
              </a:rPr>
              <a:t>שׁו</a:t>
            </a:r>
            <a:r>
              <a:rPr lang="he-IL" sz="2400" dirty="0">
                <a:solidFill>
                  <a:srgbClr val="0070C0"/>
                </a:solidFill>
                <a:latin typeface="Guttman Hatzvi" panose="02010401010101010101" pitchFamily="2" charset="-79"/>
                <a:cs typeface="Guttman Hatzvi" panose="02010401010101010101" pitchFamily="2" charset="-79"/>
              </a:rPr>
              <a:t>ּ שֶׁה </a:t>
            </a:r>
            <a:r>
              <a:rPr lang="he-IL" sz="2400" dirty="0" smtClean="0">
                <a:solidFill>
                  <a:srgbClr val="0070C0"/>
                </a:solidFill>
                <a:latin typeface="Guttman Hatzvi" panose="02010401010101010101" pitchFamily="2" charset="-79"/>
                <a:cs typeface="Guttman Hatzvi" panose="02010401010101010101" pitchFamily="2" charset="-79"/>
              </a:rPr>
              <a:t>שִׁי</a:t>
            </a:r>
            <a:endParaRPr lang="en-US" sz="2400" dirty="0" smtClean="0">
              <a:solidFill>
                <a:srgbClr val="0070C0"/>
              </a:solidFill>
              <a:latin typeface="Guttman Hatzvi" panose="02010401010101010101" pitchFamily="2" charset="-79"/>
              <a:cs typeface="Guttman Hatzvi" panose="02010401010101010101" pitchFamily="2" charset="-79"/>
            </a:endParaRPr>
          </a:p>
          <a:p>
            <a:endParaRPr lang="en-US" sz="2400" dirty="0">
              <a:cs typeface="Guttman Hatzvi" panose="02010401010101010101" pitchFamily="2" charset="-79"/>
            </a:endParaRPr>
          </a:p>
          <a:p>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יוּ</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 </a:t>
            </a:r>
            <a:r>
              <a:rPr lang="he-IL" sz="2400" dirty="0" err="1" smtClean="0">
                <a:solidFill>
                  <a:schemeClr val="tx1">
                    <a:lumMod val="75000"/>
                    <a:lumOff val="25000"/>
                  </a:schemeClr>
                </a:solidFill>
                <a:latin typeface="Guttman Hatzvi" panose="02010401010101010101" pitchFamily="2" charset="-79"/>
                <a:cs typeface="Guttman Hatzvi" panose="02010401010101010101" pitchFamily="2" charset="-79"/>
              </a:rPr>
              <a:t>הַשְּׂפָתַיִם</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 </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שֶׁלִּי </a:t>
            </a:r>
            <a:endPar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endParaRPr>
          </a:p>
          <a:p>
            <a:pPr>
              <a:lnSpc>
                <a:spcPct val="150000"/>
              </a:lnSpc>
            </a:pP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הִסְתַּדְּרוּ</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 </a:t>
            </a:r>
          </a:p>
          <a:p>
            <a:pPr>
              <a:lnSpc>
                <a:spcPct val="150000"/>
              </a:lnSpc>
            </a:pP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תּוֹדָה </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שֶׁנִּשְׁאַרְתֶּם </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אִתִּי.</a:t>
            </a:r>
            <a:r>
              <a:rPr lang="en-US" sz="2400" dirty="0" smtClean="0">
                <a:solidFill>
                  <a:schemeClr val="tx1">
                    <a:lumMod val="75000"/>
                    <a:lumOff val="25000"/>
                  </a:schemeClr>
                </a:solidFill>
                <a:latin typeface="Guttman Hatzvi" panose="02010401010101010101" pitchFamily="2" charset="-79"/>
                <a:cs typeface="Guttman Hatzvi" panose="02010401010101010101" pitchFamily="2" charset="-79"/>
              </a:rPr>
              <a:t/>
            </a:r>
            <a:br>
              <a:rPr lang="en-US" sz="2400" dirty="0" smtClean="0">
                <a:solidFill>
                  <a:schemeClr val="tx1">
                    <a:lumMod val="75000"/>
                    <a:lumOff val="25000"/>
                  </a:schemeClr>
                </a:solidFill>
                <a:latin typeface="Guttman Hatzvi" panose="02010401010101010101" pitchFamily="2" charset="-79"/>
                <a:cs typeface="Guttman Hatzvi" panose="02010401010101010101" pitchFamily="2" charset="-79"/>
              </a:rPr>
            </a:br>
            <a:r>
              <a:rPr lang="he-IL" sz="2400" dirty="0" smtClean="0">
                <a:solidFill>
                  <a:srgbClr val="0070C0"/>
                </a:solidFill>
                <a:latin typeface="Guttman Hatzvi" panose="02010401010101010101" pitchFamily="2" charset="-79"/>
                <a:cs typeface="Guttman Hatzvi" panose="02010401010101010101" pitchFamily="2" charset="-79"/>
              </a:rPr>
              <a:t>תָּה תּוֹ </a:t>
            </a:r>
            <a:r>
              <a:rPr lang="he-IL" sz="2400" dirty="0" err="1" smtClean="0">
                <a:solidFill>
                  <a:srgbClr val="0070C0"/>
                </a:solidFill>
                <a:latin typeface="Guttman Hatzvi" panose="02010401010101010101" pitchFamily="2" charset="-79"/>
                <a:cs typeface="Guttman Hatzvi" panose="02010401010101010101" pitchFamily="2" charset="-79"/>
              </a:rPr>
              <a:t>תּוּ</a:t>
            </a:r>
            <a:r>
              <a:rPr lang="he-IL" sz="2400" dirty="0" smtClean="0">
                <a:solidFill>
                  <a:srgbClr val="0070C0"/>
                </a:solidFill>
                <a:latin typeface="Guttman Hatzvi" panose="02010401010101010101" pitchFamily="2" charset="-79"/>
                <a:cs typeface="Guttman Hatzvi" panose="02010401010101010101" pitchFamily="2" charset="-79"/>
              </a:rPr>
              <a:t> תֶּה </a:t>
            </a:r>
            <a:r>
              <a:rPr lang="he-IL" sz="2400" dirty="0" err="1" smtClean="0">
                <a:solidFill>
                  <a:srgbClr val="0070C0"/>
                </a:solidFill>
                <a:latin typeface="Guttman Hatzvi" panose="02010401010101010101" pitchFamily="2" charset="-79"/>
                <a:cs typeface="Guttman Hatzvi" panose="02010401010101010101" pitchFamily="2" charset="-79"/>
              </a:rPr>
              <a:t>תִּי</a:t>
            </a:r>
            <a:endParaRPr lang="en-US" sz="2400" dirty="0">
              <a:solidFill>
                <a:srgbClr val="0070C0"/>
              </a:solidFill>
              <a:cs typeface="Guttman Hatzvi" panose="02010401010101010101" pitchFamily="2" charset="-79"/>
            </a:endParaRPr>
          </a:p>
        </p:txBody>
      </p:sp>
      <p:pic>
        <p:nvPicPr>
          <p:cNvPr id="20" name="תמונה 19"/>
          <p:cNvPicPr>
            <a:picLocks noChangeAspect="1"/>
          </p:cNvPicPr>
          <p:nvPr/>
        </p:nvPicPr>
        <p:blipFill>
          <a:blip r:embed="rId2" cstate="print">
            <a:extLst>
              <a:ext uri="{BEBA8EAE-BF5A-486C-A8C5-ECC9F3942E4B}">
                <a14:imgProps xmlns:a14="http://schemas.microsoft.com/office/drawing/2010/main">
                  <a14:imgLayer r:embed="rId3">
                    <a14:imgEffect>
                      <a14:sharpenSoften amount="5000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3917395" y="3956484"/>
            <a:ext cx="1815861" cy="1620000"/>
          </a:xfrm>
          <a:prstGeom prst="rect">
            <a:avLst/>
          </a:prstGeom>
        </p:spPr>
      </p:pic>
      <p:pic>
        <p:nvPicPr>
          <p:cNvPr id="21" name="תמונה 20"/>
          <p:cNvPicPr>
            <a:picLocks noChangeAspect="1"/>
          </p:cNvPicPr>
          <p:nvPr/>
        </p:nvPicPr>
        <p:blipFill>
          <a:blip r:embed="rId4">
            <a:extLst>
              <a:ext uri="{BEBA8EAE-BF5A-486C-A8C5-ECC9F3942E4B}">
                <a14:imgProps xmlns:a14="http://schemas.microsoft.com/office/drawing/2010/main">
                  <a14:imgLayer r:embed="rId5">
                    <a14:imgEffect>
                      <a14:saturation sat="300000"/>
                    </a14:imgEffect>
                    <a14:imgEffect>
                      <a14:brightnessContrast bright="20000"/>
                    </a14:imgEffect>
                  </a14:imgLayer>
                </a14:imgProps>
              </a:ext>
              <a:ext uri="{28A0092B-C50C-407E-A947-70E740481C1C}">
                <a14:useLocalDpi xmlns:a14="http://schemas.microsoft.com/office/drawing/2010/main" val="0"/>
              </a:ext>
            </a:extLst>
          </a:blip>
          <a:stretch>
            <a:fillRect/>
          </a:stretch>
        </p:blipFill>
        <p:spPr>
          <a:xfrm>
            <a:off x="4831017" y="971808"/>
            <a:ext cx="1550311" cy="1872000"/>
          </a:xfrm>
          <a:prstGeom prst="rect">
            <a:avLst/>
          </a:prstGeom>
        </p:spPr>
      </p:pic>
      <p:sp>
        <p:nvSpPr>
          <p:cNvPr id="14" name="TextBox 13"/>
          <p:cNvSpPr txBox="1"/>
          <p:nvPr/>
        </p:nvSpPr>
        <p:spPr>
          <a:xfrm>
            <a:off x="5257756" y="611560"/>
            <a:ext cx="184730" cy="1446550"/>
          </a:xfrm>
          <a:prstGeom prst="rect">
            <a:avLst/>
          </a:prstGeom>
          <a:noFill/>
        </p:spPr>
        <p:txBody>
          <a:bodyPr wrap="none" rtlCol="1">
            <a:spAutoFit/>
          </a:bodyPr>
          <a:lstStyle/>
          <a:p>
            <a:r>
              <a:rPr lang="he-IL" sz="8800" dirty="0"/>
              <a:t>ֹ</a:t>
            </a:r>
          </a:p>
        </p:txBody>
      </p:sp>
      <p:sp>
        <p:nvSpPr>
          <p:cNvPr id="16" name="TextBox 15"/>
          <p:cNvSpPr txBox="1"/>
          <p:nvPr/>
        </p:nvSpPr>
        <p:spPr>
          <a:xfrm>
            <a:off x="4884793" y="4355976"/>
            <a:ext cx="184730" cy="1569660"/>
          </a:xfrm>
          <a:prstGeom prst="rect">
            <a:avLst/>
          </a:prstGeom>
          <a:noFill/>
        </p:spPr>
        <p:txBody>
          <a:bodyPr wrap="none" rtlCol="1">
            <a:spAutoFit/>
          </a:bodyPr>
          <a:lstStyle/>
          <a:p>
            <a:r>
              <a:rPr lang="he-IL" sz="9600" dirty="0" smtClean="0"/>
              <a:t>ֵ</a:t>
            </a:r>
            <a:endParaRPr lang="he-IL" sz="9600" dirty="0"/>
          </a:p>
        </p:txBody>
      </p:sp>
      <p:sp>
        <p:nvSpPr>
          <p:cNvPr id="17" name="TextBox 16"/>
          <p:cNvSpPr txBox="1"/>
          <p:nvPr/>
        </p:nvSpPr>
        <p:spPr>
          <a:xfrm>
            <a:off x="4349444" y="4355976"/>
            <a:ext cx="184730" cy="1569660"/>
          </a:xfrm>
          <a:prstGeom prst="rect">
            <a:avLst/>
          </a:prstGeom>
          <a:noFill/>
        </p:spPr>
        <p:txBody>
          <a:bodyPr wrap="none" rtlCol="1">
            <a:spAutoFit/>
          </a:bodyPr>
          <a:lstStyle/>
          <a:p>
            <a:r>
              <a:rPr lang="he-IL" sz="9600" dirty="0" smtClean="0"/>
              <a:t>ֶ</a:t>
            </a:r>
            <a:endParaRPr lang="he-IL" sz="9600" dirty="0"/>
          </a:p>
        </p:txBody>
      </p:sp>
      <p:sp>
        <p:nvSpPr>
          <p:cNvPr id="18" name="TextBox 17"/>
          <p:cNvSpPr txBox="1"/>
          <p:nvPr/>
        </p:nvSpPr>
        <p:spPr>
          <a:xfrm>
            <a:off x="5550139" y="2713318"/>
            <a:ext cx="360997" cy="707886"/>
          </a:xfrm>
          <a:prstGeom prst="rect">
            <a:avLst/>
          </a:prstGeom>
          <a:noFill/>
        </p:spPr>
        <p:txBody>
          <a:bodyPr wrap="none" rtlCol="1">
            <a:spAutoFit/>
          </a:bodyPr>
          <a:lstStyle/>
          <a:p>
            <a:r>
              <a:rPr lang="he-IL" sz="4000" dirty="0" smtClean="0">
                <a:latin typeface="Guttman Hatzvi" panose="02010401010101010101" pitchFamily="2" charset="-79"/>
                <a:cs typeface="Guttman Hatzvi" panose="02010401010101010101" pitchFamily="2" charset="-79"/>
              </a:rPr>
              <a:t>וֹ</a:t>
            </a:r>
            <a:endParaRPr lang="he-IL" sz="4000" dirty="0">
              <a:latin typeface="Guttman Hatzvi" panose="02010401010101010101" pitchFamily="2" charset="-79"/>
              <a:cs typeface="Guttman Hatzvi" panose="02010401010101010101" pitchFamily="2" charset="-79"/>
            </a:endParaRPr>
          </a:p>
        </p:txBody>
      </p:sp>
      <p:pic>
        <p:nvPicPr>
          <p:cNvPr id="25" name="תמונה 24"/>
          <p:cNvPicPr>
            <a:picLocks noChangeAspect="1"/>
          </p:cNvPicPr>
          <p:nvPr/>
        </p:nvPicPr>
        <p:blipFill rotWithShape="1">
          <a:blip r:embed="rId6" cstate="print">
            <a:extLst>
              <a:ext uri="{28A0092B-C50C-407E-A947-70E740481C1C}">
                <a14:useLocalDpi xmlns:a14="http://schemas.microsoft.com/office/drawing/2010/main" val="0"/>
              </a:ext>
            </a:extLst>
          </a:blip>
          <a:srcRect l="-3148" r="50771" b="30280"/>
          <a:stretch/>
        </p:blipFill>
        <p:spPr>
          <a:xfrm>
            <a:off x="4996482" y="6444208"/>
            <a:ext cx="1861518" cy="1656000"/>
          </a:xfrm>
          <a:prstGeom prst="rect">
            <a:avLst/>
          </a:prstGeom>
        </p:spPr>
      </p:pic>
      <p:pic>
        <p:nvPicPr>
          <p:cNvPr id="15" name="תמונה 14">
            <a:hlinkClick r:id="rId7" action="ppaction://hlinksldjump"/>
          </p:cNvPr>
          <p:cNvPicPr>
            <a:picLocks noChangeAspect="1"/>
          </p:cNvPicPr>
          <p:nvPr/>
        </p:nvPicPr>
        <p:blipFill>
          <a:blip r:embed="rId8">
            <a:extLst>
              <a:ext uri="{BEBA8EAE-BF5A-486C-A8C5-ECC9F3942E4B}">
                <a14:imgProps xmlns:a14="http://schemas.microsoft.com/office/drawing/2010/main">
                  <a14:imgLayer r:embed="rId9">
                    <a14:imgEffect>
                      <a14:saturation sat="400000"/>
                    </a14:imgEffect>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691637" y="8175254"/>
            <a:ext cx="1225195" cy="804605"/>
          </a:xfrm>
          <a:prstGeom prst="rect">
            <a:avLst/>
          </a:prstGeom>
        </p:spPr>
      </p:pic>
      <p:pic>
        <p:nvPicPr>
          <p:cNvPr id="19" name="תמונה 18">
            <a:hlinkClick r:id="rId10" action="ppaction://hlinksldjump"/>
          </p:cNvPr>
          <p:cNvPicPr>
            <a:picLocks noChangeAspect="1"/>
          </p:cNvPicPr>
          <p:nvPr/>
        </p:nvPicPr>
        <p:blipFill>
          <a:blip r:embed="rId11">
            <a:extLst>
              <a:ext uri="{BEBA8EAE-BF5A-486C-A8C5-ECC9F3942E4B}">
                <a14:imgProps xmlns:a14="http://schemas.microsoft.com/office/drawing/2010/main">
                  <a14:imgLayer r:embed="rId12">
                    <a14:imgEffect>
                      <a14:saturation sat="400000"/>
                    </a14:imgEffect>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1926826" y="8167158"/>
            <a:ext cx="1286150" cy="798510"/>
          </a:xfrm>
          <a:prstGeom prst="rect">
            <a:avLst/>
          </a:prstGeom>
        </p:spPr>
      </p:pic>
    </p:spTree>
    <p:extLst>
      <p:ext uri="{BB962C8B-B14F-4D97-AF65-F5344CB8AC3E}">
        <p14:creationId xmlns:p14="http://schemas.microsoft.com/office/powerpoint/2010/main" val="15381827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2134911" y="799125"/>
            <a:ext cx="3814370" cy="7294305"/>
          </a:xfrm>
          <a:prstGeom prst="rect">
            <a:avLst/>
          </a:prstGeom>
          <a:noFill/>
        </p:spPr>
        <p:txBody>
          <a:bodyPr wrap="square" rtlCol="1">
            <a:spAutoFit/>
          </a:bodyPr>
          <a:lstStyle/>
          <a:p>
            <a:pPr>
              <a:lnSpc>
                <a:spcPct val="150000"/>
              </a:lnSpc>
            </a:pP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טַל הַלַּיְלָה </a:t>
            </a:r>
          </a:p>
          <a:p>
            <a:pPr>
              <a:lnSpc>
                <a:spcPct val="150000"/>
              </a:lnSpc>
            </a:pP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אֶת אֶרֶץ הַנִּקּוּד רוֹחֵץ,</a:t>
            </a:r>
          </a:p>
          <a:p>
            <a:pPr>
              <a:lnSpc>
                <a:spcPct val="150000"/>
              </a:lnSpc>
            </a:pP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כּוֹכָב וְעוֹד כּוֹכָב מְנַצְנֵץ.</a:t>
            </a:r>
          </a:p>
          <a:p>
            <a:pPr>
              <a:lnSpc>
                <a:spcPct val="150000"/>
              </a:lnSpc>
            </a:pP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הִגִּיעָה הָעֵת לָנוּם</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a:t>
            </a:r>
            <a:endParaRPr lang="en-US" sz="2400" dirty="0" smtClean="0">
              <a:solidFill>
                <a:schemeClr val="tx1">
                  <a:lumMod val="75000"/>
                  <a:lumOff val="25000"/>
                </a:schemeClr>
              </a:solidFill>
              <a:latin typeface="Guttman Hatzvi" panose="02010401010101010101" pitchFamily="2" charset="-79"/>
              <a:cs typeface="Guttman Hatzvi" panose="02010401010101010101" pitchFamily="2" charset="-79"/>
            </a:endParaRPr>
          </a:p>
          <a:p>
            <a:pPr>
              <a:lnSpc>
                <a:spcPct val="150000"/>
              </a:lnSpc>
            </a:pPr>
            <a:endParaRPr lang="en-US" sz="2400" dirty="0">
              <a:solidFill>
                <a:schemeClr val="tx1">
                  <a:lumMod val="75000"/>
                  <a:lumOff val="25000"/>
                </a:schemeClr>
              </a:solidFill>
              <a:latin typeface="Guttman Hatzvi" panose="02010401010101010101" pitchFamily="2" charset="-79"/>
              <a:cs typeface="Guttman Hatzvi" panose="02010401010101010101" pitchFamily="2" charset="-79"/>
            </a:endParaRPr>
          </a:p>
          <a:p>
            <a:pPr>
              <a:lnSpc>
                <a:spcPct val="150000"/>
              </a:lnSpc>
            </a:pPr>
            <a:endParaRPr lang="en-US" sz="2400" dirty="0" smtClean="0">
              <a:solidFill>
                <a:schemeClr val="tx1">
                  <a:lumMod val="75000"/>
                  <a:lumOff val="25000"/>
                </a:schemeClr>
              </a:solidFill>
              <a:latin typeface="Guttman Hatzvi" panose="02010401010101010101" pitchFamily="2" charset="-79"/>
              <a:cs typeface="Guttman Hatzvi" panose="02010401010101010101" pitchFamily="2" charset="-79"/>
            </a:endParaRPr>
          </a:p>
          <a:p>
            <a:pPr>
              <a:lnSpc>
                <a:spcPct val="150000"/>
              </a:lnSpc>
            </a:pPr>
            <a:endParaRPr lang="en-US" sz="2400" dirty="0" smtClean="0">
              <a:solidFill>
                <a:schemeClr val="tx1">
                  <a:lumMod val="75000"/>
                  <a:lumOff val="25000"/>
                </a:schemeClr>
              </a:solidFill>
              <a:latin typeface="Guttman Hatzvi" panose="02010401010101010101" pitchFamily="2" charset="-79"/>
              <a:cs typeface="Guttman Hatzvi" panose="02010401010101010101" pitchFamily="2" charset="-79"/>
            </a:endParaRPr>
          </a:p>
          <a:p>
            <a:pPr>
              <a:lnSpc>
                <a:spcPct val="150000"/>
              </a:lnSpc>
            </a:pPr>
            <a:endParaRPr lang="he-IL" sz="2400" dirty="0">
              <a:solidFill>
                <a:schemeClr val="tx1">
                  <a:lumMod val="75000"/>
                  <a:lumOff val="25000"/>
                </a:schemeClr>
              </a:solidFill>
              <a:latin typeface="Guttman Hatzvi" panose="02010401010101010101" pitchFamily="2" charset="-79"/>
              <a:cs typeface="Guttman Hatzvi" panose="02010401010101010101" pitchFamily="2" charset="-79"/>
            </a:endParaRPr>
          </a:p>
          <a:p>
            <a:endParaRPr lang="en-US" sz="2400" dirty="0" smtClean="0">
              <a:latin typeface="Guttman Hatzvi" panose="02010401010101010101" pitchFamily="2" charset="-79"/>
              <a:cs typeface="Guttman Hatzvi" panose="02010401010101010101" pitchFamily="2" charset="-79"/>
            </a:endParaRPr>
          </a:p>
          <a:p>
            <a:endParaRPr lang="en-US" sz="2400" dirty="0">
              <a:latin typeface="Guttman Hatzvi" panose="02010401010101010101" pitchFamily="2" charset="-79"/>
              <a:cs typeface="Guttman Hatzvi" panose="02010401010101010101" pitchFamily="2" charset="-79"/>
            </a:endParaRPr>
          </a:p>
          <a:p>
            <a:r>
              <a:rPr lang="he-IL" sz="2400" dirty="0" err="1" smtClean="0">
                <a:solidFill>
                  <a:schemeClr val="tx1">
                    <a:lumMod val="75000"/>
                    <a:lumOff val="25000"/>
                  </a:schemeClr>
                </a:solidFill>
                <a:latin typeface="Guttman Hatzvi" panose="02010401010101010101" pitchFamily="2" charset="-79"/>
                <a:cs typeface="Guttman Hatzvi" panose="02010401010101010101" pitchFamily="2" charset="-79"/>
              </a:rPr>
              <a:t>גִּבּוֹרֵי</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 </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הַסִּפּוּר </a:t>
            </a:r>
          </a:p>
          <a:p>
            <a:pPr>
              <a:lnSpc>
                <a:spcPct val="150000"/>
              </a:lnSpc>
            </a:pP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לוֹבְשִׁים שׁוּב פִּיגָ'מוֹת.</a:t>
            </a:r>
          </a:p>
          <a:p>
            <a:pPr>
              <a:lnSpc>
                <a:spcPct val="150000"/>
              </a:lnSpc>
            </a:pP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מָה נָשִׁיר לָהֶם לְסִיּוּם?</a:t>
            </a:r>
          </a:p>
          <a:p>
            <a:pPr>
              <a:lnSpc>
                <a:spcPct val="150000"/>
              </a:lnSpc>
            </a:pPr>
            <a:r>
              <a:rPr lang="he-IL" sz="2400" dirty="0">
                <a:solidFill>
                  <a:srgbClr val="0070C0"/>
                </a:solidFill>
                <a:latin typeface="Guttman Hatzvi" panose="02010401010101010101" pitchFamily="2" charset="-79"/>
                <a:cs typeface="Guttman Hatzvi" panose="02010401010101010101" pitchFamily="2" charset="-79"/>
              </a:rPr>
              <a:t>מָה נָשִׁיר?  מָה נָשִׁיר?</a:t>
            </a:r>
          </a:p>
        </p:txBody>
      </p:sp>
      <p:pic>
        <p:nvPicPr>
          <p:cNvPr id="2" name="תמונה 1"/>
          <p:cNvPicPr>
            <a:picLocks noChangeAspect="1"/>
          </p:cNvPicPr>
          <p:nvPr/>
        </p:nvPicPr>
        <p:blipFill>
          <a:blip r:embed="rId2">
            <a:extLst>
              <a:ext uri="{BEBA8EAE-BF5A-486C-A8C5-ECC9F3942E4B}">
                <a14:imgProps xmlns:a14="http://schemas.microsoft.com/office/drawing/2010/main">
                  <a14:imgLayer r:embed="rId3">
                    <a14:imgEffect>
                      <a14:saturation sat="400000"/>
                    </a14:imgEffect>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rot="381455">
            <a:off x="5198107" y="-339141"/>
            <a:ext cx="2048408" cy="2153313"/>
          </a:xfrm>
          <a:prstGeom prst="rect">
            <a:avLst/>
          </a:prstGeom>
        </p:spPr>
      </p:pic>
      <p:sp>
        <p:nvSpPr>
          <p:cNvPr id="5" name="מציין מיקום של מספר שקופית 4"/>
          <p:cNvSpPr>
            <a:spLocks noGrp="1"/>
          </p:cNvSpPr>
          <p:nvPr>
            <p:ph type="sldNum" sz="quarter" idx="12"/>
          </p:nvPr>
        </p:nvSpPr>
        <p:spPr>
          <a:xfrm>
            <a:off x="6237312" y="8460432"/>
            <a:ext cx="1600200" cy="486833"/>
          </a:xfrm>
        </p:spPr>
        <p:txBody>
          <a:bodyPr/>
          <a:lstStyle/>
          <a:p>
            <a:fld id="{C60840D6-4A80-4F4C-92AD-B99FC8A0C370}" type="slidenum">
              <a:rPr lang="he-IL" smtClean="0"/>
              <a:t>132</a:t>
            </a:fld>
            <a:endParaRPr lang="he-IL" dirty="0"/>
          </a:p>
        </p:txBody>
      </p:sp>
      <p:pic>
        <p:nvPicPr>
          <p:cNvPr id="6" name="תמונה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764704" y="3707904"/>
            <a:ext cx="2299347" cy="1944000"/>
          </a:xfrm>
          <a:prstGeom prst="rect">
            <a:avLst/>
          </a:prstGeom>
        </p:spPr>
      </p:pic>
      <p:pic>
        <p:nvPicPr>
          <p:cNvPr id="7" name="תמונה 6"/>
          <p:cNvPicPr>
            <a:picLocks noChangeAspect="1"/>
          </p:cNvPicPr>
          <p:nvPr/>
        </p:nvPicPr>
        <p:blipFill rotWithShape="1">
          <a:blip r:embed="rId5" cstate="print">
            <a:extLst>
              <a:ext uri="{28A0092B-C50C-407E-A947-70E740481C1C}">
                <a14:useLocalDpi xmlns:a14="http://schemas.microsoft.com/office/drawing/2010/main" val="0"/>
              </a:ext>
            </a:extLst>
          </a:blip>
          <a:srcRect b="10353"/>
          <a:stretch/>
        </p:blipFill>
        <p:spPr>
          <a:xfrm>
            <a:off x="3676924" y="3134610"/>
            <a:ext cx="2816519" cy="2517294"/>
          </a:xfrm>
          <a:prstGeom prst="rect">
            <a:avLst/>
          </a:prstGeom>
        </p:spPr>
      </p:pic>
      <p:pic>
        <p:nvPicPr>
          <p:cNvPr id="11" name="תמונה 10"/>
          <p:cNvPicPr>
            <a:picLocks noChangeAspect="1"/>
          </p:cNvPicPr>
          <p:nvPr/>
        </p:nvPicPr>
        <p:blipFill rotWithShape="1">
          <a:blip r:embed="rId6" cstate="print">
            <a:extLst>
              <a:ext uri="{28A0092B-C50C-407E-A947-70E740481C1C}">
                <a14:useLocalDpi xmlns:a14="http://schemas.microsoft.com/office/drawing/2010/main" val="0"/>
              </a:ext>
            </a:extLst>
          </a:blip>
          <a:srcRect l="81599" b="46365"/>
          <a:stretch/>
        </p:blipFill>
        <p:spPr>
          <a:xfrm rot="16200000">
            <a:off x="493901" y="4961556"/>
            <a:ext cx="518265" cy="1506066"/>
          </a:xfrm>
          <a:prstGeom prst="rect">
            <a:avLst/>
          </a:prstGeom>
        </p:spPr>
      </p:pic>
      <p:pic>
        <p:nvPicPr>
          <p:cNvPr id="12" name="תמונה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20669725">
            <a:off x="4292182" y="3865830"/>
            <a:ext cx="148172" cy="324000"/>
          </a:xfrm>
          <a:prstGeom prst="rect">
            <a:avLst/>
          </a:prstGeom>
        </p:spPr>
      </p:pic>
      <p:pic>
        <p:nvPicPr>
          <p:cNvPr id="13" name="תמונה 1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695082">
            <a:off x="2579461" y="3911593"/>
            <a:ext cx="159765" cy="360000"/>
          </a:xfrm>
          <a:prstGeom prst="rect">
            <a:avLst/>
          </a:prstGeom>
        </p:spPr>
      </p:pic>
      <p:pic>
        <p:nvPicPr>
          <p:cNvPr id="10" name="תמונה 9"/>
          <p:cNvPicPr>
            <a:picLocks noChangeAspect="1"/>
          </p:cNvPicPr>
          <p:nvPr/>
        </p:nvPicPr>
        <p:blipFill>
          <a:blip r:embed="rId9">
            <a:duotone>
              <a:prstClr val="black"/>
              <a:schemeClr val="accent5">
                <a:tint val="45000"/>
                <a:satMod val="400000"/>
              </a:schemeClr>
            </a:duotone>
            <a:extLst>
              <a:ext uri="{BEBA8EAE-BF5A-486C-A8C5-ECC9F3942E4B}">
                <a14:imgProps xmlns:a14="http://schemas.microsoft.com/office/drawing/2010/main">
                  <a14:imgLayer r:embed="rId10">
                    <a14:imgEffect>
                      <a14:colorTemperature colorTemp="8800"/>
                    </a14:imgEffect>
                    <a14:imgEffect>
                      <a14:saturation sat="66000"/>
                    </a14:imgEffect>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5733856" y="8446104"/>
            <a:ext cx="526400" cy="504000"/>
          </a:xfrm>
          <a:prstGeom prst="rect">
            <a:avLst/>
          </a:prstGeom>
        </p:spPr>
      </p:pic>
    </p:spTree>
    <p:extLst>
      <p:ext uri="{BB962C8B-B14F-4D97-AF65-F5344CB8AC3E}">
        <p14:creationId xmlns:p14="http://schemas.microsoft.com/office/powerpoint/2010/main" val="3951404361"/>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p:cNvSpPr txBox="1"/>
          <p:nvPr/>
        </p:nvSpPr>
        <p:spPr>
          <a:xfrm>
            <a:off x="1650771" y="1098112"/>
            <a:ext cx="3434414" cy="584775"/>
          </a:xfrm>
          <a:prstGeom prst="rect">
            <a:avLst/>
          </a:prstGeom>
          <a:noFill/>
        </p:spPr>
        <p:txBody>
          <a:bodyPr wrap="square" rtlCol="1">
            <a:spAutoFit/>
          </a:bodyPr>
          <a:lstStyle/>
          <a:p>
            <a:pPr algn="ctr"/>
            <a:r>
              <a:rPr lang="he-IL" sz="3200" spc="300" dirty="0" err="1" smtClean="0">
                <a:solidFill>
                  <a:srgbClr val="0070C0"/>
                </a:solidFill>
                <a:latin typeface="Guttman Hatzvi" panose="02010401010101010101" pitchFamily="2" charset="-79"/>
                <a:cs typeface="Guttman Hatzvi" panose="02010401010101010101" pitchFamily="2" charset="-79"/>
              </a:rPr>
              <a:t>שִׁיר</a:t>
            </a:r>
            <a:r>
              <a:rPr lang="he-IL" sz="3200" spc="300" dirty="0" err="1" smtClean="0">
                <a:solidFill>
                  <a:srgbClr val="0070C0"/>
                </a:solidFill>
                <a:latin typeface="Calibri"/>
                <a:cs typeface="Calibri"/>
              </a:rPr>
              <a:t>⁻</a:t>
            </a:r>
            <a:r>
              <a:rPr lang="he-IL" sz="3200" spc="300" dirty="0" err="1" smtClean="0">
                <a:solidFill>
                  <a:srgbClr val="0070C0"/>
                </a:solidFill>
                <a:latin typeface="Guttman Hatzvi" panose="02010401010101010101" pitchFamily="2" charset="-79"/>
                <a:cs typeface="Guttman Hatzvi" panose="02010401010101010101" pitchFamily="2" charset="-79"/>
              </a:rPr>
              <a:t>חִידוֹן</a:t>
            </a:r>
            <a:endParaRPr lang="he-IL" sz="4400" spc="300" dirty="0" smtClean="0">
              <a:solidFill>
                <a:srgbClr val="0070C0"/>
              </a:solidFill>
              <a:latin typeface="Guttman Hatzvi" panose="02010401010101010101" pitchFamily="2" charset="-79"/>
              <a:cs typeface="Guttman Hatzvi" panose="02010401010101010101" pitchFamily="2" charset="-79"/>
            </a:endParaRPr>
          </a:p>
        </p:txBody>
      </p:sp>
      <p:sp>
        <p:nvSpPr>
          <p:cNvPr id="41" name="מציין מיקום של מספר שקופית 1"/>
          <p:cNvSpPr txBox="1">
            <a:spLocks/>
          </p:cNvSpPr>
          <p:nvPr/>
        </p:nvSpPr>
        <p:spPr>
          <a:xfrm>
            <a:off x="316632" y="8477655"/>
            <a:ext cx="1600200" cy="486833"/>
          </a:xfrm>
          <a:prstGeom prst="rect">
            <a:avLst/>
          </a:prstGeom>
        </p:spPr>
        <p:txBody>
          <a:bodyPr vert="horz" lIns="91440" tIns="45720" rIns="91440" bIns="45720" rtlCol="1" anchor="ctr"/>
          <a:lstStyle>
            <a:defPPr>
              <a:defRPr lang="he-IL"/>
            </a:defPPr>
            <a:lvl1pPr marL="0" algn="l" defTabSz="914400" rtl="1" eaLnBrk="1" latinLnBrk="0" hangingPunct="1">
              <a:defRPr sz="1200" kern="1200">
                <a:solidFill>
                  <a:schemeClr val="tx1">
                    <a:tint val="75000"/>
                  </a:schemeClr>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fld id="{C60840D6-4A80-4F4C-92AD-B99FC8A0C370}" type="slidenum">
              <a:rPr lang="he-IL" smtClean="0"/>
              <a:pPr/>
              <a:t>133</a:t>
            </a:fld>
            <a:endParaRPr lang="he-IL" dirty="0"/>
          </a:p>
        </p:txBody>
      </p:sp>
      <p:sp>
        <p:nvSpPr>
          <p:cNvPr id="47" name="TextBox 46"/>
          <p:cNvSpPr txBox="1"/>
          <p:nvPr/>
        </p:nvSpPr>
        <p:spPr>
          <a:xfrm>
            <a:off x="351272" y="1765429"/>
            <a:ext cx="5886041" cy="646331"/>
          </a:xfrm>
          <a:prstGeom prst="rect">
            <a:avLst/>
          </a:prstGeom>
          <a:noFill/>
        </p:spPr>
        <p:txBody>
          <a:bodyPr wrap="square" rtlCol="1">
            <a:spAutoFit/>
          </a:bodyPr>
          <a:lstStyle/>
          <a:p>
            <a:pPr algn="ctr">
              <a:lnSpc>
                <a:spcPct val="150000"/>
              </a:lnSpc>
            </a:pPr>
            <a:r>
              <a:rPr lang="he-IL" sz="2400" dirty="0">
                <a:solidFill>
                  <a:srgbClr val="0070C0"/>
                </a:solidFill>
                <a:latin typeface="Guttman Hatzvi" panose="02010401010101010101" pitchFamily="2" charset="-79"/>
                <a:cs typeface="Guttman Hatzvi" panose="02010401010101010101" pitchFamily="2" charset="-79"/>
              </a:rPr>
              <a:t>אַחַר כָּךְ גַּם אֲנַחְנוּ נֵלֵךְ לִישֹׁן</a:t>
            </a:r>
            <a:endParaRPr lang="en-US" sz="2400" dirty="0">
              <a:solidFill>
                <a:srgbClr val="0070C0"/>
              </a:solidFill>
              <a:cs typeface="Guttman Hatzvi" panose="02010401010101010101" pitchFamily="2" charset="-79"/>
            </a:endParaRPr>
          </a:p>
        </p:txBody>
      </p:sp>
      <p:pic>
        <p:nvPicPr>
          <p:cNvPr id="72" name="תמונה 71"/>
          <p:cNvPicPr>
            <a:picLocks noChangeAspect="1"/>
          </p:cNvPicPr>
          <p:nvPr/>
        </p:nvPicPr>
        <p:blipFill rotWithShape="1">
          <a:blip r:embed="rId2" cstate="print">
            <a:extLst>
              <a:ext uri="{28A0092B-C50C-407E-A947-70E740481C1C}">
                <a14:useLocalDpi xmlns:a14="http://schemas.microsoft.com/office/drawing/2010/main" val="0"/>
              </a:ext>
            </a:extLst>
          </a:blip>
          <a:srcRect l="91279" r="1001" b="91873"/>
          <a:stretch/>
        </p:blipFill>
        <p:spPr>
          <a:xfrm rot="21340994">
            <a:off x="171493" y="8035320"/>
            <a:ext cx="290276" cy="412281"/>
          </a:xfrm>
          <a:prstGeom prst="rect">
            <a:avLst/>
          </a:prstGeom>
        </p:spPr>
      </p:pic>
      <p:pic>
        <p:nvPicPr>
          <p:cNvPr id="73" name="תמונה 72"/>
          <p:cNvPicPr>
            <a:picLocks noChangeAspect="1"/>
          </p:cNvPicPr>
          <p:nvPr/>
        </p:nvPicPr>
        <p:blipFill rotWithShape="1">
          <a:blip r:embed="rId3">
            <a:extLst>
              <a:ext uri="{28A0092B-C50C-407E-A947-70E740481C1C}">
                <a14:useLocalDpi xmlns:a14="http://schemas.microsoft.com/office/drawing/2010/main" val="0"/>
              </a:ext>
            </a:extLst>
          </a:blip>
          <a:srcRect l="91279" r="1001" b="91873"/>
          <a:stretch/>
        </p:blipFill>
        <p:spPr>
          <a:xfrm rot="2619120">
            <a:off x="6388429" y="6403497"/>
            <a:ext cx="237817" cy="578043"/>
          </a:xfrm>
          <a:prstGeom prst="rect">
            <a:avLst/>
          </a:prstGeom>
        </p:spPr>
      </p:pic>
      <p:pic>
        <p:nvPicPr>
          <p:cNvPr id="9" name="תמונה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5433" y="4441224"/>
            <a:ext cx="4577717" cy="4163224"/>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pic>
        <p:nvPicPr>
          <p:cNvPr id="39" name="תמונה 38"/>
          <p:cNvPicPr>
            <a:picLocks noChangeAspect="1"/>
          </p:cNvPicPr>
          <p:nvPr/>
        </p:nvPicPr>
        <p:blipFill rotWithShape="1">
          <a:blip r:embed="rId5" cstate="print">
            <a:extLst>
              <a:ext uri="{28A0092B-C50C-407E-A947-70E740481C1C}">
                <a14:useLocalDpi xmlns:a14="http://schemas.microsoft.com/office/drawing/2010/main" val="0"/>
              </a:ext>
            </a:extLst>
          </a:blip>
          <a:srcRect l="81599" b="46365"/>
          <a:stretch/>
        </p:blipFill>
        <p:spPr>
          <a:xfrm rot="14168830">
            <a:off x="1709216" y="3471861"/>
            <a:ext cx="532695" cy="1548000"/>
          </a:xfrm>
          <a:prstGeom prst="rect">
            <a:avLst/>
          </a:prstGeom>
        </p:spPr>
      </p:pic>
      <p:pic>
        <p:nvPicPr>
          <p:cNvPr id="40" name="תמונה 39"/>
          <p:cNvPicPr>
            <a:picLocks noChangeAspect="1"/>
          </p:cNvPicPr>
          <p:nvPr/>
        </p:nvPicPr>
        <p:blipFill rotWithShape="1">
          <a:blip r:embed="rId6" cstate="print">
            <a:extLst>
              <a:ext uri="{28A0092B-C50C-407E-A947-70E740481C1C}">
                <a14:useLocalDpi xmlns:a14="http://schemas.microsoft.com/office/drawing/2010/main" val="0"/>
              </a:ext>
            </a:extLst>
          </a:blip>
          <a:srcRect l="62567" b="75691"/>
          <a:stretch/>
        </p:blipFill>
        <p:spPr>
          <a:xfrm>
            <a:off x="4221088" y="2684029"/>
            <a:ext cx="1054319" cy="682583"/>
          </a:xfrm>
          <a:prstGeom prst="rect">
            <a:avLst/>
          </a:prstGeom>
        </p:spPr>
      </p:pic>
      <p:pic>
        <p:nvPicPr>
          <p:cNvPr id="56" name="תמונה 55"/>
          <p:cNvPicPr>
            <a:picLocks noChangeAspect="1"/>
          </p:cNvPicPr>
          <p:nvPr/>
        </p:nvPicPr>
        <p:blipFill rotWithShape="1">
          <a:blip r:embed="rId7" cstate="print">
            <a:extLst>
              <a:ext uri="{28A0092B-C50C-407E-A947-70E740481C1C}">
                <a14:useLocalDpi xmlns:a14="http://schemas.microsoft.com/office/drawing/2010/main" val="0"/>
              </a:ext>
            </a:extLst>
          </a:blip>
          <a:srcRect l="-2907" t="26890" r="86893" b="59757"/>
          <a:stretch/>
        </p:blipFill>
        <p:spPr>
          <a:xfrm>
            <a:off x="3140206" y="2991644"/>
            <a:ext cx="451062" cy="374968"/>
          </a:xfrm>
          <a:prstGeom prst="rect">
            <a:avLst/>
          </a:prstGeom>
        </p:spPr>
      </p:pic>
      <p:pic>
        <p:nvPicPr>
          <p:cNvPr id="57" name="תמונה 56"/>
          <p:cNvPicPr>
            <a:picLocks noChangeAspect="1"/>
          </p:cNvPicPr>
          <p:nvPr/>
        </p:nvPicPr>
        <p:blipFill rotWithShape="1">
          <a:blip r:embed="rId8" cstate="print">
            <a:extLst>
              <a:ext uri="{28A0092B-C50C-407E-A947-70E740481C1C}">
                <a14:useLocalDpi xmlns:a14="http://schemas.microsoft.com/office/drawing/2010/main" val="0"/>
              </a:ext>
            </a:extLst>
          </a:blip>
          <a:srcRect l="-2907" t="26890" r="86893" b="59757"/>
          <a:stretch/>
        </p:blipFill>
        <p:spPr>
          <a:xfrm>
            <a:off x="3377846" y="3677052"/>
            <a:ext cx="649586" cy="540000"/>
          </a:xfrm>
          <a:prstGeom prst="rect">
            <a:avLst/>
          </a:prstGeom>
        </p:spPr>
      </p:pic>
      <p:pic>
        <p:nvPicPr>
          <p:cNvPr id="58" name="תמונה 57"/>
          <p:cNvPicPr>
            <a:picLocks noChangeAspect="1"/>
          </p:cNvPicPr>
          <p:nvPr/>
        </p:nvPicPr>
        <p:blipFill rotWithShape="1">
          <a:blip r:embed="rId8" cstate="print">
            <a:extLst>
              <a:ext uri="{28A0092B-C50C-407E-A947-70E740481C1C}">
                <a14:useLocalDpi xmlns:a14="http://schemas.microsoft.com/office/drawing/2010/main" val="0"/>
              </a:ext>
            </a:extLst>
          </a:blip>
          <a:srcRect l="-2907" t="26890" r="86893" b="59757"/>
          <a:stretch/>
        </p:blipFill>
        <p:spPr>
          <a:xfrm>
            <a:off x="1650771" y="2909128"/>
            <a:ext cx="649586" cy="540000"/>
          </a:xfrm>
          <a:prstGeom prst="rect">
            <a:avLst/>
          </a:prstGeom>
        </p:spPr>
      </p:pic>
      <p:pic>
        <p:nvPicPr>
          <p:cNvPr id="60" name="תמונה 59"/>
          <p:cNvPicPr>
            <a:picLocks noChangeAspect="1"/>
          </p:cNvPicPr>
          <p:nvPr/>
        </p:nvPicPr>
        <p:blipFill rotWithShape="1">
          <a:blip r:embed="rId6" cstate="print">
            <a:extLst>
              <a:ext uri="{28A0092B-C50C-407E-A947-70E740481C1C}">
                <a14:useLocalDpi xmlns:a14="http://schemas.microsoft.com/office/drawing/2010/main" val="0"/>
              </a:ext>
            </a:extLst>
          </a:blip>
          <a:srcRect l="62567" b="75691"/>
          <a:stretch/>
        </p:blipFill>
        <p:spPr>
          <a:xfrm rot="17227104">
            <a:off x="4027432" y="4245861"/>
            <a:ext cx="1054319" cy="682583"/>
          </a:xfrm>
          <a:prstGeom prst="rect">
            <a:avLst/>
          </a:prstGeom>
        </p:spPr>
      </p:pic>
    </p:spTree>
    <p:extLst>
      <p:ext uri="{BB962C8B-B14F-4D97-AF65-F5344CB8AC3E}">
        <p14:creationId xmlns:p14="http://schemas.microsoft.com/office/powerpoint/2010/main" val="3538565016"/>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781228" y="2668549"/>
            <a:ext cx="4195620" cy="4893647"/>
          </a:xfrm>
          <a:prstGeom prst="rect">
            <a:avLst/>
          </a:prstGeom>
          <a:noFill/>
        </p:spPr>
        <p:txBody>
          <a:bodyPr wrap="square" rtlCol="1">
            <a:spAutoFit/>
          </a:bodyPr>
          <a:lstStyle/>
          <a:p>
            <a:pPr>
              <a:lnSpc>
                <a:spcPct val="150000"/>
              </a:lnSpc>
            </a:pP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קַו אֶחָד </a:t>
            </a:r>
            <a:r>
              <a:rPr lang="he-IL" sz="2400" dirty="0" err="1" smtClean="0">
                <a:solidFill>
                  <a:schemeClr val="tx1">
                    <a:lumMod val="75000"/>
                    <a:lumOff val="25000"/>
                  </a:schemeClr>
                </a:solidFill>
                <a:latin typeface="Guttman Hatzvi" panose="02010401010101010101" pitchFamily="2" charset="-79"/>
                <a:cs typeface="Guttman Hatzvi" panose="02010401010101010101" pitchFamily="2" charset="-79"/>
              </a:rPr>
              <a:t>אָפְקִי</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 </a:t>
            </a:r>
          </a:p>
          <a:p>
            <a:pPr>
              <a:lnSpc>
                <a:spcPct val="150000"/>
              </a:lnSpc>
            </a:pP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הוּא </a:t>
            </a:r>
            <a:r>
              <a:rPr lang="he-IL" sz="2400" dirty="0" smtClean="0">
                <a:solidFill>
                  <a:srgbClr val="0070C0"/>
                </a:solidFill>
                <a:latin typeface="Guttman Hatzvi" panose="02010401010101010101" pitchFamily="2" charset="-79"/>
                <a:cs typeface="Guttman Hatzvi" panose="02010401010101010101" pitchFamily="2" charset="-79"/>
              </a:rPr>
              <a:t>פַּתָּח.</a:t>
            </a:r>
          </a:p>
          <a:p>
            <a:endParaRPr lang="he-IL" sz="2400" dirty="0" smtClean="0">
              <a:solidFill>
                <a:srgbClr val="0070C0"/>
              </a:solidFill>
              <a:latin typeface="Guttman Hatzvi" panose="02010401010101010101" pitchFamily="2" charset="-79"/>
              <a:cs typeface="Guttman Hatzvi" panose="02010401010101010101" pitchFamily="2" charset="-79"/>
            </a:endParaRPr>
          </a:p>
          <a:p>
            <a:pPr>
              <a:lnSpc>
                <a:spcPct val="150000"/>
              </a:lnSpc>
            </a:pP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לְקָמָץ, תְּאוֹמוֹ, </a:t>
            </a:r>
            <a:endPar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endParaRPr>
          </a:p>
          <a:p>
            <a:pPr>
              <a:lnSpc>
                <a:spcPct val="150000"/>
              </a:lnSpc>
            </a:pP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יֵשׁ </a:t>
            </a:r>
            <a:r>
              <a:rPr lang="he-IL" sz="2400" dirty="0">
                <a:solidFill>
                  <a:srgbClr val="0070C0"/>
                </a:solidFill>
                <a:latin typeface="Guttman Hatzvi" panose="02010401010101010101" pitchFamily="2" charset="-79"/>
                <a:cs typeface="Guttman Hatzvi" panose="02010401010101010101" pitchFamily="2" charset="-79"/>
              </a:rPr>
              <a:t>שְׁנַיִם:</a:t>
            </a:r>
            <a:endParaRPr lang="he-IL" sz="2400" dirty="0">
              <a:solidFill>
                <a:schemeClr val="tx1">
                  <a:lumMod val="75000"/>
                  <a:lumOff val="25000"/>
                </a:schemeClr>
              </a:solidFill>
              <a:latin typeface="Guttman Hatzvi" panose="02010401010101010101" pitchFamily="2" charset="-79"/>
              <a:cs typeface="Guttman Hatzvi" panose="02010401010101010101" pitchFamily="2" charset="-79"/>
            </a:endParaRPr>
          </a:p>
          <a:p>
            <a:pPr>
              <a:lnSpc>
                <a:spcPct val="150000"/>
              </a:lnSpc>
            </a:pP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שְׁנֵי </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קַוִּים</a:t>
            </a:r>
          </a:p>
          <a:p>
            <a:pPr>
              <a:lnSpc>
                <a:spcPct val="150000"/>
              </a:lnSpc>
            </a:pP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שֶׁצְּמוּדִים </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זֶה לָזֶה</a:t>
            </a:r>
            <a:endParaRPr lang="he-IL" sz="2400" dirty="0">
              <a:solidFill>
                <a:srgbClr val="A88000"/>
              </a:solidFill>
              <a:cs typeface="Guttman Hatzvi" panose="02010401010101010101" pitchFamily="2" charset="-79"/>
            </a:endParaRPr>
          </a:p>
          <a:p>
            <a:pPr>
              <a:lnSpc>
                <a:spcPct val="150000"/>
              </a:lnSpc>
            </a:pP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כְּמוֹ </a:t>
            </a:r>
            <a:r>
              <a:rPr lang="he-IL" sz="2400" dirty="0">
                <a:solidFill>
                  <a:srgbClr val="0070C0"/>
                </a:solidFill>
                <a:latin typeface="Guttman Hatzvi" panose="02010401010101010101" pitchFamily="2" charset="-79"/>
                <a:cs typeface="Guttman Hatzvi" panose="02010401010101010101" pitchFamily="2" charset="-79"/>
              </a:rPr>
              <a:t>גַּב </a:t>
            </a:r>
            <a:r>
              <a:rPr lang="he-IL" sz="2400" dirty="0" err="1">
                <a:solidFill>
                  <a:srgbClr val="0070C0"/>
                </a:solidFill>
                <a:latin typeface="Guttman Hatzvi" panose="02010401010101010101" pitchFamily="2" charset="-79"/>
                <a:cs typeface="Guttman Hatzvi" panose="02010401010101010101" pitchFamily="2" charset="-79"/>
              </a:rPr>
              <a:t>וּכְתֵפַיִם</a:t>
            </a:r>
            <a:r>
              <a:rPr lang="he-IL" sz="2400" dirty="0">
                <a:solidFill>
                  <a:srgbClr val="0070C0"/>
                </a:solidFill>
                <a:latin typeface="Guttman Hatzvi" panose="02010401010101010101" pitchFamily="2" charset="-79"/>
                <a:cs typeface="Guttman Hatzvi" panose="02010401010101010101" pitchFamily="2" charset="-79"/>
              </a:rPr>
              <a:t>.</a:t>
            </a:r>
            <a:endParaRPr lang="en-US" sz="2400" dirty="0">
              <a:solidFill>
                <a:srgbClr val="0070C0"/>
              </a:solidFill>
              <a:cs typeface="Guttman Hatzvi" panose="02010401010101010101" pitchFamily="2" charset="-79"/>
            </a:endParaRPr>
          </a:p>
          <a:p>
            <a:pPr>
              <a:lnSpc>
                <a:spcPct val="150000"/>
              </a:lnSpc>
            </a:pPr>
            <a:endParaRPr lang="he-IL" sz="2400" dirty="0">
              <a:solidFill>
                <a:srgbClr val="0070C0"/>
              </a:solidFill>
              <a:latin typeface="Guttman Hatzvi" panose="02010401010101010101" pitchFamily="2" charset="-79"/>
              <a:cs typeface="Guttman Hatzvi" panose="02010401010101010101" pitchFamily="2" charset="-79"/>
            </a:endParaRPr>
          </a:p>
        </p:txBody>
      </p:sp>
      <p:sp>
        <p:nvSpPr>
          <p:cNvPr id="7" name="מציין מיקום של מספר שקופית 6"/>
          <p:cNvSpPr>
            <a:spLocks noGrp="1"/>
          </p:cNvSpPr>
          <p:nvPr>
            <p:ph type="sldNum" sz="quarter" idx="12"/>
          </p:nvPr>
        </p:nvSpPr>
        <p:spPr>
          <a:xfrm>
            <a:off x="6093296" y="8460432"/>
            <a:ext cx="1600200" cy="486833"/>
          </a:xfrm>
        </p:spPr>
        <p:txBody>
          <a:bodyPr/>
          <a:lstStyle/>
          <a:p>
            <a:fld id="{C60840D6-4A80-4F4C-92AD-B99FC8A0C370}" type="slidenum">
              <a:rPr lang="he-IL" smtClean="0"/>
              <a:t>134</a:t>
            </a:fld>
            <a:endParaRPr lang="he-IL" dirty="0"/>
          </a:p>
        </p:txBody>
      </p:sp>
      <p:sp>
        <p:nvSpPr>
          <p:cNvPr id="39" name="ירח 38"/>
          <p:cNvSpPr/>
          <p:nvPr/>
        </p:nvSpPr>
        <p:spPr>
          <a:xfrm rot="3971044">
            <a:off x="7871491" y="4019672"/>
            <a:ext cx="660941" cy="1261864"/>
          </a:xfrm>
          <a:prstGeom prst="moon">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pic>
        <p:nvPicPr>
          <p:cNvPr id="5" name="תמונה 4"/>
          <p:cNvPicPr>
            <a:picLocks noChangeAspect="1"/>
          </p:cNvPicPr>
          <p:nvPr/>
        </p:nvPicPr>
        <p:blipFill rotWithShape="1">
          <a:blip r:embed="rId2" cstate="print">
            <a:extLst>
              <a:ext uri="{28A0092B-C50C-407E-A947-70E740481C1C}">
                <a14:useLocalDpi xmlns:a14="http://schemas.microsoft.com/office/drawing/2010/main" val="0"/>
              </a:ext>
            </a:extLst>
          </a:blip>
          <a:srcRect t="3031" r="19538" b="49494"/>
          <a:stretch/>
        </p:blipFill>
        <p:spPr>
          <a:xfrm>
            <a:off x="791219" y="2662042"/>
            <a:ext cx="1222419" cy="425215"/>
          </a:xfrm>
          <a:prstGeom prst="rect">
            <a:avLst/>
          </a:prstGeom>
        </p:spPr>
      </p:pic>
      <p:grpSp>
        <p:nvGrpSpPr>
          <p:cNvPr id="10" name="קבוצה 9"/>
          <p:cNvGrpSpPr>
            <a:grpSpLocks noChangeAspect="1"/>
          </p:cNvGrpSpPr>
          <p:nvPr/>
        </p:nvGrpSpPr>
        <p:grpSpPr>
          <a:xfrm>
            <a:off x="791220" y="4291203"/>
            <a:ext cx="1278272" cy="1300391"/>
            <a:chOff x="547622" y="4093502"/>
            <a:chExt cx="2061727" cy="2097405"/>
          </a:xfrm>
        </p:grpSpPr>
        <p:pic>
          <p:nvPicPr>
            <p:cNvPr id="9" name="תמונה 8"/>
            <p:cNvPicPr>
              <a:picLocks noChangeAspect="1"/>
            </p:cNvPicPr>
            <p:nvPr/>
          </p:nvPicPr>
          <p:blipFill rotWithShape="1">
            <a:blip r:embed="rId2" cstate="print">
              <a:extLst>
                <a:ext uri="{28A0092B-C50C-407E-A947-70E740481C1C}">
                  <a14:useLocalDpi xmlns:a14="http://schemas.microsoft.com/office/drawing/2010/main" val="0"/>
                </a:ext>
              </a:extLst>
            </a:blip>
            <a:srcRect t="554" r="15861" b="50000"/>
            <a:stretch/>
          </p:blipFill>
          <p:spPr>
            <a:xfrm flipH="1">
              <a:off x="547622" y="4093502"/>
              <a:ext cx="2061727" cy="714307"/>
            </a:xfrm>
            <a:prstGeom prst="rect">
              <a:avLst/>
            </a:prstGeom>
          </p:spPr>
        </p:pic>
        <p:pic>
          <p:nvPicPr>
            <p:cNvPr id="6" name="תמונה 5"/>
            <p:cNvPicPr>
              <a:picLocks noChangeAspect="1"/>
            </p:cNvPicPr>
            <p:nvPr/>
          </p:nvPicPr>
          <p:blipFill rotWithShape="1">
            <a:blip r:embed="rId2" cstate="print">
              <a:extLst>
                <a:ext uri="{28A0092B-C50C-407E-A947-70E740481C1C}">
                  <a14:useLocalDpi xmlns:a14="http://schemas.microsoft.com/office/drawing/2010/main" val="0"/>
                </a:ext>
              </a:extLst>
            </a:blip>
            <a:srcRect r="16301" b="44559"/>
            <a:stretch/>
          </p:blipFill>
          <p:spPr>
            <a:xfrm rot="5400000">
              <a:off x="507966" y="4764970"/>
              <a:ext cx="2050954" cy="800919"/>
            </a:xfrm>
            <a:prstGeom prst="rect">
              <a:avLst/>
            </a:prstGeom>
          </p:spPr>
        </p:pic>
      </p:grpSp>
      <p:pic>
        <p:nvPicPr>
          <p:cNvPr id="11" name="תמונה 10"/>
          <p:cNvPicPr>
            <a:picLocks noChangeAspect="1"/>
          </p:cNvPicPr>
          <p:nvPr/>
        </p:nvPicPr>
        <p:blipFill rotWithShape="1">
          <a:blip r:embed="rId3">
            <a:extLst>
              <a:ext uri="{28A0092B-C50C-407E-A947-70E740481C1C}">
                <a14:useLocalDpi xmlns:a14="http://schemas.microsoft.com/office/drawing/2010/main" val="0"/>
              </a:ext>
            </a:extLst>
          </a:blip>
          <a:srcRect l="1012" t="20677" r="14137" b="16682"/>
          <a:stretch/>
        </p:blipFill>
        <p:spPr>
          <a:xfrm>
            <a:off x="3877872" y="539552"/>
            <a:ext cx="2602116" cy="1836000"/>
          </a:xfrm>
          <a:prstGeom prst="rect">
            <a:avLst/>
          </a:prstGeom>
        </p:spPr>
      </p:pic>
      <p:pic>
        <p:nvPicPr>
          <p:cNvPr id="12" name="תמונה 11"/>
          <p:cNvPicPr>
            <a:picLocks noChangeAspect="1"/>
          </p:cNvPicPr>
          <p:nvPr/>
        </p:nvPicPr>
        <p:blipFill>
          <a:blip r:embed="rId4">
            <a:duotone>
              <a:prstClr val="black"/>
              <a:schemeClr val="accent5">
                <a:tint val="45000"/>
                <a:satMod val="400000"/>
              </a:schemeClr>
            </a:duotone>
            <a:extLst>
              <a:ext uri="{BEBA8EAE-BF5A-486C-A8C5-ECC9F3942E4B}">
                <a14:imgProps xmlns:a14="http://schemas.microsoft.com/office/drawing/2010/main">
                  <a14:imgLayer r:embed="rId5">
                    <a14:imgEffect>
                      <a14:colorTemperature colorTemp="8800"/>
                    </a14:imgEffect>
                    <a14:imgEffect>
                      <a14:saturation sat="66000"/>
                    </a14:imgEffect>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rot="20638459">
            <a:off x="3491331" y="1106476"/>
            <a:ext cx="526400" cy="504000"/>
          </a:xfrm>
          <a:prstGeom prst="rect">
            <a:avLst/>
          </a:prstGeom>
        </p:spPr>
      </p:pic>
    </p:spTree>
    <p:extLst>
      <p:ext uri="{BB962C8B-B14F-4D97-AF65-F5344CB8AC3E}">
        <p14:creationId xmlns:p14="http://schemas.microsoft.com/office/powerpoint/2010/main" val="2830464816"/>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מספר שקופית 1"/>
          <p:cNvSpPr>
            <a:spLocks noGrp="1"/>
          </p:cNvSpPr>
          <p:nvPr>
            <p:ph type="sldNum" sz="quarter" idx="12"/>
          </p:nvPr>
        </p:nvSpPr>
        <p:spPr>
          <a:xfrm>
            <a:off x="316632" y="8477655"/>
            <a:ext cx="1600200" cy="486833"/>
          </a:xfrm>
        </p:spPr>
        <p:txBody>
          <a:bodyPr/>
          <a:lstStyle/>
          <a:p>
            <a:fld id="{C60840D6-4A80-4F4C-92AD-B99FC8A0C370}" type="slidenum">
              <a:rPr lang="he-IL" smtClean="0"/>
              <a:t>135</a:t>
            </a:fld>
            <a:endParaRPr lang="he-IL" dirty="0"/>
          </a:p>
        </p:txBody>
      </p:sp>
      <p:sp>
        <p:nvSpPr>
          <p:cNvPr id="45" name="TextBox 44"/>
          <p:cNvSpPr txBox="1"/>
          <p:nvPr/>
        </p:nvSpPr>
        <p:spPr>
          <a:xfrm>
            <a:off x="2031972" y="684705"/>
            <a:ext cx="3765556" cy="4339650"/>
          </a:xfrm>
          <a:prstGeom prst="rect">
            <a:avLst/>
          </a:prstGeom>
          <a:noFill/>
        </p:spPr>
        <p:txBody>
          <a:bodyPr wrap="square" rtlCol="1">
            <a:spAutoFit/>
          </a:bodyPr>
          <a:lstStyle/>
          <a:p>
            <a:pPr>
              <a:lnSpc>
                <a:spcPct val="150000"/>
              </a:lnSpc>
            </a:pP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לְחוֹלָם </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נְקֻדָּה </a:t>
            </a:r>
            <a:r>
              <a:rPr lang="he-IL" sz="2400" dirty="0" smtClean="0">
                <a:solidFill>
                  <a:srgbClr val="0070C0"/>
                </a:solidFill>
                <a:latin typeface="Guttman Hatzvi" panose="02010401010101010101" pitchFamily="2" charset="-79"/>
                <a:cs typeface="Guttman Hatzvi" panose="02010401010101010101" pitchFamily="2" charset="-79"/>
              </a:rPr>
              <a:t>גְּבוֹהָה</a:t>
            </a:r>
            <a:r>
              <a:rPr lang="he-IL" sz="2400" dirty="0">
                <a:solidFill>
                  <a:srgbClr val="0070C0"/>
                </a:solidFill>
                <a:latin typeface="Guttman Hatzvi" panose="02010401010101010101" pitchFamily="2" charset="-79"/>
                <a:cs typeface="Guttman Hatzvi" panose="02010401010101010101" pitchFamily="2" charset="-79"/>
              </a:rPr>
              <a:t>,</a:t>
            </a:r>
            <a:r>
              <a:rPr lang="en-US" sz="2400" dirty="0">
                <a:solidFill>
                  <a:srgbClr val="0070C0"/>
                </a:solidFill>
                <a:cs typeface="Guttman Hatzvi" panose="02010401010101010101" pitchFamily="2" charset="-79"/>
              </a:rPr>
              <a:t/>
            </a:r>
            <a:br>
              <a:rPr lang="en-US" sz="2400" dirty="0">
                <a:solidFill>
                  <a:srgbClr val="0070C0"/>
                </a:solidFill>
                <a:cs typeface="Guttman Hatzvi" panose="02010401010101010101" pitchFamily="2" charset="-79"/>
              </a:rPr>
            </a:b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לִפְעָמִים וָי"ו </a:t>
            </a:r>
          </a:p>
          <a:p>
            <a:pPr>
              <a:lnSpc>
                <a:spcPct val="150000"/>
              </a:lnSpc>
            </a:pPr>
            <a:r>
              <a:rPr lang="he-IL" sz="2400" dirty="0" smtClean="0">
                <a:solidFill>
                  <a:srgbClr val="0070C0"/>
                </a:solidFill>
                <a:latin typeface="Guttman Hatzvi" panose="02010401010101010101" pitchFamily="2" charset="-79"/>
                <a:cs typeface="Guttman Hatzvi" panose="02010401010101010101" pitchFamily="2" charset="-79"/>
              </a:rPr>
              <a:t>נִצֶּבֶת תַּחְתֶּיהָ</a:t>
            </a:r>
            <a:r>
              <a:rPr lang="he-IL" sz="2400" dirty="0">
                <a:solidFill>
                  <a:srgbClr val="0070C0"/>
                </a:solidFill>
                <a:latin typeface="Guttman Hatzvi" panose="02010401010101010101" pitchFamily="2" charset="-79"/>
                <a:cs typeface="Guttman Hatzvi" panose="02010401010101010101" pitchFamily="2" charset="-79"/>
              </a:rPr>
              <a:t>. </a:t>
            </a:r>
            <a:endParaRPr lang="he-IL" sz="2400" dirty="0" smtClean="0">
              <a:solidFill>
                <a:srgbClr val="0070C0"/>
              </a:solidFill>
              <a:latin typeface="Guttman Hatzvi" panose="02010401010101010101" pitchFamily="2" charset="-79"/>
              <a:cs typeface="Guttman Hatzvi" panose="02010401010101010101" pitchFamily="2" charset="-79"/>
            </a:endParaRPr>
          </a:p>
          <a:p>
            <a:endParaRPr lang="he-IL" sz="2400" dirty="0">
              <a:solidFill>
                <a:srgbClr val="0070C0"/>
              </a:solidFill>
              <a:latin typeface="Guttman Hatzvi" panose="02010401010101010101" pitchFamily="2" charset="-79"/>
              <a:cs typeface="Guttman Hatzvi" panose="02010401010101010101" pitchFamily="2" charset="-79"/>
            </a:endParaRPr>
          </a:p>
          <a:p>
            <a:pPr>
              <a:lnSpc>
                <a:spcPct val="150000"/>
              </a:lnSpc>
            </a:pPr>
            <a:r>
              <a:rPr lang="he-IL" sz="2400" dirty="0" err="1">
                <a:solidFill>
                  <a:schemeClr val="tx1">
                    <a:lumMod val="75000"/>
                    <a:lumOff val="25000"/>
                  </a:schemeClr>
                </a:solidFill>
                <a:latin typeface="Guttman Hatzvi" panose="02010401010101010101" pitchFamily="2" charset="-79"/>
                <a:cs typeface="Guttman Hatzvi" panose="02010401010101010101" pitchFamily="2" charset="-79"/>
              </a:rPr>
              <a:t>הַנְּקֻדָּה</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 שֶׁל שׁוּרוּק </a:t>
            </a:r>
          </a:p>
          <a:p>
            <a:pPr>
              <a:lnSpc>
                <a:spcPct val="150000"/>
              </a:lnSpc>
            </a:pPr>
            <a:r>
              <a:rPr lang="he-IL" sz="2400" dirty="0">
                <a:solidFill>
                  <a:srgbClr val="0070C0"/>
                </a:solidFill>
                <a:latin typeface="Guttman Hatzvi" panose="02010401010101010101" pitchFamily="2" charset="-79"/>
                <a:cs typeface="Guttman Hatzvi" panose="02010401010101010101" pitchFamily="2" charset="-79"/>
              </a:rPr>
              <a:t>צְמוּדָה </a:t>
            </a:r>
            <a:r>
              <a:rPr lang="he-IL" sz="2400" dirty="0" err="1">
                <a:solidFill>
                  <a:srgbClr val="0070C0"/>
                </a:solidFill>
                <a:latin typeface="Guttman Hatzvi" panose="02010401010101010101" pitchFamily="2" charset="-79"/>
                <a:cs typeface="Guttman Hatzvi" panose="02010401010101010101" pitchFamily="2" charset="-79"/>
              </a:rPr>
              <a:t>לְוָי"ו</a:t>
            </a:r>
            <a:r>
              <a:rPr lang="he-IL" sz="2400" dirty="0">
                <a:solidFill>
                  <a:srgbClr val="0070C0"/>
                </a:solidFill>
                <a:latin typeface="Guttman Hatzvi" panose="02010401010101010101" pitchFamily="2" charset="-79"/>
                <a:cs typeface="Guttman Hatzvi" panose="02010401010101010101" pitchFamily="2" charset="-79"/>
              </a:rPr>
              <a:t>,</a:t>
            </a:r>
            <a:r>
              <a:rPr lang="en-US" sz="2400" dirty="0">
                <a:solidFill>
                  <a:srgbClr val="0070C0"/>
                </a:solidFill>
                <a:cs typeface="Guttman Hatzvi" panose="02010401010101010101" pitchFamily="2" charset="-79"/>
              </a:rPr>
              <a:t/>
            </a:r>
            <a:br>
              <a:rPr lang="en-US" sz="2400" dirty="0">
                <a:solidFill>
                  <a:srgbClr val="0070C0"/>
                </a:solidFill>
                <a:cs typeface="Guttman Hatzvi" panose="02010401010101010101" pitchFamily="2" charset="-79"/>
              </a:rPr>
            </a:b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לְלִבָּהּ, </a:t>
            </a:r>
            <a:r>
              <a:rPr lang="he-IL" sz="2400" dirty="0">
                <a:solidFill>
                  <a:srgbClr val="0070C0"/>
                </a:solidFill>
                <a:latin typeface="Guttman Hatzvi" panose="02010401010101010101" pitchFamily="2" charset="-79"/>
                <a:cs typeface="Guttman Hatzvi" panose="02010401010101010101" pitchFamily="2" charset="-79"/>
              </a:rPr>
              <a:t>לִנְשִׁימוֹתֶיהָ.</a:t>
            </a:r>
            <a:endParaRPr lang="en-US" sz="2400" dirty="0">
              <a:solidFill>
                <a:srgbClr val="0070C0"/>
              </a:solidFill>
              <a:cs typeface="Guttman Hatzvi" panose="02010401010101010101" pitchFamily="2" charset="-79"/>
            </a:endParaRPr>
          </a:p>
          <a:p>
            <a:pPr>
              <a:lnSpc>
                <a:spcPct val="150000"/>
              </a:lnSpc>
            </a:pPr>
            <a:endParaRPr lang="en-US" sz="2400" dirty="0">
              <a:solidFill>
                <a:srgbClr val="0070C0"/>
              </a:solidFill>
              <a:cs typeface="Guttman Hatzvi" panose="02010401010101010101" pitchFamily="2" charset="-79"/>
            </a:endParaRPr>
          </a:p>
        </p:txBody>
      </p:sp>
      <p:pic>
        <p:nvPicPr>
          <p:cNvPr id="51" name="תמונה 50"/>
          <p:cNvPicPr>
            <a:picLocks noChangeAspect="1"/>
          </p:cNvPicPr>
          <p:nvPr/>
        </p:nvPicPr>
        <p:blipFill rotWithShape="1">
          <a:blip r:embed="rId2" cstate="print">
            <a:extLst>
              <a:ext uri="{28A0092B-C50C-407E-A947-70E740481C1C}">
                <a14:useLocalDpi xmlns:a14="http://schemas.microsoft.com/office/drawing/2010/main" val="0"/>
              </a:ext>
            </a:extLst>
          </a:blip>
          <a:srcRect l="70063" t="77872" r="22816" b="10113"/>
          <a:stretch/>
        </p:blipFill>
        <p:spPr>
          <a:xfrm>
            <a:off x="3212977" y="6561653"/>
            <a:ext cx="432545" cy="889929"/>
          </a:xfrm>
          <a:prstGeom prst="rect">
            <a:avLst/>
          </a:prstGeom>
        </p:spPr>
      </p:pic>
      <p:pic>
        <p:nvPicPr>
          <p:cNvPr id="52" name="תמונה 51"/>
          <p:cNvPicPr>
            <a:picLocks noChangeAspect="1"/>
          </p:cNvPicPr>
          <p:nvPr/>
        </p:nvPicPr>
        <p:blipFill rotWithShape="1">
          <a:blip r:embed="rId2" cstate="print">
            <a:extLst>
              <a:ext uri="{28A0092B-C50C-407E-A947-70E740481C1C}">
                <a14:useLocalDpi xmlns:a14="http://schemas.microsoft.com/office/drawing/2010/main" val="0"/>
              </a:ext>
            </a:extLst>
          </a:blip>
          <a:srcRect l="70063" t="77872" r="22816" b="10113"/>
          <a:stretch/>
        </p:blipFill>
        <p:spPr>
          <a:xfrm>
            <a:off x="4042906" y="6511497"/>
            <a:ext cx="432545" cy="889929"/>
          </a:xfrm>
          <a:prstGeom prst="rect">
            <a:avLst/>
          </a:prstGeom>
        </p:spPr>
      </p:pic>
      <p:grpSp>
        <p:nvGrpSpPr>
          <p:cNvPr id="37" name="קבוצה 36"/>
          <p:cNvGrpSpPr>
            <a:grpSpLocks noChangeAspect="1"/>
          </p:cNvGrpSpPr>
          <p:nvPr/>
        </p:nvGrpSpPr>
        <p:grpSpPr>
          <a:xfrm>
            <a:off x="234969" y="1547529"/>
            <a:ext cx="627910" cy="1515248"/>
            <a:chOff x="332656" y="4259739"/>
            <a:chExt cx="576064" cy="1390136"/>
          </a:xfrm>
        </p:grpSpPr>
        <p:sp>
          <p:nvSpPr>
            <p:cNvPr id="57" name="מלבן 56"/>
            <p:cNvSpPr/>
            <p:nvPr/>
          </p:nvSpPr>
          <p:spPr>
            <a:xfrm>
              <a:off x="332656" y="4272894"/>
              <a:ext cx="360745" cy="137698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dirty="0"/>
            </a:p>
          </p:txBody>
        </p:sp>
        <p:sp>
          <p:nvSpPr>
            <p:cNvPr id="53" name="מלבן 52"/>
            <p:cNvSpPr/>
            <p:nvPr/>
          </p:nvSpPr>
          <p:spPr>
            <a:xfrm>
              <a:off x="539440" y="4259739"/>
              <a:ext cx="369280" cy="11043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dirty="0"/>
            </a:p>
          </p:txBody>
        </p:sp>
      </p:grpSp>
      <p:sp>
        <p:nvSpPr>
          <p:cNvPr id="29" name="מלבן 28"/>
          <p:cNvSpPr>
            <a:spLocks noChangeAspect="1"/>
          </p:cNvSpPr>
          <p:nvPr/>
        </p:nvSpPr>
        <p:spPr>
          <a:xfrm>
            <a:off x="587043" y="2312323"/>
            <a:ext cx="766585" cy="2215991"/>
          </a:xfrm>
          <a:prstGeom prst="rect">
            <a:avLst/>
          </a:prstGeom>
        </p:spPr>
        <p:txBody>
          <a:bodyPr wrap="square">
            <a:spAutoFit/>
          </a:bodyPr>
          <a:lstStyle/>
          <a:p>
            <a:r>
              <a:rPr lang="he-IL" sz="13800" dirty="0" smtClean="0">
                <a:solidFill>
                  <a:srgbClr val="993300"/>
                </a:solidFill>
                <a:latin typeface="Aharoni" panose="02010803020104030203" pitchFamily="2" charset="-79"/>
                <a:cs typeface="Aharoni" panose="02010803020104030203" pitchFamily="2" charset="-79"/>
              </a:rPr>
              <a:t>ו</a:t>
            </a:r>
            <a:endParaRPr lang="he-IL" sz="6600" dirty="0">
              <a:solidFill>
                <a:srgbClr val="993300"/>
              </a:solidFill>
              <a:latin typeface="Aharoni" panose="02010803020104030203" pitchFamily="2" charset="-79"/>
              <a:cs typeface="Aharoni" panose="02010803020104030203" pitchFamily="2" charset="-79"/>
            </a:endParaRPr>
          </a:p>
        </p:txBody>
      </p:sp>
      <p:sp>
        <p:nvSpPr>
          <p:cNvPr id="30" name="מלבן 29"/>
          <p:cNvSpPr>
            <a:spLocks noChangeAspect="1"/>
          </p:cNvSpPr>
          <p:nvPr/>
        </p:nvSpPr>
        <p:spPr>
          <a:xfrm>
            <a:off x="577353" y="439534"/>
            <a:ext cx="766585" cy="2215991"/>
          </a:xfrm>
          <a:prstGeom prst="rect">
            <a:avLst/>
          </a:prstGeom>
        </p:spPr>
        <p:txBody>
          <a:bodyPr wrap="square">
            <a:spAutoFit/>
          </a:bodyPr>
          <a:lstStyle/>
          <a:p>
            <a:r>
              <a:rPr lang="he-IL" sz="13800" dirty="0" smtClean="0">
                <a:solidFill>
                  <a:srgbClr val="993300"/>
                </a:solidFill>
                <a:latin typeface="Aharoni" panose="02010803020104030203" pitchFamily="2" charset="-79"/>
                <a:cs typeface="Aharoni" panose="02010803020104030203" pitchFamily="2" charset="-79"/>
              </a:rPr>
              <a:t>ו</a:t>
            </a:r>
            <a:endParaRPr lang="he-IL" sz="6600" dirty="0">
              <a:solidFill>
                <a:srgbClr val="993300"/>
              </a:solidFill>
              <a:latin typeface="Aharoni" panose="02010803020104030203" pitchFamily="2" charset="-79"/>
              <a:cs typeface="Aharoni" panose="02010803020104030203" pitchFamily="2" charset="-79"/>
            </a:endParaRPr>
          </a:p>
        </p:txBody>
      </p:sp>
      <p:pic>
        <p:nvPicPr>
          <p:cNvPr id="35" name="תמונה 3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620736" y="3311017"/>
            <a:ext cx="432000" cy="432000"/>
          </a:xfrm>
          <a:prstGeom prst="rect">
            <a:avLst/>
          </a:prstGeom>
        </p:spPr>
      </p:pic>
      <p:pic>
        <p:nvPicPr>
          <p:cNvPr id="9" name="תמונה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2615" y="552555"/>
            <a:ext cx="552132" cy="612000"/>
          </a:xfrm>
          <a:prstGeom prst="rect">
            <a:avLst/>
          </a:prstGeom>
        </p:spPr>
      </p:pic>
      <p:pic>
        <p:nvPicPr>
          <p:cNvPr id="10" name="תמונה 9"/>
          <p:cNvPicPr preferRelativeResize="0">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64443" y="5836355"/>
            <a:ext cx="5335663" cy="3060000"/>
          </a:xfrm>
          <a:prstGeom prst="rect">
            <a:avLst/>
          </a:prstGeom>
        </p:spPr>
      </p:pic>
    </p:spTree>
    <p:extLst>
      <p:ext uri="{BB962C8B-B14F-4D97-AF65-F5344CB8AC3E}">
        <p14:creationId xmlns:p14="http://schemas.microsoft.com/office/powerpoint/2010/main" val="3012363526"/>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תמונה 8"/>
          <p:cNvPicPr>
            <a:picLocks noChangeAspect="1"/>
          </p:cNvPicPr>
          <p:nvPr/>
        </p:nvPicPr>
        <p:blipFill rotWithShape="1">
          <a:blip r:embed="rId2" cstate="print">
            <a:extLst>
              <a:ext uri="{28A0092B-C50C-407E-A947-70E740481C1C}">
                <a14:useLocalDpi xmlns:a14="http://schemas.microsoft.com/office/drawing/2010/main" val="0"/>
              </a:ext>
            </a:extLst>
          </a:blip>
          <a:srcRect l="50322" r="-869"/>
          <a:stretch/>
        </p:blipFill>
        <p:spPr>
          <a:xfrm>
            <a:off x="0" y="2843808"/>
            <a:ext cx="1905000" cy="3060000"/>
          </a:xfrm>
          <a:prstGeom prst="rect">
            <a:avLst/>
          </a:prstGeom>
        </p:spPr>
      </p:pic>
      <p:sp>
        <p:nvSpPr>
          <p:cNvPr id="16" name="TextBox 15"/>
          <p:cNvSpPr txBox="1"/>
          <p:nvPr/>
        </p:nvSpPr>
        <p:spPr>
          <a:xfrm rot="20141174">
            <a:off x="3075812" y="1725316"/>
            <a:ext cx="3112350" cy="2308324"/>
          </a:xfrm>
          <a:prstGeom prst="rect">
            <a:avLst/>
          </a:prstGeom>
          <a:noFill/>
        </p:spPr>
        <p:txBody>
          <a:bodyPr wrap="square" rtlCol="1">
            <a:spAutoFit/>
          </a:bodyPr>
          <a:lstStyle/>
          <a:p>
            <a:pPr rtl="0">
              <a:lnSpc>
                <a:spcPct val="150000"/>
              </a:lnSpc>
            </a:pP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לְקֻבּוּץ יֵשׁ </a:t>
            </a:r>
            <a:endPar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endParaRPr>
          </a:p>
          <a:p>
            <a:pPr rtl="0">
              <a:lnSpc>
                <a:spcPct val="150000"/>
              </a:lnSpc>
            </a:pPr>
            <a:r>
              <a:rPr lang="he-IL" sz="2400" dirty="0" smtClean="0">
                <a:solidFill>
                  <a:srgbClr val="0070C0"/>
                </a:solidFill>
                <a:latin typeface="Guttman Hatzvi" panose="02010401010101010101" pitchFamily="2" charset="-79"/>
                <a:cs typeface="Guttman Hatzvi" panose="02010401010101010101" pitchFamily="2" charset="-79"/>
              </a:rPr>
              <a:t>שָׁלוֹשׁ </a:t>
            </a:r>
            <a:r>
              <a:rPr lang="he-IL" sz="2400" dirty="0" err="1">
                <a:solidFill>
                  <a:srgbClr val="0070C0"/>
                </a:solidFill>
                <a:latin typeface="Guttman Hatzvi" panose="02010401010101010101" pitchFamily="2" charset="-79"/>
                <a:cs typeface="Guttman Hatzvi" panose="02010401010101010101" pitchFamily="2" charset="-79"/>
              </a:rPr>
              <a:t>נְקֻדּוֹת</a:t>
            </a:r>
            <a:r>
              <a:rPr lang="en-US" sz="2400" dirty="0">
                <a:solidFill>
                  <a:srgbClr val="0070C0"/>
                </a:solidFill>
                <a:cs typeface="Guttman Hatzvi" panose="02010401010101010101" pitchFamily="2" charset="-79"/>
              </a:rPr>
              <a:t/>
            </a:r>
            <a:br>
              <a:rPr lang="en-US" sz="2400" dirty="0">
                <a:solidFill>
                  <a:srgbClr val="0070C0"/>
                </a:solidFill>
                <a:cs typeface="Guttman Hatzvi" panose="02010401010101010101" pitchFamily="2" charset="-79"/>
              </a:rPr>
            </a:br>
            <a:r>
              <a:rPr lang="he-IL" sz="2400" dirty="0">
                <a:latin typeface="Guttman Hatzvi" panose="02010401010101010101" pitchFamily="2" charset="-79"/>
                <a:cs typeface="Guttman Hatzvi" panose="02010401010101010101" pitchFamily="2" charset="-79"/>
              </a:rPr>
              <a:t>ש</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ֶׁעוֹמְדוֹת כָּל הַזְּמַן</a:t>
            </a:r>
            <a:r>
              <a:rPr lang="he-IL" sz="2400" dirty="0">
                <a:latin typeface="Guttman Hatzvi" panose="02010401010101010101" pitchFamily="2" charset="-79"/>
                <a:cs typeface="Guttman Hatzvi" panose="02010401010101010101" pitchFamily="2" charset="-79"/>
              </a:rPr>
              <a:t> </a:t>
            </a:r>
            <a:endParaRPr lang="he-IL" sz="2400" dirty="0" smtClean="0">
              <a:latin typeface="Guttman Hatzvi" panose="02010401010101010101" pitchFamily="2" charset="-79"/>
              <a:cs typeface="Guttman Hatzvi" panose="02010401010101010101" pitchFamily="2" charset="-79"/>
            </a:endParaRPr>
          </a:p>
          <a:p>
            <a:pPr rtl="0">
              <a:lnSpc>
                <a:spcPct val="150000"/>
              </a:lnSpc>
            </a:pPr>
            <a:r>
              <a:rPr lang="he-IL" sz="2400" dirty="0" smtClean="0">
                <a:solidFill>
                  <a:srgbClr val="0070C0"/>
                </a:solidFill>
                <a:latin typeface="Guttman Hatzvi" panose="02010401010101010101" pitchFamily="2" charset="-79"/>
                <a:cs typeface="Guttman Hatzvi" panose="02010401010101010101" pitchFamily="2" charset="-79"/>
              </a:rPr>
              <a:t>בְּשִׁפּוּעַ.</a:t>
            </a:r>
          </a:p>
        </p:txBody>
      </p:sp>
      <p:sp>
        <p:nvSpPr>
          <p:cNvPr id="24" name="אליפסה 23"/>
          <p:cNvSpPr>
            <a:spLocks noChangeAspect="1"/>
          </p:cNvSpPr>
          <p:nvPr/>
        </p:nvSpPr>
        <p:spPr>
          <a:xfrm>
            <a:off x="5955154" y="7393931"/>
            <a:ext cx="606197" cy="10434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31" name="TextBox 30"/>
          <p:cNvSpPr txBox="1"/>
          <p:nvPr/>
        </p:nvSpPr>
        <p:spPr>
          <a:xfrm>
            <a:off x="135858" y="821515"/>
            <a:ext cx="2861094" cy="2308324"/>
          </a:xfrm>
          <a:prstGeom prst="rect">
            <a:avLst/>
          </a:prstGeom>
          <a:noFill/>
        </p:spPr>
        <p:txBody>
          <a:bodyPr wrap="square" rtlCol="1">
            <a:spAutoFit/>
          </a:bodyPr>
          <a:lstStyle/>
          <a:p>
            <a:pPr rtl="0">
              <a:lnSpc>
                <a:spcPct val="150000"/>
              </a:lnSpc>
            </a:pPr>
            <a:r>
              <a:rPr lang="he-IL" sz="2400" dirty="0" err="1" smtClean="0">
                <a:latin typeface="Guttman Hatzvi" panose="02010401010101010101" pitchFamily="2" charset="-79"/>
                <a:cs typeface="Guttman Hatzvi" panose="02010401010101010101" pitchFamily="2" charset="-79"/>
              </a:rPr>
              <a:t>ל</a:t>
            </a:r>
            <a:r>
              <a:rPr lang="he-IL" sz="2400" dirty="0" err="1" smtClean="0">
                <a:solidFill>
                  <a:schemeClr val="tx1">
                    <a:lumMod val="75000"/>
                    <a:lumOff val="25000"/>
                  </a:schemeClr>
                </a:solidFill>
                <a:latin typeface="Guttman Hatzvi" panose="02010401010101010101" pitchFamily="2" charset="-79"/>
                <a:cs typeface="Guttman Hatzvi" panose="02010401010101010101" pitchFamily="2" charset="-79"/>
              </a:rPr>
              <a:t>ִשְׁוָא</a:t>
            </a:r>
            <a:r>
              <a:rPr lang="he-IL" sz="2400" dirty="0" smtClean="0">
                <a:latin typeface="Guttman Hatzvi" panose="02010401010101010101" pitchFamily="2" charset="-79"/>
                <a:cs typeface="Guttman Hatzvi" panose="02010401010101010101" pitchFamily="2" charset="-79"/>
              </a:rPr>
              <a:t> </a:t>
            </a:r>
            <a:r>
              <a:rPr lang="he-IL" sz="2400" dirty="0">
                <a:latin typeface="Guttman Hatzvi" panose="02010401010101010101" pitchFamily="2" charset="-79"/>
                <a:cs typeface="Guttman Hatzvi" panose="02010401010101010101" pitchFamily="2" charset="-79"/>
              </a:rPr>
              <a:t>יֵשׁ </a:t>
            </a:r>
            <a:endParaRPr lang="he-IL" sz="2400" dirty="0" smtClean="0">
              <a:latin typeface="Guttman Hatzvi" panose="02010401010101010101" pitchFamily="2" charset="-79"/>
              <a:cs typeface="Guttman Hatzvi" panose="02010401010101010101" pitchFamily="2" charset="-79"/>
            </a:endParaRPr>
          </a:p>
          <a:p>
            <a:pPr rtl="0">
              <a:lnSpc>
                <a:spcPct val="150000"/>
              </a:lnSpc>
            </a:pPr>
            <a:r>
              <a:rPr lang="he-IL" sz="2400" dirty="0" smtClean="0">
                <a:solidFill>
                  <a:srgbClr val="0070C0"/>
                </a:solidFill>
                <a:latin typeface="Guttman Hatzvi" panose="02010401010101010101" pitchFamily="2" charset="-79"/>
                <a:cs typeface="Guttman Hatzvi" panose="02010401010101010101" pitchFamily="2" charset="-79"/>
              </a:rPr>
              <a:t>שְׁתֵּי </a:t>
            </a:r>
            <a:r>
              <a:rPr lang="he-IL" sz="2400" dirty="0" err="1">
                <a:solidFill>
                  <a:srgbClr val="0070C0"/>
                </a:solidFill>
                <a:latin typeface="Guttman Hatzvi" panose="02010401010101010101" pitchFamily="2" charset="-79"/>
                <a:cs typeface="Guttman Hatzvi" panose="02010401010101010101" pitchFamily="2" charset="-79"/>
              </a:rPr>
              <a:t>נְקֻדּוֹת</a:t>
            </a:r>
            <a:r>
              <a:rPr lang="he-IL" sz="2400" dirty="0">
                <a:solidFill>
                  <a:srgbClr val="0070C0"/>
                </a:solidFill>
                <a:latin typeface="Guttman Hatzvi" panose="02010401010101010101" pitchFamily="2" charset="-79"/>
                <a:cs typeface="Guttman Hatzvi" panose="02010401010101010101" pitchFamily="2" charset="-79"/>
              </a:rPr>
              <a:t> </a:t>
            </a:r>
            <a:r>
              <a:rPr lang="en-US" sz="2400" dirty="0">
                <a:solidFill>
                  <a:srgbClr val="A88000"/>
                </a:solidFill>
                <a:cs typeface="Guttman Hatzvi" panose="02010401010101010101" pitchFamily="2" charset="-79"/>
              </a:rPr>
              <a:t/>
            </a:r>
            <a:br>
              <a:rPr lang="en-US" sz="2400" dirty="0">
                <a:solidFill>
                  <a:srgbClr val="A88000"/>
                </a:solidFill>
                <a:cs typeface="Guttman Hatzvi" panose="02010401010101010101" pitchFamily="2" charset="-79"/>
              </a:rPr>
            </a:b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כְּשֶׁהֵן זוֹ תַּחַת זוֹ </a:t>
            </a:r>
            <a:endPar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endParaRPr>
          </a:p>
          <a:p>
            <a:pPr rtl="0">
              <a:lnSpc>
                <a:spcPct val="150000"/>
              </a:lnSpc>
            </a:pPr>
            <a:r>
              <a:rPr lang="he-IL" sz="2400" dirty="0" smtClean="0">
                <a:solidFill>
                  <a:srgbClr val="0070C0"/>
                </a:solidFill>
                <a:latin typeface="Guttman Hatzvi" panose="02010401010101010101" pitchFamily="2" charset="-79"/>
                <a:cs typeface="Guttman Hatzvi" panose="02010401010101010101" pitchFamily="2" charset="-79"/>
              </a:rPr>
              <a:t>הוּא </a:t>
            </a:r>
            <a:r>
              <a:rPr lang="he-IL" sz="2400" dirty="0">
                <a:solidFill>
                  <a:srgbClr val="0070C0"/>
                </a:solidFill>
                <a:latin typeface="Guttman Hatzvi" panose="02010401010101010101" pitchFamily="2" charset="-79"/>
                <a:cs typeface="Guttman Hatzvi" panose="02010401010101010101" pitchFamily="2" charset="-79"/>
              </a:rPr>
              <a:t>רָגוּעַ</a:t>
            </a:r>
            <a:r>
              <a:rPr lang="he-IL" sz="2400" dirty="0" smtClean="0">
                <a:solidFill>
                  <a:srgbClr val="0070C0"/>
                </a:solidFill>
                <a:latin typeface="Guttman Hatzvi" panose="02010401010101010101" pitchFamily="2" charset="-79"/>
                <a:cs typeface="Guttman Hatzvi" panose="02010401010101010101" pitchFamily="2" charset="-79"/>
              </a:rPr>
              <a:t>.</a:t>
            </a:r>
          </a:p>
        </p:txBody>
      </p:sp>
      <p:sp>
        <p:nvSpPr>
          <p:cNvPr id="2" name="מציין מיקום של מספר שקופית 1"/>
          <p:cNvSpPr>
            <a:spLocks noGrp="1"/>
          </p:cNvSpPr>
          <p:nvPr>
            <p:ph type="sldNum" sz="quarter" idx="12"/>
          </p:nvPr>
        </p:nvSpPr>
        <p:spPr>
          <a:xfrm>
            <a:off x="6093296" y="8475137"/>
            <a:ext cx="1600200" cy="486833"/>
          </a:xfrm>
        </p:spPr>
        <p:txBody>
          <a:bodyPr/>
          <a:lstStyle/>
          <a:p>
            <a:fld id="{C60840D6-4A80-4F4C-92AD-B99FC8A0C370}" type="slidenum">
              <a:rPr lang="he-IL" smtClean="0"/>
              <a:t>136</a:t>
            </a:fld>
            <a:endParaRPr lang="he-IL" dirty="0"/>
          </a:p>
        </p:txBody>
      </p:sp>
      <p:pic>
        <p:nvPicPr>
          <p:cNvPr id="3" name="תמונה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04070" y="5076056"/>
            <a:ext cx="2054182" cy="2029800"/>
          </a:xfrm>
          <a:prstGeom prst="rect">
            <a:avLst/>
          </a:prstGeom>
        </p:spPr>
      </p:pic>
      <p:pic>
        <p:nvPicPr>
          <p:cNvPr id="5" name="תמונה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05452" y="6616757"/>
            <a:ext cx="731460" cy="1554351"/>
          </a:xfrm>
          <a:prstGeom prst="rect">
            <a:avLst/>
          </a:prstGeom>
        </p:spPr>
      </p:pic>
      <p:pic>
        <p:nvPicPr>
          <p:cNvPr id="10" name="תמונה 9"/>
          <p:cNvPicPr>
            <a:picLocks noChangeAspect="1"/>
          </p:cNvPicPr>
          <p:nvPr/>
        </p:nvPicPr>
        <p:blipFill>
          <a:blip r:embed="rId5">
            <a:duotone>
              <a:prstClr val="black"/>
              <a:schemeClr val="accent5">
                <a:tint val="45000"/>
                <a:satMod val="400000"/>
              </a:schemeClr>
            </a:duotone>
            <a:extLst>
              <a:ext uri="{BEBA8EAE-BF5A-486C-A8C5-ECC9F3942E4B}">
                <a14:imgProps xmlns:a14="http://schemas.microsoft.com/office/drawing/2010/main">
                  <a14:imgLayer r:embed="rId6">
                    <a14:imgEffect>
                      <a14:colorTemperature colorTemp="8800"/>
                    </a14:imgEffect>
                    <a14:imgEffect>
                      <a14:saturation sat="66000"/>
                    </a14:imgEffect>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5578392" y="8437347"/>
            <a:ext cx="526400" cy="504000"/>
          </a:xfrm>
          <a:prstGeom prst="rect">
            <a:avLst/>
          </a:prstGeom>
        </p:spPr>
      </p:pic>
    </p:spTree>
    <p:extLst>
      <p:ext uri="{BB962C8B-B14F-4D97-AF65-F5344CB8AC3E}">
        <p14:creationId xmlns:p14="http://schemas.microsoft.com/office/powerpoint/2010/main" val="1896698292"/>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1689728" y="827585"/>
            <a:ext cx="4403569" cy="1200329"/>
          </a:xfrm>
          <a:prstGeom prst="rect">
            <a:avLst/>
          </a:prstGeom>
          <a:noFill/>
        </p:spPr>
        <p:txBody>
          <a:bodyPr wrap="square" rtlCol="1">
            <a:spAutoFit/>
          </a:bodyPr>
          <a:lstStyle/>
          <a:p>
            <a:pPr>
              <a:lnSpc>
                <a:spcPct val="150000"/>
              </a:lnSpc>
            </a:pP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עִם </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שְׁתֵּי </a:t>
            </a:r>
            <a:r>
              <a:rPr lang="he-IL" sz="2400" dirty="0" err="1">
                <a:solidFill>
                  <a:schemeClr val="tx1">
                    <a:lumMod val="75000"/>
                    <a:lumOff val="25000"/>
                  </a:schemeClr>
                </a:solidFill>
                <a:latin typeface="Guttman Hatzvi" panose="02010401010101010101" pitchFamily="2" charset="-79"/>
                <a:cs typeface="Guttman Hatzvi" panose="02010401010101010101" pitchFamily="2" charset="-79"/>
              </a:rPr>
              <a:t>נְקֻדּוֹת</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 בִּמְאֻזָּן</a:t>
            </a:r>
            <a:br>
              <a:rPr lang="he-IL" sz="2400" dirty="0">
                <a:solidFill>
                  <a:schemeClr val="tx1">
                    <a:lumMod val="75000"/>
                    <a:lumOff val="25000"/>
                  </a:schemeClr>
                </a:solidFill>
                <a:latin typeface="Guttman Hatzvi" panose="02010401010101010101" pitchFamily="2" charset="-79"/>
                <a:cs typeface="Guttman Hatzvi" panose="02010401010101010101" pitchFamily="2" charset="-79"/>
              </a:rPr>
            </a:br>
            <a:r>
              <a:rPr lang="he-IL" sz="2400" dirty="0" smtClean="0">
                <a:solidFill>
                  <a:srgbClr val="0070C0"/>
                </a:solidFill>
                <a:latin typeface="Guttman Hatzvi" panose="02010401010101010101" pitchFamily="2" charset="-79"/>
                <a:cs typeface="Guttman Hatzvi" panose="02010401010101010101" pitchFamily="2" charset="-79"/>
              </a:rPr>
              <a:t>צֵ</a:t>
            </a:r>
            <a:r>
              <a:rPr lang="he-IL" sz="2400" dirty="0">
                <a:solidFill>
                  <a:srgbClr val="0070C0"/>
                </a:solidFill>
                <a:latin typeface="Guttman Hatzvi" panose="02010401010101010101" pitchFamily="2" charset="-79"/>
                <a:cs typeface="Guttman Hatzvi" panose="02010401010101010101" pitchFamily="2" charset="-79"/>
              </a:rPr>
              <a:t>י</a:t>
            </a:r>
            <a:r>
              <a:rPr lang="he-IL" sz="2400" dirty="0" smtClean="0">
                <a:solidFill>
                  <a:srgbClr val="0070C0"/>
                </a:solidFill>
                <a:latin typeface="Guttman Hatzvi" panose="02010401010101010101" pitchFamily="2" charset="-79"/>
                <a:cs typeface="Guttman Hatzvi" panose="02010401010101010101" pitchFamily="2" charset="-79"/>
              </a:rPr>
              <a:t>רֵי </a:t>
            </a:r>
            <a:r>
              <a:rPr lang="he-IL" sz="2400" dirty="0" err="1">
                <a:solidFill>
                  <a:srgbClr val="0070C0"/>
                </a:solidFill>
                <a:latin typeface="Guttman Hatzvi" panose="02010401010101010101" pitchFamily="2" charset="-79"/>
                <a:cs typeface="Guttman Hatzvi" panose="02010401010101010101" pitchFamily="2" charset="-79"/>
              </a:rPr>
              <a:t>מְחַיֵּך</a:t>
            </a:r>
            <a:r>
              <a:rPr lang="he-IL" sz="2400" dirty="0">
                <a:solidFill>
                  <a:srgbClr val="0070C0"/>
                </a:solidFill>
                <a:latin typeface="Guttman Hatzvi" panose="02010401010101010101" pitchFamily="2" charset="-79"/>
                <a:cs typeface="Guttman Hatzvi" panose="02010401010101010101" pitchFamily="2" charset="-79"/>
              </a:rPr>
              <a:t>ְ בְּנַחַת.</a:t>
            </a:r>
            <a:r>
              <a:rPr lang="en-US" sz="2400" dirty="0">
                <a:solidFill>
                  <a:srgbClr val="0070C0"/>
                </a:solidFill>
                <a:cs typeface="Guttman Hatzvi" panose="02010401010101010101" pitchFamily="2" charset="-79"/>
              </a:rPr>
              <a:t> </a:t>
            </a:r>
          </a:p>
        </p:txBody>
      </p:sp>
      <p:sp>
        <p:nvSpPr>
          <p:cNvPr id="19" name="אליפסה 18"/>
          <p:cNvSpPr>
            <a:spLocks noChangeAspect="1"/>
          </p:cNvSpPr>
          <p:nvPr/>
        </p:nvSpPr>
        <p:spPr>
          <a:xfrm>
            <a:off x="5955154" y="7393931"/>
            <a:ext cx="606197" cy="10434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25" name="TextBox 24"/>
          <p:cNvSpPr txBox="1"/>
          <p:nvPr/>
        </p:nvSpPr>
        <p:spPr>
          <a:xfrm>
            <a:off x="67394" y="2699792"/>
            <a:ext cx="2837274" cy="2308324"/>
          </a:xfrm>
          <a:prstGeom prst="rect">
            <a:avLst/>
          </a:prstGeom>
          <a:noFill/>
        </p:spPr>
        <p:txBody>
          <a:bodyPr wrap="square" rtlCol="1">
            <a:spAutoFit/>
          </a:bodyPr>
          <a:lstStyle/>
          <a:p>
            <a:pPr>
              <a:lnSpc>
                <a:spcPct val="150000"/>
              </a:lnSpc>
            </a:pP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סֶגּוֹל</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 תְּאוֹמוֹ, </a:t>
            </a:r>
            <a:r>
              <a:rPr lang="en-US" sz="2400" dirty="0" smtClean="0">
                <a:solidFill>
                  <a:schemeClr val="tx1">
                    <a:lumMod val="75000"/>
                    <a:lumOff val="25000"/>
                  </a:schemeClr>
                </a:solidFill>
                <a:latin typeface="Guttman Hatzvi" panose="02010401010101010101" pitchFamily="2" charset="-79"/>
                <a:cs typeface="Guttman Hatzvi" panose="02010401010101010101" pitchFamily="2" charset="-79"/>
              </a:rPr>
              <a:t/>
            </a:r>
            <a:br>
              <a:rPr lang="en-US" sz="2400" dirty="0" smtClean="0">
                <a:solidFill>
                  <a:schemeClr val="tx1">
                    <a:lumMod val="75000"/>
                    <a:lumOff val="25000"/>
                  </a:schemeClr>
                </a:solidFill>
                <a:latin typeface="Guttman Hatzvi" panose="02010401010101010101" pitchFamily="2" charset="-79"/>
                <a:cs typeface="Guttman Hatzvi" panose="02010401010101010101" pitchFamily="2" charset="-79"/>
              </a:rPr>
            </a:b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מְצָרֵף </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לְעַצְמוֹ </a:t>
            </a:r>
            <a:r>
              <a:rPr lang="he-IL" sz="2400" dirty="0">
                <a:latin typeface="Guttman Hatzvi" panose="02010401010101010101" pitchFamily="2" charset="-79"/>
                <a:cs typeface="Guttman Hatzvi" panose="02010401010101010101" pitchFamily="2" charset="-79"/>
              </a:rPr>
              <a:t/>
            </a:r>
            <a:br>
              <a:rPr lang="he-IL" sz="2400" dirty="0">
                <a:latin typeface="Guttman Hatzvi" panose="02010401010101010101" pitchFamily="2" charset="-79"/>
                <a:cs typeface="Guttman Hatzvi" panose="02010401010101010101" pitchFamily="2" charset="-79"/>
              </a:rPr>
            </a:br>
            <a:r>
              <a:rPr lang="he-IL" sz="2400" dirty="0">
                <a:solidFill>
                  <a:srgbClr val="0070C0"/>
                </a:solidFill>
                <a:latin typeface="Guttman Hatzvi" panose="02010401010101010101" pitchFamily="2" charset="-79"/>
                <a:cs typeface="Guttman Hatzvi" panose="02010401010101010101" pitchFamily="2" charset="-79"/>
              </a:rPr>
              <a:t>נְקֻדָּה שְׁלִישִׁית </a:t>
            </a:r>
            <a:endParaRPr lang="he-IL" sz="2400" dirty="0" smtClean="0">
              <a:solidFill>
                <a:srgbClr val="0070C0"/>
              </a:solidFill>
              <a:latin typeface="Guttman Hatzvi" panose="02010401010101010101" pitchFamily="2" charset="-79"/>
              <a:cs typeface="Guttman Hatzvi" panose="02010401010101010101" pitchFamily="2" charset="-79"/>
            </a:endParaRPr>
          </a:p>
          <a:p>
            <a:pPr>
              <a:lnSpc>
                <a:spcPct val="150000"/>
              </a:lnSpc>
            </a:pPr>
            <a:r>
              <a:rPr lang="he-IL" sz="2400" dirty="0" smtClean="0">
                <a:solidFill>
                  <a:srgbClr val="0070C0"/>
                </a:solidFill>
                <a:latin typeface="Guttman Hatzvi" panose="02010401010101010101" pitchFamily="2" charset="-79"/>
                <a:cs typeface="Guttman Hatzvi" panose="02010401010101010101" pitchFamily="2" charset="-79"/>
              </a:rPr>
              <a:t>מִתַּחַת</a:t>
            </a:r>
            <a:r>
              <a:rPr lang="he-IL" sz="2400" dirty="0">
                <a:solidFill>
                  <a:srgbClr val="0070C0"/>
                </a:solidFill>
                <a:latin typeface="Guttman Hatzvi" panose="02010401010101010101" pitchFamily="2" charset="-79"/>
                <a:cs typeface="Guttman Hatzvi" panose="02010401010101010101" pitchFamily="2" charset="-79"/>
              </a:rPr>
              <a:t>.</a:t>
            </a:r>
            <a:endParaRPr lang="en-US" sz="2400" dirty="0">
              <a:solidFill>
                <a:srgbClr val="0070C0"/>
              </a:solidFill>
              <a:cs typeface="Guttman Hatzvi" panose="02010401010101010101" pitchFamily="2" charset="-79"/>
            </a:endParaRPr>
          </a:p>
        </p:txBody>
      </p:sp>
      <p:sp>
        <p:nvSpPr>
          <p:cNvPr id="3" name="מציין מיקום של מספר שקופית 2"/>
          <p:cNvSpPr>
            <a:spLocks noGrp="1"/>
          </p:cNvSpPr>
          <p:nvPr>
            <p:ph type="sldNum" sz="quarter" idx="12"/>
          </p:nvPr>
        </p:nvSpPr>
        <p:spPr>
          <a:xfrm>
            <a:off x="316632" y="8475137"/>
            <a:ext cx="1600200" cy="486833"/>
          </a:xfrm>
        </p:spPr>
        <p:txBody>
          <a:bodyPr/>
          <a:lstStyle/>
          <a:p>
            <a:fld id="{C60840D6-4A80-4F4C-92AD-B99FC8A0C370}" type="slidenum">
              <a:rPr lang="he-IL" smtClean="0"/>
              <a:t>137</a:t>
            </a:fld>
            <a:endParaRPr lang="he-IL" dirty="0"/>
          </a:p>
        </p:txBody>
      </p:sp>
      <p:pic>
        <p:nvPicPr>
          <p:cNvPr id="28" name="תמונה 2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0801" y="5580112"/>
            <a:ext cx="1737216" cy="1487301"/>
          </a:xfrm>
          <a:prstGeom prst="rect">
            <a:avLst/>
          </a:prstGeom>
        </p:spPr>
      </p:pic>
      <p:pic>
        <p:nvPicPr>
          <p:cNvPr id="29" name="תמונה 2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49984" y="7556004"/>
            <a:ext cx="1743312" cy="719269"/>
          </a:xfrm>
          <a:prstGeom prst="rect">
            <a:avLst/>
          </a:prstGeom>
        </p:spPr>
      </p:pic>
      <p:pic>
        <p:nvPicPr>
          <p:cNvPr id="9" name="תמונה 8"/>
          <p:cNvPicPr>
            <a:picLocks noChangeAspect="1"/>
          </p:cNvPicPr>
          <p:nvPr/>
        </p:nvPicPr>
        <p:blipFill rotWithShape="1">
          <a:blip r:embed="rId4" cstate="print">
            <a:extLst>
              <a:ext uri="{28A0092B-C50C-407E-A947-70E740481C1C}">
                <a14:useLocalDpi xmlns:a14="http://schemas.microsoft.com/office/drawing/2010/main" val="0"/>
              </a:ext>
            </a:extLst>
          </a:blip>
          <a:srcRect l="-2972" r="50404"/>
          <a:stretch/>
        </p:blipFill>
        <p:spPr>
          <a:xfrm>
            <a:off x="4876800" y="2843808"/>
            <a:ext cx="1981200" cy="3060000"/>
          </a:xfrm>
          <a:prstGeom prst="rect">
            <a:avLst/>
          </a:prstGeom>
        </p:spPr>
      </p:pic>
    </p:spTree>
    <p:extLst>
      <p:ext uri="{BB962C8B-B14F-4D97-AF65-F5344CB8AC3E}">
        <p14:creationId xmlns:p14="http://schemas.microsoft.com/office/powerpoint/2010/main" val="2023219715"/>
      </p:ext>
    </p:ext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מספר שקופית 1"/>
          <p:cNvSpPr>
            <a:spLocks noGrp="1"/>
          </p:cNvSpPr>
          <p:nvPr>
            <p:ph type="sldNum" sz="quarter" idx="12"/>
          </p:nvPr>
        </p:nvSpPr>
        <p:spPr>
          <a:xfrm>
            <a:off x="6093296" y="8475137"/>
            <a:ext cx="1600200" cy="486833"/>
          </a:xfrm>
        </p:spPr>
        <p:txBody>
          <a:bodyPr/>
          <a:lstStyle/>
          <a:p>
            <a:fld id="{C60840D6-4A80-4F4C-92AD-B99FC8A0C370}" type="slidenum">
              <a:rPr lang="he-IL" smtClean="0"/>
              <a:t>138</a:t>
            </a:fld>
            <a:endParaRPr lang="he-IL" dirty="0"/>
          </a:p>
        </p:txBody>
      </p:sp>
      <p:sp>
        <p:nvSpPr>
          <p:cNvPr id="8" name="TextBox 7"/>
          <p:cNvSpPr txBox="1"/>
          <p:nvPr/>
        </p:nvSpPr>
        <p:spPr>
          <a:xfrm>
            <a:off x="738900" y="827586"/>
            <a:ext cx="5210381" cy="5632311"/>
          </a:xfrm>
          <a:prstGeom prst="rect">
            <a:avLst/>
          </a:prstGeom>
          <a:noFill/>
        </p:spPr>
        <p:txBody>
          <a:bodyPr wrap="square" rtlCol="1">
            <a:spAutoFit/>
          </a:bodyPr>
          <a:lstStyle/>
          <a:p>
            <a:pPr rtl="0">
              <a:lnSpc>
                <a:spcPct val="150000"/>
              </a:lnSpc>
            </a:pP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סִימַן נִקּוּד עָגֹל וּמַצְחִיק</a:t>
            </a:r>
            <a:r>
              <a:rPr lang="en-US" sz="2400" dirty="0">
                <a:solidFill>
                  <a:schemeClr val="tx1">
                    <a:lumMod val="75000"/>
                    <a:lumOff val="25000"/>
                  </a:schemeClr>
                </a:solidFill>
                <a:cs typeface="Guttman Hatzvi" panose="02010401010101010101" pitchFamily="2" charset="-79"/>
              </a:rPr>
              <a:t/>
            </a:r>
            <a:br>
              <a:rPr lang="en-US" sz="2400" dirty="0">
                <a:solidFill>
                  <a:schemeClr val="tx1">
                    <a:lumMod val="75000"/>
                    <a:lumOff val="25000"/>
                  </a:schemeClr>
                </a:solidFill>
                <a:cs typeface="Guttman Hatzvi" panose="02010401010101010101" pitchFamily="2" charset="-79"/>
              </a:rPr>
            </a:b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נוֹתָר, </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וּמָה שְׁמוֹ? </a:t>
            </a:r>
            <a:r>
              <a:rPr lang="he-IL" sz="2400" dirty="0">
                <a:solidFill>
                  <a:srgbClr val="0070C0"/>
                </a:solidFill>
                <a:latin typeface="Guttman Hatzvi" panose="02010401010101010101" pitchFamily="2" charset="-79"/>
                <a:cs typeface="Guttman Hatzvi" panose="02010401010101010101" pitchFamily="2" charset="-79"/>
              </a:rPr>
              <a:t>חִירִיק. </a:t>
            </a:r>
            <a:endParaRPr lang="en-US" sz="2400" dirty="0" smtClean="0">
              <a:solidFill>
                <a:srgbClr val="0070C0"/>
              </a:solidFill>
              <a:latin typeface="Guttman Hatzvi" panose="02010401010101010101" pitchFamily="2" charset="-79"/>
              <a:cs typeface="Guttman Hatzvi" panose="02010401010101010101" pitchFamily="2" charset="-79"/>
            </a:endParaRPr>
          </a:p>
          <a:p>
            <a:pPr rtl="0">
              <a:lnSpc>
                <a:spcPct val="150000"/>
              </a:lnSpc>
            </a:pPr>
            <a:endParaRPr lang="en-US" sz="2400" dirty="0">
              <a:solidFill>
                <a:srgbClr val="0070C0"/>
              </a:solidFill>
              <a:latin typeface="Guttman Hatzvi" panose="02010401010101010101" pitchFamily="2" charset="-79"/>
              <a:cs typeface="Guttman Hatzvi" panose="02010401010101010101" pitchFamily="2" charset="-79"/>
            </a:endParaRPr>
          </a:p>
          <a:p>
            <a:pPr rtl="0">
              <a:lnSpc>
                <a:spcPct val="150000"/>
              </a:lnSpc>
            </a:pPr>
            <a:endParaRPr lang="en-US" sz="2400" dirty="0" smtClean="0">
              <a:latin typeface="Guttman Hatzvi" panose="02010401010101010101" pitchFamily="2" charset="-79"/>
              <a:cs typeface="Guttman Hatzvi" panose="02010401010101010101" pitchFamily="2" charset="-79"/>
            </a:endParaRPr>
          </a:p>
          <a:p>
            <a:pPr rtl="0">
              <a:lnSpc>
                <a:spcPct val="150000"/>
              </a:lnSpc>
            </a:pPr>
            <a:r>
              <a:rPr lang="he-IL" sz="2400" dirty="0">
                <a:latin typeface="Guttman Hatzvi" panose="02010401010101010101" pitchFamily="2" charset="-79"/>
                <a:cs typeface="Guttman Hatzvi" panose="02010401010101010101" pitchFamily="2" charset="-79"/>
              </a:rPr>
              <a:t/>
            </a:r>
            <a:br>
              <a:rPr lang="he-IL" sz="2400" dirty="0">
                <a:latin typeface="Guttman Hatzvi" panose="02010401010101010101" pitchFamily="2" charset="-79"/>
                <a:cs typeface="Guttman Hatzvi" panose="02010401010101010101" pitchFamily="2" charset="-79"/>
              </a:rPr>
            </a:b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וְאִם מִישֶׁהוּ חָלִילָה נִשְׁכַּח, </a:t>
            </a:r>
            <a:br>
              <a:rPr lang="he-IL" sz="2400" dirty="0">
                <a:solidFill>
                  <a:schemeClr val="tx1">
                    <a:lumMod val="75000"/>
                    <a:lumOff val="25000"/>
                  </a:schemeClr>
                </a:solidFill>
                <a:latin typeface="Guttman Hatzvi" panose="02010401010101010101" pitchFamily="2" charset="-79"/>
                <a:cs typeface="Guttman Hatzvi" panose="02010401010101010101" pitchFamily="2" charset="-79"/>
              </a:rPr>
            </a:b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בְּבַקָּשָׁה...</a:t>
            </a:r>
            <a:endParaRPr lang="en-US" sz="2400" dirty="0" smtClean="0">
              <a:solidFill>
                <a:schemeClr val="tx1">
                  <a:lumMod val="75000"/>
                  <a:lumOff val="25000"/>
                </a:schemeClr>
              </a:solidFill>
              <a:latin typeface="Guttman Hatzvi" panose="02010401010101010101" pitchFamily="2" charset="-79"/>
              <a:cs typeface="Guttman Hatzvi" panose="02010401010101010101" pitchFamily="2" charset="-79"/>
            </a:endParaRPr>
          </a:p>
          <a:p>
            <a:pPr rtl="0">
              <a:lnSpc>
                <a:spcPct val="150000"/>
              </a:lnSpc>
            </a:pP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שֶׁלֹּא </a:t>
            </a:r>
            <a:r>
              <a:rPr lang="he-IL" sz="2400" dirty="0" err="1">
                <a:solidFill>
                  <a:schemeClr val="tx1">
                    <a:lumMod val="75000"/>
                    <a:lumOff val="25000"/>
                  </a:schemeClr>
                </a:solidFill>
                <a:latin typeface="Guttman Hatzvi" panose="02010401010101010101" pitchFamily="2" charset="-79"/>
                <a:cs typeface="Guttman Hatzvi" panose="02010401010101010101" pitchFamily="2" charset="-79"/>
              </a:rPr>
              <a:t>יֵעָלֵב</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 אוֹ יִבְרַח </a:t>
            </a:r>
            <a:endPar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endParaRPr>
          </a:p>
          <a:p>
            <a:pPr rtl="0">
              <a:lnSpc>
                <a:spcPct val="150000"/>
              </a:lnSpc>
            </a:pPr>
            <a:r>
              <a:rPr lang="he-IL" sz="2400" dirty="0" smtClean="0">
                <a:solidFill>
                  <a:srgbClr val="0070C0"/>
                </a:solidFill>
                <a:latin typeface="Guttman Hatzvi" panose="02010401010101010101" pitchFamily="2" charset="-79"/>
                <a:cs typeface="Guttman Hatzvi" panose="02010401010101010101" pitchFamily="2" charset="-79"/>
              </a:rPr>
              <a:t>לֹא, לֹא</a:t>
            </a:r>
            <a:r>
              <a:rPr lang="he-IL" sz="2400" dirty="0">
                <a:solidFill>
                  <a:srgbClr val="0070C0"/>
                </a:solidFill>
                <a:latin typeface="Guttman Hatzvi" panose="02010401010101010101" pitchFamily="2" charset="-79"/>
                <a:cs typeface="Guttman Hatzvi" panose="02010401010101010101" pitchFamily="2" charset="-79"/>
              </a:rPr>
              <a:t>, </a:t>
            </a:r>
            <a:r>
              <a:rPr lang="he-IL" sz="2400" dirty="0" smtClean="0">
                <a:solidFill>
                  <a:srgbClr val="0070C0"/>
                </a:solidFill>
                <a:latin typeface="Guttman Hatzvi" panose="02010401010101010101" pitchFamily="2" charset="-79"/>
                <a:cs typeface="Guttman Hatzvi" panose="02010401010101010101" pitchFamily="2" charset="-79"/>
              </a:rPr>
              <a:t>לֹא, </a:t>
            </a:r>
            <a:r>
              <a:rPr lang="he-IL" sz="2400" dirty="0">
                <a:solidFill>
                  <a:srgbClr val="D70707"/>
                </a:solidFill>
                <a:latin typeface="Guttman Hatzvi" panose="02010401010101010101" pitchFamily="2" charset="-79"/>
                <a:cs typeface="Guttman Hatzvi" panose="02010401010101010101" pitchFamily="2" charset="-79"/>
              </a:rPr>
              <a:t/>
            </a:r>
            <a:br>
              <a:rPr lang="he-IL" sz="2400" dirty="0">
                <a:solidFill>
                  <a:srgbClr val="D70707"/>
                </a:solidFill>
                <a:latin typeface="Guttman Hatzvi" panose="02010401010101010101" pitchFamily="2" charset="-79"/>
                <a:cs typeface="Guttman Hatzvi" panose="02010401010101010101" pitchFamily="2" charset="-79"/>
              </a:rPr>
            </a:b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נִמְצָא אוֹתוֹ אַחַר כָּךְ</a:t>
            </a:r>
            <a:r>
              <a:rPr lang="he-IL" sz="2400" dirty="0" smtClean="0">
                <a:latin typeface="Guttman Hatzvi" panose="02010401010101010101" pitchFamily="2" charset="-79"/>
                <a:cs typeface="Guttman Hatzvi" panose="02010401010101010101" pitchFamily="2" charset="-79"/>
              </a:rPr>
              <a:t>.</a:t>
            </a:r>
            <a:endParaRPr lang="en-US" sz="2400" dirty="0">
              <a:cs typeface="Guttman Hatzvi" panose="02010401010101010101" pitchFamily="2" charset="-79"/>
            </a:endParaRPr>
          </a:p>
        </p:txBody>
      </p:sp>
      <p:grpSp>
        <p:nvGrpSpPr>
          <p:cNvPr id="6" name="קבוצה 5"/>
          <p:cNvGrpSpPr/>
          <p:nvPr/>
        </p:nvGrpSpPr>
        <p:grpSpPr>
          <a:xfrm>
            <a:off x="4887484" y="2492868"/>
            <a:ext cx="694944" cy="694944"/>
            <a:chOff x="5095026" y="5559273"/>
            <a:chExt cx="694944" cy="694944"/>
          </a:xfrm>
        </p:grpSpPr>
        <p:sp>
          <p:nvSpPr>
            <p:cNvPr id="9" name="אליפסה 8"/>
            <p:cNvSpPr>
              <a:spLocks noChangeAspect="1"/>
            </p:cNvSpPr>
            <p:nvPr/>
          </p:nvSpPr>
          <p:spPr>
            <a:xfrm flipH="1">
              <a:off x="5095026" y="5559273"/>
              <a:ext cx="694944" cy="694944"/>
            </a:xfrm>
            <a:prstGeom prst="ellipse">
              <a:avLst/>
            </a:prstGeom>
            <a:solidFill>
              <a:srgbClr val="008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solidFill>
                  <a:srgbClr val="00CC66"/>
                </a:solidFill>
              </a:endParaRPr>
            </a:p>
          </p:txBody>
        </p:sp>
        <p:pic>
          <p:nvPicPr>
            <p:cNvPr id="12" name="תמונה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283732" flipH="1">
              <a:off x="5226307" y="5603775"/>
              <a:ext cx="540000" cy="540000"/>
            </a:xfrm>
            <a:prstGeom prst="rect">
              <a:avLst/>
            </a:prstGeom>
          </p:spPr>
        </p:pic>
      </p:grpSp>
      <p:pic>
        <p:nvPicPr>
          <p:cNvPr id="3" name="תמונה 2"/>
          <p:cNvPicPr>
            <a:picLocks noChangeAspect="1"/>
          </p:cNvPicPr>
          <p:nvPr/>
        </p:nvPicPr>
        <p:blipFill rotWithShape="1">
          <a:blip r:embed="rId4" cstate="print">
            <a:extLst>
              <a:ext uri="{BEBA8EAE-BF5A-486C-A8C5-ECC9F3942E4B}">
                <a14:imgProps xmlns:a14="http://schemas.microsoft.com/office/drawing/2010/main">
                  <a14:imgLayer r:embed="rId5">
                    <a14:imgEffect>
                      <a14:artisticPhotocopy/>
                    </a14:imgEffect>
                    <a14:imgEffect>
                      <a14:brightnessContrast contrast="40000"/>
                    </a14:imgEffect>
                  </a14:imgLayer>
                </a14:imgProps>
              </a:ext>
              <a:ext uri="{28A0092B-C50C-407E-A947-70E740481C1C}">
                <a14:useLocalDpi xmlns:a14="http://schemas.microsoft.com/office/drawing/2010/main" val="0"/>
              </a:ext>
            </a:extLst>
          </a:blip>
          <a:srcRect t="68302" r="80932"/>
          <a:stretch/>
        </p:blipFill>
        <p:spPr>
          <a:xfrm>
            <a:off x="4581128" y="7043284"/>
            <a:ext cx="1307656" cy="1487613"/>
          </a:xfrm>
          <a:prstGeom prst="rect">
            <a:avLst/>
          </a:prstGeom>
        </p:spPr>
      </p:pic>
      <p:pic>
        <p:nvPicPr>
          <p:cNvPr id="10" name="תמונה 9"/>
          <p:cNvPicPr>
            <a:picLocks noChangeAspect="1"/>
          </p:cNvPicPr>
          <p:nvPr/>
        </p:nvPicPr>
        <p:blipFill>
          <a:blip r:embed="rId6">
            <a:duotone>
              <a:prstClr val="black"/>
              <a:schemeClr val="accent2">
                <a:tint val="45000"/>
                <a:satMod val="400000"/>
              </a:schemeClr>
            </a:duotone>
            <a:extLst>
              <a:ext uri="{BEBA8EAE-BF5A-486C-A8C5-ECC9F3942E4B}">
                <a14:imgProps xmlns:a14="http://schemas.microsoft.com/office/drawing/2010/main">
                  <a14:imgLayer r:embed="rId7">
                    <a14:imgEffect>
                      <a14:colorTemperature colorTemp="8800"/>
                    </a14:imgEffect>
                    <a14:imgEffect>
                      <a14:saturation sat="66000"/>
                    </a14:imgEffect>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635712" y="8429242"/>
            <a:ext cx="601600" cy="576000"/>
          </a:xfrm>
          <a:prstGeom prst="rect">
            <a:avLst/>
          </a:prstGeom>
        </p:spPr>
      </p:pic>
    </p:spTree>
    <p:extLst>
      <p:ext uri="{BB962C8B-B14F-4D97-AF65-F5344CB8AC3E}">
        <p14:creationId xmlns:p14="http://schemas.microsoft.com/office/powerpoint/2010/main" val="479978887"/>
      </p:ext>
    </p:extLst>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תמונה 11"/>
          <p:cNvPicPr>
            <a:picLocks noChangeAspect="1"/>
          </p:cNvPicPr>
          <p:nvPr/>
        </p:nvPicPr>
        <p:blipFill rotWithShape="1">
          <a:blip r:embed="rId3" cstate="print">
            <a:extLst>
              <a:ext uri="{28A0092B-C50C-407E-A947-70E740481C1C}">
                <a14:useLocalDpi xmlns:a14="http://schemas.microsoft.com/office/drawing/2010/main" val="0"/>
              </a:ext>
            </a:extLst>
          </a:blip>
          <a:srcRect l="35230" t="9753" r="35230" b="15453"/>
          <a:stretch/>
        </p:blipFill>
        <p:spPr>
          <a:xfrm>
            <a:off x="908719" y="933872"/>
            <a:ext cx="5105865" cy="6804000"/>
          </a:xfrm>
          <a:prstGeom prst="rect">
            <a:avLst/>
          </a:prstGeom>
          <a:ln>
            <a:noFill/>
          </a:ln>
          <a:effectLst>
            <a:outerShdw blurRad="292100" dist="139700" dir="2700000" algn="tl" rotWithShape="0">
              <a:srgbClr val="333333">
                <a:alpha val="65000"/>
              </a:srgbClr>
            </a:outerShdw>
          </a:effectLst>
        </p:spPr>
      </p:pic>
      <p:sp>
        <p:nvSpPr>
          <p:cNvPr id="2" name="מציין מיקום של מספר שקופית 1"/>
          <p:cNvSpPr>
            <a:spLocks noGrp="1"/>
          </p:cNvSpPr>
          <p:nvPr>
            <p:ph type="sldNum" sz="quarter" idx="12"/>
          </p:nvPr>
        </p:nvSpPr>
        <p:spPr/>
        <p:txBody>
          <a:bodyPr/>
          <a:lstStyle/>
          <a:p>
            <a:fld id="{C60840D6-4A80-4F4C-92AD-B99FC8A0C370}" type="slidenum">
              <a:rPr lang="he-IL" smtClean="0"/>
              <a:t>139</a:t>
            </a:fld>
            <a:endParaRPr lang="he-IL"/>
          </a:p>
        </p:txBody>
      </p:sp>
      <p:sp>
        <p:nvSpPr>
          <p:cNvPr id="6" name="TextBox 5"/>
          <p:cNvSpPr txBox="1"/>
          <p:nvPr/>
        </p:nvSpPr>
        <p:spPr>
          <a:xfrm>
            <a:off x="2741839" y="3491833"/>
            <a:ext cx="1439623" cy="584775"/>
          </a:xfrm>
          <a:prstGeom prst="rect">
            <a:avLst/>
          </a:prstGeom>
          <a:noFill/>
        </p:spPr>
        <p:txBody>
          <a:bodyPr wrap="square" rtlCol="1">
            <a:spAutoFit/>
          </a:bodyPr>
          <a:lstStyle/>
          <a:p>
            <a:r>
              <a:rPr lang="he-IL" sz="3200" b="1" spc="300" dirty="0" smtClean="0">
                <a:solidFill>
                  <a:schemeClr val="tx1">
                    <a:lumMod val="75000"/>
                    <a:lumOff val="25000"/>
                  </a:schemeClr>
                </a:solidFill>
                <a:latin typeface="Guttman Hatzvi" panose="02010401010101010101" pitchFamily="2" charset="-79"/>
                <a:cs typeface="Guttman Hatzvi" panose="02010401010101010101" pitchFamily="2" charset="-79"/>
              </a:rPr>
              <a:t>סוף</a:t>
            </a:r>
            <a:endParaRPr lang="he-IL" sz="3200" b="1" spc="300" dirty="0">
              <a:solidFill>
                <a:schemeClr val="tx1">
                  <a:lumMod val="75000"/>
                  <a:lumOff val="25000"/>
                </a:schemeClr>
              </a:solidFill>
              <a:latin typeface="Guttman Hatzvi" panose="02010401010101010101" pitchFamily="2" charset="-79"/>
              <a:cs typeface="Guttman Hatzvi" panose="02010401010101010101" pitchFamily="2" charset="-79"/>
            </a:endParaRPr>
          </a:p>
        </p:txBody>
      </p:sp>
      <p:pic>
        <p:nvPicPr>
          <p:cNvPr id="9" name="תמונה 8">
            <a:hlinkClick r:id="rId4" action="ppaction://hlinksldjump"/>
          </p:cNvPr>
          <p:cNvPicPr>
            <a:picLocks noChangeAspect="1"/>
          </p:cNvPicPr>
          <p:nvPr/>
        </p:nvPicPr>
        <p:blipFill>
          <a:blip r:embed="rId5">
            <a:extLst>
              <a:ext uri="{BEBA8EAE-BF5A-486C-A8C5-ECC9F3942E4B}">
                <a14:imgProps xmlns:a14="http://schemas.microsoft.com/office/drawing/2010/main">
                  <a14:imgLayer r:embed="rId6">
                    <a14:imgEffect>
                      <a14:saturation sat="400000"/>
                    </a14:imgEffect>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793058" y="8065821"/>
            <a:ext cx="1286150" cy="798510"/>
          </a:xfrm>
          <a:prstGeom prst="rect">
            <a:avLst/>
          </a:prstGeom>
        </p:spPr>
      </p:pic>
    </p:spTree>
    <p:extLst>
      <p:ext uri="{BB962C8B-B14F-4D97-AF65-F5344CB8AC3E}">
        <p14:creationId xmlns:p14="http://schemas.microsoft.com/office/powerpoint/2010/main" val="146560412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תמונה 17"/>
          <p:cNvPicPr preferRelativeResize="0">
            <a:picLocks/>
          </p:cNvPicPr>
          <p:nvPr/>
        </p:nvPicPr>
        <p:blipFill rotWithShape="1">
          <a:blip r:embed="rId2" cstate="print">
            <a:extLst>
              <a:ext uri="{28A0092B-C50C-407E-A947-70E740481C1C}">
                <a14:useLocalDpi xmlns:a14="http://schemas.microsoft.com/office/drawing/2010/main" val="0"/>
              </a:ext>
            </a:extLst>
          </a:blip>
          <a:srcRect l="38618"/>
          <a:stretch/>
        </p:blipFill>
        <p:spPr>
          <a:xfrm flipH="1">
            <a:off x="1340768" y="1979712"/>
            <a:ext cx="3979593" cy="4788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 name="מציין מיקום של מספר שקופית 1"/>
          <p:cNvSpPr>
            <a:spLocks noGrp="1"/>
          </p:cNvSpPr>
          <p:nvPr>
            <p:ph type="sldNum" sz="quarter" idx="12"/>
          </p:nvPr>
        </p:nvSpPr>
        <p:spPr>
          <a:xfrm>
            <a:off x="6165304" y="8460432"/>
            <a:ext cx="1600200" cy="486833"/>
          </a:xfrm>
        </p:spPr>
        <p:txBody>
          <a:bodyPr/>
          <a:lstStyle/>
          <a:p>
            <a:fld id="{C60840D6-4A80-4F4C-92AD-B99FC8A0C370}" type="slidenum">
              <a:rPr lang="he-IL" smtClean="0"/>
              <a:t>14</a:t>
            </a:fld>
            <a:endParaRPr lang="he-IL" dirty="0"/>
          </a:p>
        </p:txBody>
      </p:sp>
      <p:grpSp>
        <p:nvGrpSpPr>
          <p:cNvPr id="23" name="קבוצה 22"/>
          <p:cNvGrpSpPr>
            <a:grpSpLocks noChangeAspect="1"/>
          </p:cNvGrpSpPr>
          <p:nvPr/>
        </p:nvGrpSpPr>
        <p:grpSpPr>
          <a:xfrm>
            <a:off x="4957817" y="212518"/>
            <a:ext cx="1771420" cy="1590511"/>
            <a:chOff x="8829600" y="986523"/>
            <a:chExt cx="3203732" cy="2876550"/>
          </a:xfrm>
        </p:grpSpPr>
        <p:grpSp>
          <p:nvGrpSpPr>
            <p:cNvPr id="19" name="קבוצה 18"/>
            <p:cNvGrpSpPr/>
            <p:nvPr/>
          </p:nvGrpSpPr>
          <p:grpSpPr>
            <a:xfrm>
              <a:off x="8829600" y="986523"/>
              <a:ext cx="3203732" cy="2876550"/>
              <a:chOff x="8829600" y="986523"/>
              <a:chExt cx="3203732" cy="2876550"/>
            </a:xfrm>
          </p:grpSpPr>
          <p:pic>
            <p:nvPicPr>
              <p:cNvPr id="8" name="תמונה 7"/>
              <p:cNvPicPr>
                <a:picLocks noChangeAspect="1"/>
              </p:cNvPicPr>
              <p:nvPr/>
            </p:nvPicPr>
            <p:blipFill rotWithShape="1">
              <a:blip r:embed="rId3" cstate="print">
                <a:extLst>
                  <a:ext uri="{28A0092B-C50C-407E-A947-70E740481C1C}">
                    <a14:useLocalDpi xmlns:a14="http://schemas.microsoft.com/office/drawing/2010/main" val="0"/>
                  </a:ext>
                </a:extLst>
              </a:blip>
              <a:srcRect l="47383" t="14213" r="5901" b="7472"/>
              <a:stretch/>
            </p:blipFill>
            <p:spPr>
              <a:xfrm>
                <a:off x="8829600" y="986523"/>
                <a:ext cx="3203732" cy="2876550"/>
              </a:xfrm>
              <a:prstGeom prst="rect">
                <a:avLst/>
              </a:prstGeom>
            </p:spPr>
          </p:pic>
          <p:sp>
            <p:nvSpPr>
              <p:cNvPr id="17" name="מלבן 16"/>
              <p:cNvSpPr/>
              <p:nvPr/>
            </p:nvSpPr>
            <p:spPr>
              <a:xfrm>
                <a:off x="8829600" y="2910995"/>
                <a:ext cx="914400" cy="9144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grpSp>
        <p:grpSp>
          <p:nvGrpSpPr>
            <p:cNvPr id="22" name="קבוצה 21"/>
            <p:cNvGrpSpPr>
              <a:grpSpLocks noChangeAspect="1"/>
            </p:cNvGrpSpPr>
            <p:nvPr/>
          </p:nvGrpSpPr>
          <p:grpSpPr>
            <a:xfrm rot="267123">
              <a:off x="10653279" y="2540475"/>
              <a:ext cx="235819" cy="614085"/>
              <a:chOff x="5891964" y="2905036"/>
              <a:chExt cx="187154" cy="487369"/>
            </a:xfrm>
          </p:grpSpPr>
          <p:sp>
            <p:nvSpPr>
              <p:cNvPr id="20" name="אליפסה 19"/>
              <p:cNvSpPr>
                <a:spLocks noChangeAspect="1"/>
              </p:cNvSpPr>
              <p:nvPr/>
            </p:nvSpPr>
            <p:spPr>
              <a:xfrm rot="21272505" flipH="1">
                <a:off x="5891964" y="2905036"/>
                <a:ext cx="187153" cy="200049"/>
              </a:xfrm>
              <a:prstGeom prst="ellipse">
                <a:avLst/>
              </a:prstGeom>
              <a:solidFill>
                <a:schemeClr val="accent6">
                  <a:lumMod val="90000"/>
                </a:schemeClr>
              </a:solidFill>
              <a:ln>
                <a:solidFill>
                  <a:srgbClr val="9672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sz="1000" dirty="0">
                  <a:solidFill>
                    <a:srgbClr val="967200"/>
                  </a:solidFill>
                </a:endParaRPr>
              </a:p>
            </p:txBody>
          </p:sp>
          <p:sp>
            <p:nvSpPr>
              <p:cNvPr id="21" name="אליפסה 20"/>
              <p:cNvSpPr>
                <a:spLocks noChangeAspect="1"/>
              </p:cNvSpPr>
              <p:nvPr/>
            </p:nvSpPr>
            <p:spPr>
              <a:xfrm rot="21272505" flipH="1">
                <a:off x="5891965" y="3192356"/>
                <a:ext cx="187153" cy="200049"/>
              </a:xfrm>
              <a:prstGeom prst="ellipse">
                <a:avLst/>
              </a:prstGeom>
              <a:solidFill>
                <a:schemeClr val="accent6">
                  <a:lumMod val="90000"/>
                </a:schemeClr>
              </a:solidFill>
              <a:ln>
                <a:solidFill>
                  <a:srgbClr val="9672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sz="1000" dirty="0">
                  <a:solidFill>
                    <a:srgbClr val="967200"/>
                  </a:solidFill>
                </a:endParaRPr>
              </a:p>
            </p:txBody>
          </p:sp>
        </p:grpSp>
      </p:grpSp>
      <p:pic>
        <p:nvPicPr>
          <p:cNvPr id="4" name="תמונה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67819" y="7561044"/>
            <a:ext cx="585168" cy="1280054"/>
          </a:xfrm>
          <a:prstGeom prst="rect">
            <a:avLst/>
          </a:prstGeom>
        </p:spPr>
      </p:pic>
      <p:sp>
        <p:nvSpPr>
          <p:cNvPr id="28" name="TextBox 27"/>
          <p:cNvSpPr txBox="1"/>
          <p:nvPr/>
        </p:nvSpPr>
        <p:spPr>
          <a:xfrm>
            <a:off x="-27384" y="7409807"/>
            <a:ext cx="822661" cy="461665"/>
          </a:xfrm>
          <a:prstGeom prst="rect">
            <a:avLst/>
          </a:prstGeom>
          <a:noFill/>
        </p:spPr>
        <p:txBody>
          <a:bodyPr wrap="none" rtlCol="1">
            <a:spAutoFit/>
          </a:bodyPr>
          <a:lstStyle/>
          <a:p>
            <a:r>
              <a:rPr lang="he-IL" sz="2400" dirty="0" smtClean="0">
                <a:latin typeface="Guttman Hatzvi" panose="02010401010101010101" pitchFamily="2" charset="-79"/>
                <a:cs typeface="Guttman Hatzvi" panose="02010401010101010101" pitchFamily="2" charset="-79"/>
              </a:rPr>
              <a:t>לַ</a:t>
            </a:r>
            <a:r>
              <a:rPr lang="he-IL" sz="2400" b="1" dirty="0" smtClean="0">
                <a:solidFill>
                  <a:schemeClr val="accent6">
                    <a:lumMod val="75000"/>
                  </a:schemeClr>
                </a:solidFill>
                <a:latin typeface="Guttman Hatzvi" panose="02010401010101010101" pitchFamily="2" charset="-79"/>
                <a:cs typeface="Guttman Hatzvi" panose="02010401010101010101" pitchFamily="2" charset="-79"/>
              </a:rPr>
              <a:t>יְ</a:t>
            </a:r>
            <a:r>
              <a:rPr lang="he-IL" sz="2400" dirty="0" smtClean="0">
                <a:latin typeface="Guttman Hatzvi" panose="02010401010101010101" pitchFamily="2" charset="-79"/>
                <a:cs typeface="Guttman Hatzvi" panose="02010401010101010101" pitchFamily="2" charset="-79"/>
              </a:rPr>
              <a:t>לָה</a:t>
            </a:r>
            <a:endParaRPr lang="he-IL" sz="2400" dirty="0">
              <a:latin typeface="Guttman Hatzvi" panose="02010401010101010101" pitchFamily="2" charset="-79"/>
              <a:cs typeface="Guttman Hatzvi" panose="02010401010101010101" pitchFamily="2" charset="-79"/>
            </a:endParaRPr>
          </a:p>
        </p:txBody>
      </p:sp>
      <p:sp>
        <p:nvSpPr>
          <p:cNvPr id="32" name="מלבן 31"/>
          <p:cNvSpPr/>
          <p:nvPr/>
        </p:nvSpPr>
        <p:spPr>
          <a:xfrm>
            <a:off x="1340768" y="2129555"/>
            <a:ext cx="3383127" cy="4524315"/>
          </a:xfrm>
          <a:prstGeom prst="rect">
            <a:avLst/>
          </a:prstGeom>
        </p:spPr>
        <p:txBody>
          <a:bodyPr wrap="square">
            <a:spAutoFit/>
          </a:bodyPr>
          <a:lstStyle/>
          <a:p>
            <a:pPr>
              <a:lnSpc>
                <a:spcPct val="150000"/>
              </a:lnSpc>
            </a:pPr>
            <a:r>
              <a:rPr lang="he-IL" sz="3200" dirty="0" smtClean="0">
                <a:solidFill>
                  <a:schemeClr val="tx1">
                    <a:lumMod val="75000"/>
                    <a:lumOff val="25000"/>
                  </a:schemeClr>
                </a:solidFill>
                <a:latin typeface="Guttman Hatzvi" panose="02010401010101010101" pitchFamily="2" charset="-79"/>
                <a:cs typeface="Guttman Hatzvi" panose="02010401010101010101" pitchFamily="2" charset="-79"/>
              </a:rPr>
              <a:t>אְ    </a:t>
            </a:r>
            <a:r>
              <a:rPr lang="he-IL" sz="3200" dirty="0">
                <a:solidFill>
                  <a:schemeClr val="tx1">
                    <a:lumMod val="75000"/>
                    <a:lumOff val="25000"/>
                  </a:schemeClr>
                </a:solidFill>
                <a:latin typeface="Guttman Hatzvi" panose="02010401010101010101" pitchFamily="2" charset="-79"/>
                <a:cs typeface="Guttman Hatzvi" panose="02010401010101010101" pitchFamily="2" charset="-79"/>
              </a:rPr>
              <a:t>בְּ    </a:t>
            </a:r>
            <a:r>
              <a:rPr lang="he-IL" sz="3200" dirty="0" smtClean="0">
                <a:solidFill>
                  <a:schemeClr val="tx1">
                    <a:lumMod val="75000"/>
                    <a:lumOff val="25000"/>
                  </a:schemeClr>
                </a:solidFill>
                <a:latin typeface="Guttman Hatzvi" panose="02010401010101010101" pitchFamily="2" charset="-79"/>
                <a:cs typeface="Guttman Hatzvi" panose="02010401010101010101" pitchFamily="2" charset="-79"/>
              </a:rPr>
              <a:t>גְּ    דְּ    </a:t>
            </a:r>
            <a:endParaRPr lang="en-US" sz="3200" dirty="0" smtClean="0">
              <a:solidFill>
                <a:schemeClr val="tx1">
                  <a:lumMod val="75000"/>
                  <a:lumOff val="25000"/>
                </a:schemeClr>
              </a:solidFill>
              <a:latin typeface="Guttman Hatzvi" panose="02010401010101010101" pitchFamily="2" charset="-79"/>
              <a:cs typeface="Guttman Hatzvi" panose="02010401010101010101" pitchFamily="2" charset="-79"/>
            </a:endParaRPr>
          </a:p>
          <a:p>
            <a:pPr>
              <a:lnSpc>
                <a:spcPct val="150000"/>
              </a:lnSpc>
            </a:pPr>
            <a:r>
              <a:rPr lang="he-IL" sz="3200" dirty="0" smtClean="0">
                <a:solidFill>
                  <a:schemeClr val="tx1">
                    <a:lumMod val="75000"/>
                    <a:lumOff val="25000"/>
                  </a:schemeClr>
                </a:solidFill>
                <a:latin typeface="Guttman Hatzvi" panose="02010401010101010101" pitchFamily="2" charset="-79"/>
                <a:cs typeface="Guttman Hatzvi" panose="02010401010101010101" pitchFamily="2" charset="-79"/>
              </a:rPr>
              <a:t>הְ    </a:t>
            </a:r>
            <a:r>
              <a:rPr lang="he-IL" sz="3200" dirty="0">
                <a:solidFill>
                  <a:schemeClr val="tx1">
                    <a:lumMod val="75000"/>
                    <a:lumOff val="25000"/>
                  </a:schemeClr>
                </a:solidFill>
                <a:latin typeface="Guttman Hatzvi" panose="02010401010101010101" pitchFamily="2" charset="-79"/>
                <a:cs typeface="Guttman Hatzvi" panose="02010401010101010101" pitchFamily="2" charset="-79"/>
              </a:rPr>
              <a:t>וְ    זְ    חְ    </a:t>
            </a:r>
            <a:endParaRPr lang="en-US" sz="3200" dirty="0" smtClean="0">
              <a:solidFill>
                <a:schemeClr val="tx1">
                  <a:lumMod val="75000"/>
                  <a:lumOff val="25000"/>
                </a:schemeClr>
              </a:solidFill>
              <a:latin typeface="Guttman Hatzvi" panose="02010401010101010101" pitchFamily="2" charset="-79"/>
              <a:cs typeface="Guttman Hatzvi" panose="02010401010101010101" pitchFamily="2" charset="-79"/>
            </a:endParaRPr>
          </a:p>
          <a:p>
            <a:pPr>
              <a:lnSpc>
                <a:spcPct val="150000"/>
              </a:lnSpc>
            </a:pPr>
            <a:r>
              <a:rPr lang="he-IL" sz="3200" dirty="0" smtClean="0">
                <a:solidFill>
                  <a:schemeClr val="tx1">
                    <a:lumMod val="75000"/>
                    <a:lumOff val="25000"/>
                  </a:schemeClr>
                </a:solidFill>
                <a:latin typeface="Guttman Hatzvi" panose="02010401010101010101" pitchFamily="2" charset="-79"/>
                <a:cs typeface="Guttman Hatzvi" panose="02010401010101010101" pitchFamily="2" charset="-79"/>
              </a:rPr>
              <a:t>טְ    </a:t>
            </a:r>
            <a:r>
              <a:rPr lang="he-IL" sz="3200" dirty="0">
                <a:solidFill>
                  <a:schemeClr val="tx1">
                    <a:lumMod val="75000"/>
                    <a:lumOff val="25000"/>
                  </a:schemeClr>
                </a:solidFill>
                <a:latin typeface="Guttman Hatzvi" panose="02010401010101010101" pitchFamily="2" charset="-79"/>
                <a:cs typeface="Guttman Hatzvi" panose="02010401010101010101" pitchFamily="2" charset="-79"/>
              </a:rPr>
              <a:t>יְ    כְּ    </a:t>
            </a:r>
            <a:r>
              <a:rPr lang="he-IL" sz="3200" dirty="0" smtClean="0">
                <a:solidFill>
                  <a:schemeClr val="tx1">
                    <a:lumMod val="75000"/>
                    <a:lumOff val="25000"/>
                  </a:schemeClr>
                </a:solidFill>
                <a:latin typeface="Guttman Hatzvi" panose="02010401010101010101" pitchFamily="2" charset="-79"/>
                <a:cs typeface="Guttman Hatzvi" panose="02010401010101010101" pitchFamily="2" charset="-79"/>
              </a:rPr>
              <a:t>לְ    </a:t>
            </a:r>
            <a:endParaRPr lang="en-US" sz="3200" dirty="0" smtClean="0">
              <a:solidFill>
                <a:schemeClr val="tx1">
                  <a:lumMod val="75000"/>
                  <a:lumOff val="25000"/>
                </a:schemeClr>
              </a:solidFill>
              <a:latin typeface="Guttman Hatzvi" panose="02010401010101010101" pitchFamily="2" charset="-79"/>
              <a:cs typeface="Guttman Hatzvi" panose="02010401010101010101" pitchFamily="2" charset="-79"/>
            </a:endParaRPr>
          </a:p>
          <a:p>
            <a:pPr>
              <a:lnSpc>
                <a:spcPct val="150000"/>
              </a:lnSpc>
            </a:pPr>
            <a:r>
              <a:rPr lang="he-IL" sz="3200" dirty="0" smtClean="0">
                <a:solidFill>
                  <a:schemeClr val="tx1">
                    <a:lumMod val="75000"/>
                    <a:lumOff val="25000"/>
                  </a:schemeClr>
                </a:solidFill>
                <a:latin typeface="Guttman Hatzvi" panose="02010401010101010101" pitchFamily="2" charset="-79"/>
                <a:cs typeface="Guttman Hatzvi" panose="02010401010101010101" pitchFamily="2" charset="-79"/>
              </a:rPr>
              <a:t>מְ    נְ    </a:t>
            </a:r>
            <a:r>
              <a:rPr lang="he-IL" sz="3200" dirty="0">
                <a:solidFill>
                  <a:schemeClr val="tx1">
                    <a:lumMod val="75000"/>
                    <a:lumOff val="25000"/>
                  </a:schemeClr>
                </a:solidFill>
                <a:latin typeface="Guttman Hatzvi" panose="02010401010101010101" pitchFamily="2" charset="-79"/>
                <a:cs typeface="Guttman Hatzvi" panose="02010401010101010101" pitchFamily="2" charset="-79"/>
              </a:rPr>
              <a:t>סְ </a:t>
            </a:r>
            <a:endParaRPr lang="en-US" sz="3200" dirty="0" smtClean="0">
              <a:solidFill>
                <a:schemeClr val="tx1">
                  <a:lumMod val="75000"/>
                  <a:lumOff val="25000"/>
                </a:schemeClr>
              </a:solidFill>
              <a:latin typeface="Guttman Hatzvi" panose="02010401010101010101" pitchFamily="2" charset="-79"/>
              <a:cs typeface="Guttman Hatzvi" panose="02010401010101010101" pitchFamily="2" charset="-79"/>
            </a:endParaRPr>
          </a:p>
          <a:p>
            <a:pPr>
              <a:lnSpc>
                <a:spcPct val="150000"/>
              </a:lnSpc>
            </a:pPr>
            <a:r>
              <a:rPr lang="he-IL" sz="3200" dirty="0" smtClean="0">
                <a:solidFill>
                  <a:schemeClr val="tx1">
                    <a:lumMod val="75000"/>
                    <a:lumOff val="25000"/>
                  </a:schemeClr>
                </a:solidFill>
                <a:latin typeface="Guttman Hatzvi" panose="02010401010101010101" pitchFamily="2" charset="-79"/>
                <a:cs typeface="Guttman Hatzvi" panose="02010401010101010101" pitchFamily="2" charset="-79"/>
              </a:rPr>
              <a:t>עְ    </a:t>
            </a:r>
            <a:r>
              <a:rPr lang="he-IL" sz="3200" dirty="0">
                <a:solidFill>
                  <a:schemeClr val="tx1">
                    <a:lumMod val="75000"/>
                    <a:lumOff val="25000"/>
                  </a:schemeClr>
                </a:solidFill>
                <a:latin typeface="Guttman Hatzvi" panose="02010401010101010101" pitchFamily="2" charset="-79"/>
                <a:cs typeface="Guttman Hatzvi" panose="02010401010101010101" pitchFamily="2" charset="-79"/>
              </a:rPr>
              <a:t>פְּ    צְ   קְ    </a:t>
            </a:r>
            <a:endParaRPr lang="en-US" sz="3200" dirty="0">
              <a:solidFill>
                <a:schemeClr val="tx1">
                  <a:lumMod val="75000"/>
                  <a:lumOff val="25000"/>
                </a:schemeClr>
              </a:solidFill>
              <a:latin typeface="Guttman Hatzvi" panose="02010401010101010101" pitchFamily="2" charset="-79"/>
              <a:cs typeface="Guttman Hatzvi" panose="02010401010101010101" pitchFamily="2" charset="-79"/>
            </a:endParaRPr>
          </a:p>
          <a:p>
            <a:pPr>
              <a:lnSpc>
                <a:spcPct val="150000"/>
              </a:lnSpc>
            </a:pPr>
            <a:r>
              <a:rPr lang="he-IL" sz="3200" dirty="0">
                <a:solidFill>
                  <a:schemeClr val="tx1">
                    <a:lumMod val="75000"/>
                    <a:lumOff val="25000"/>
                  </a:schemeClr>
                </a:solidFill>
                <a:latin typeface="Guttman Hatzvi" panose="02010401010101010101" pitchFamily="2" charset="-79"/>
                <a:cs typeface="Guttman Hatzvi" panose="02010401010101010101" pitchFamily="2" charset="-79"/>
              </a:rPr>
              <a:t>רְ    </a:t>
            </a:r>
            <a:r>
              <a:rPr lang="he-IL" sz="3200" dirty="0" smtClean="0">
                <a:solidFill>
                  <a:schemeClr val="tx1">
                    <a:lumMod val="75000"/>
                    <a:lumOff val="25000"/>
                  </a:schemeClr>
                </a:solidFill>
                <a:latin typeface="Guttman Hatzvi" panose="02010401010101010101" pitchFamily="2" charset="-79"/>
                <a:cs typeface="Guttman Hatzvi" panose="02010401010101010101" pitchFamily="2" charset="-79"/>
              </a:rPr>
              <a:t>שְׁ   תְּ</a:t>
            </a:r>
          </a:p>
        </p:txBody>
      </p:sp>
      <p:pic>
        <p:nvPicPr>
          <p:cNvPr id="24" name="תמונה 23"/>
          <p:cNvPicPr>
            <a:picLocks noChangeAspect="1"/>
          </p:cNvPicPr>
          <p:nvPr/>
        </p:nvPicPr>
        <p:blipFill rotWithShape="1">
          <a:blip r:embed="rId5" cstate="print">
            <a:duotone>
              <a:prstClr val="black"/>
              <a:srgbClr val="D9C3A5">
                <a:tint val="50000"/>
                <a:satMod val="180000"/>
              </a:srgbClr>
            </a:duotone>
            <a:extLst>
              <a:ext uri="{28A0092B-C50C-407E-A947-70E740481C1C}">
                <a14:useLocalDpi xmlns:a14="http://schemas.microsoft.com/office/drawing/2010/main" val="0"/>
              </a:ext>
            </a:extLst>
          </a:blip>
          <a:srcRect l="41380" r="-9958"/>
          <a:stretch/>
        </p:blipFill>
        <p:spPr>
          <a:xfrm>
            <a:off x="-27384" y="2987824"/>
            <a:ext cx="560784" cy="1008000"/>
          </a:xfrm>
          <a:prstGeom prst="rect">
            <a:avLst/>
          </a:prstGeom>
        </p:spPr>
      </p:pic>
      <p:pic>
        <p:nvPicPr>
          <p:cNvPr id="26" name="תמונה 25"/>
          <p:cNvPicPr>
            <a:picLocks noChangeAspect="1"/>
          </p:cNvPicPr>
          <p:nvPr/>
        </p:nvPicPr>
        <p:blipFill rotWithShape="1">
          <a:blip r:embed="rId6" cstate="print">
            <a:duotone>
              <a:prstClr val="black"/>
              <a:schemeClr val="accent3">
                <a:tint val="45000"/>
                <a:satMod val="400000"/>
              </a:schemeClr>
            </a:duotone>
            <a:extLst>
              <a:ext uri="{BEBA8EAE-BF5A-486C-A8C5-ECC9F3942E4B}">
                <a14:imgProps xmlns:a14="http://schemas.microsoft.com/office/drawing/2010/main">
                  <a14:imgLayer r:embed="rId7">
                    <a14:imgEffect>
                      <a14:brightnessContrast bright="-20000" contrast="-20000"/>
                    </a14:imgEffect>
                  </a14:imgLayer>
                </a14:imgProps>
              </a:ext>
              <a:ext uri="{28A0092B-C50C-407E-A947-70E740481C1C}">
                <a14:useLocalDpi xmlns:a14="http://schemas.microsoft.com/office/drawing/2010/main" val="0"/>
              </a:ext>
            </a:extLst>
          </a:blip>
          <a:srcRect l="-11456" r="47255"/>
          <a:stretch/>
        </p:blipFill>
        <p:spPr>
          <a:xfrm flipH="1">
            <a:off x="-27384" y="4462692"/>
            <a:ext cx="524998" cy="1008000"/>
          </a:xfrm>
          <a:prstGeom prst="rect">
            <a:avLst/>
          </a:prstGeom>
        </p:spPr>
      </p:pic>
      <p:sp>
        <p:nvSpPr>
          <p:cNvPr id="3" name="מלבן 2"/>
          <p:cNvSpPr/>
          <p:nvPr/>
        </p:nvSpPr>
        <p:spPr>
          <a:xfrm>
            <a:off x="2624120" y="1022675"/>
            <a:ext cx="2800767" cy="461665"/>
          </a:xfrm>
          <a:prstGeom prst="rect">
            <a:avLst/>
          </a:prstGeom>
        </p:spPr>
        <p:txBody>
          <a:bodyPr wrap="none">
            <a:spAutoFit/>
          </a:bodyPr>
          <a:lstStyle/>
          <a:p>
            <a:r>
              <a:rPr lang="he-IL" sz="2000" b="1" dirty="0" smtClean="0">
                <a:solidFill>
                  <a:schemeClr val="accent6">
                    <a:lumMod val="50000"/>
                  </a:schemeClr>
                </a:solidFill>
                <a:latin typeface="Guttman Hatzvi" panose="02010401010101010101" pitchFamily="2" charset="-79"/>
                <a:cs typeface="Guttman Hatzvi" panose="02010401010101010101" pitchFamily="2" charset="-79"/>
              </a:rPr>
              <a:t>שִׁ י ר</a:t>
            </a:r>
            <a:r>
              <a:rPr lang="he-IL" sz="2400" b="1" dirty="0" smtClean="0">
                <a:solidFill>
                  <a:schemeClr val="accent6">
                    <a:lumMod val="50000"/>
                  </a:schemeClr>
                </a:solidFill>
                <a:latin typeface="Guttman Hatzvi" panose="02010401010101010101" pitchFamily="2" charset="-79"/>
                <a:cs typeface="Guttman Hatzvi" panose="02010401010101010101" pitchFamily="2" charset="-79"/>
              </a:rPr>
              <a:t>  </a:t>
            </a:r>
            <a:r>
              <a:rPr lang="he-IL" sz="2000" b="1" dirty="0" smtClean="0">
                <a:solidFill>
                  <a:schemeClr val="accent6">
                    <a:lumMod val="50000"/>
                  </a:schemeClr>
                </a:solidFill>
                <a:latin typeface="Guttman Hatzvi" panose="02010401010101010101" pitchFamily="2" charset="-79"/>
                <a:cs typeface="Guttman Hatzvi" panose="02010401010101010101" pitchFamily="2" charset="-79"/>
              </a:rPr>
              <a:t>הֲ גִ יַּ ת   שְׁ וָ א </a:t>
            </a:r>
            <a:endParaRPr lang="he-IL" sz="2400" dirty="0">
              <a:latin typeface="Guttman Hatzvi" panose="02010401010101010101" pitchFamily="2" charset="-79"/>
              <a:cs typeface="Guttman Hatzvi" panose="02010401010101010101" pitchFamily="2" charset="-79"/>
            </a:endParaRPr>
          </a:p>
        </p:txBody>
      </p:sp>
      <p:pic>
        <p:nvPicPr>
          <p:cNvPr id="27" name="תמונה 26"/>
          <p:cNvPicPr>
            <a:picLocks noChangeAspect="1"/>
          </p:cNvPicPr>
          <p:nvPr/>
        </p:nvPicPr>
        <p:blipFill>
          <a:blip r:embed="rId8">
            <a:duotone>
              <a:schemeClr val="accent5">
                <a:shade val="45000"/>
                <a:satMod val="135000"/>
              </a:schemeClr>
              <a:prstClr val="white"/>
            </a:duotone>
            <a:extLst>
              <a:ext uri="{BEBA8EAE-BF5A-486C-A8C5-ECC9F3942E4B}">
                <a14:imgProps xmlns:a14="http://schemas.microsoft.com/office/drawing/2010/main">
                  <a14:imgLayer r:embed="rId9">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rot="900331">
            <a:off x="4430505" y="192023"/>
            <a:ext cx="526400" cy="504000"/>
          </a:xfrm>
          <a:prstGeom prst="rect">
            <a:avLst/>
          </a:prstGeom>
        </p:spPr>
      </p:pic>
    </p:spTree>
    <p:extLst>
      <p:ext uri="{BB962C8B-B14F-4D97-AF65-F5344CB8AC3E}">
        <p14:creationId xmlns:p14="http://schemas.microsoft.com/office/powerpoint/2010/main" val="3674501981"/>
      </p:ext>
    </p:ext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מציין מיקום של מספר שקופית 3"/>
          <p:cNvSpPr>
            <a:spLocks noGrp="1"/>
          </p:cNvSpPr>
          <p:nvPr>
            <p:ph type="sldNum" sz="quarter" idx="12"/>
          </p:nvPr>
        </p:nvSpPr>
        <p:spPr>
          <a:xfrm>
            <a:off x="6093296" y="8475137"/>
            <a:ext cx="1600200" cy="486833"/>
          </a:xfrm>
        </p:spPr>
        <p:txBody>
          <a:bodyPr/>
          <a:lstStyle/>
          <a:p>
            <a:fld id="{C60840D6-4A80-4F4C-92AD-B99FC8A0C370}" type="slidenum">
              <a:rPr lang="he-IL" smtClean="0"/>
              <a:t>140</a:t>
            </a:fld>
            <a:endParaRPr lang="he-IL"/>
          </a:p>
        </p:txBody>
      </p:sp>
      <p:sp>
        <p:nvSpPr>
          <p:cNvPr id="6" name="TextBox 5"/>
          <p:cNvSpPr txBox="1"/>
          <p:nvPr/>
        </p:nvSpPr>
        <p:spPr>
          <a:xfrm>
            <a:off x="1877257" y="755576"/>
            <a:ext cx="3331361" cy="2246769"/>
          </a:xfrm>
          <a:prstGeom prst="rect">
            <a:avLst/>
          </a:prstGeom>
          <a:noFill/>
        </p:spPr>
        <p:txBody>
          <a:bodyPr wrap="none" rtlCol="1">
            <a:spAutoFit/>
          </a:bodyPr>
          <a:lstStyle/>
          <a:p>
            <a:pPr algn="ctr">
              <a:lnSpc>
                <a:spcPct val="200000"/>
              </a:lnSpc>
            </a:pPr>
            <a:r>
              <a:rPr lang="he-IL" sz="3200" dirty="0" smtClean="0">
                <a:latin typeface="Guttman David" panose="02010401010101010101" pitchFamily="2" charset="-79"/>
                <a:ea typeface="Tahoma" panose="020B0604030504040204" pitchFamily="34" charset="0"/>
                <a:cs typeface="+mj-cs"/>
              </a:rPr>
              <a:t>הדרכה </a:t>
            </a:r>
          </a:p>
          <a:p>
            <a:pPr algn="ctr">
              <a:lnSpc>
                <a:spcPct val="150000"/>
              </a:lnSpc>
            </a:pPr>
            <a:r>
              <a:rPr lang="he-IL" sz="3200" dirty="0" smtClean="0">
                <a:latin typeface="Guttman David" panose="02010401010101010101" pitchFamily="2" charset="-79"/>
                <a:ea typeface="Tahoma" panose="020B0604030504040204" pitchFamily="34" charset="0"/>
                <a:cs typeface="+mj-cs"/>
              </a:rPr>
              <a:t>לצוותי החינוך </a:t>
            </a:r>
            <a:r>
              <a:rPr lang="he-IL" sz="3200" dirty="0">
                <a:latin typeface="Guttman David" panose="02010401010101010101" pitchFamily="2" charset="-79"/>
                <a:ea typeface="Tahoma" panose="020B0604030504040204" pitchFamily="34" charset="0"/>
                <a:cs typeface="+mj-cs"/>
              </a:rPr>
              <a:t>ולהורים</a:t>
            </a:r>
          </a:p>
          <a:p>
            <a:pPr algn="ctr"/>
            <a:endParaRPr lang="he-IL" sz="2800" dirty="0">
              <a:latin typeface="Guttman Hatzvi" panose="02010401010101010101" pitchFamily="2" charset="-79"/>
              <a:ea typeface="Tahoma" panose="020B0604030504040204" pitchFamily="34" charset="0"/>
              <a:cs typeface="+mj-cs"/>
            </a:endParaRPr>
          </a:p>
        </p:txBody>
      </p:sp>
      <p:grpSp>
        <p:nvGrpSpPr>
          <p:cNvPr id="8" name="קבוצה 7"/>
          <p:cNvGrpSpPr>
            <a:grpSpLocks noChangeAspect="1"/>
          </p:cNvGrpSpPr>
          <p:nvPr/>
        </p:nvGrpSpPr>
        <p:grpSpPr>
          <a:xfrm flipH="1">
            <a:off x="344508" y="5436096"/>
            <a:ext cx="6396860" cy="3178440"/>
            <a:chOff x="376374" y="5436094"/>
            <a:chExt cx="5868677" cy="2916000"/>
          </a:xfrm>
        </p:grpSpPr>
        <p:pic>
          <p:nvPicPr>
            <p:cNvPr id="9" name="תמונה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6374" y="5436094"/>
              <a:ext cx="5868677" cy="2916000"/>
            </a:xfrm>
            <a:prstGeom prst="rect">
              <a:avLst/>
            </a:prstGeom>
          </p:spPr>
        </p:pic>
        <p:sp>
          <p:nvSpPr>
            <p:cNvPr id="11" name="TextBox 10"/>
            <p:cNvSpPr txBox="1"/>
            <p:nvPr/>
          </p:nvSpPr>
          <p:spPr>
            <a:xfrm>
              <a:off x="1971485" y="6272762"/>
              <a:ext cx="2709222" cy="423546"/>
            </a:xfrm>
            <a:prstGeom prst="rect">
              <a:avLst/>
            </a:prstGeom>
            <a:noFill/>
          </p:spPr>
          <p:txBody>
            <a:bodyPr wrap="none" rtlCol="1">
              <a:spAutoFit/>
            </a:bodyPr>
            <a:lstStyle/>
            <a:p>
              <a:r>
                <a:rPr lang="he-IL" sz="2400" spc="300" dirty="0" smtClean="0">
                  <a:latin typeface="Guttman David" panose="02010401010101010101" pitchFamily="2" charset="-79"/>
                  <a:cs typeface="+mj-cs"/>
                </a:rPr>
                <a:t>משחק  שירה  תנועה</a:t>
              </a:r>
              <a:endParaRPr lang="he-IL" sz="2400" spc="300" dirty="0">
                <a:latin typeface="Guttman David" panose="02010401010101010101" pitchFamily="2" charset="-79"/>
                <a:cs typeface="+mj-cs"/>
              </a:endParaRPr>
            </a:p>
          </p:txBody>
        </p:sp>
      </p:grpSp>
      <p:pic>
        <p:nvPicPr>
          <p:cNvPr id="3" name="תמונה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18170" y="3131840"/>
            <a:ext cx="2016000" cy="2016000"/>
          </a:xfrm>
          <a:prstGeom prst="rect">
            <a:avLst/>
          </a:prstGeom>
        </p:spPr>
      </p:pic>
    </p:spTree>
    <p:extLst>
      <p:ext uri="{BB962C8B-B14F-4D97-AF65-F5344CB8AC3E}">
        <p14:creationId xmlns:p14="http://schemas.microsoft.com/office/powerpoint/2010/main" val="4239687991"/>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מציין מיקום של מספר שקופית 3"/>
          <p:cNvSpPr>
            <a:spLocks noGrp="1"/>
          </p:cNvSpPr>
          <p:nvPr>
            <p:ph type="sldNum" sz="quarter" idx="12"/>
          </p:nvPr>
        </p:nvSpPr>
        <p:spPr>
          <a:xfrm>
            <a:off x="244624" y="8475137"/>
            <a:ext cx="1600200" cy="486833"/>
          </a:xfrm>
        </p:spPr>
        <p:txBody>
          <a:bodyPr/>
          <a:lstStyle/>
          <a:p>
            <a:fld id="{C60840D6-4A80-4F4C-92AD-B99FC8A0C370}" type="slidenum">
              <a:rPr lang="he-IL" smtClean="0"/>
              <a:t>141</a:t>
            </a:fld>
            <a:endParaRPr lang="he-IL" dirty="0"/>
          </a:p>
        </p:txBody>
      </p:sp>
      <p:sp>
        <p:nvSpPr>
          <p:cNvPr id="7" name="TextBox 6"/>
          <p:cNvSpPr txBox="1"/>
          <p:nvPr/>
        </p:nvSpPr>
        <p:spPr>
          <a:xfrm>
            <a:off x="116633" y="474018"/>
            <a:ext cx="6264696" cy="8125301"/>
          </a:xfrm>
          <a:prstGeom prst="rect">
            <a:avLst/>
          </a:prstGeom>
          <a:noFill/>
        </p:spPr>
        <p:txBody>
          <a:bodyPr wrap="square" rtlCol="1">
            <a:spAutoFit/>
          </a:bodyPr>
          <a:lstStyle/>
          <a:p>
            <a:pPr>
              <a:lnSpc>
                <a:spcPct val="150000"/>
              </a:lnSpc>
            </a:pPr>
            <a:r>
              <a:rPr lang="he-IL" sz="2400" b="1" dirty="0" smtClean="0">
                <a:solidFill>
                  <a:srgbClr val="00518E"/>
                </a:solidFill>
                <a:latin typeface="Guttman David" panose="02010401010101010101" pitchFamily="2" charset="-79"/>
                <a:ea typeface="Tahoma" panose="020B0604030504040204" pitchFamily="34" charset="0"/>
                <a:cs typeface="+mj-cs"/>
              </a:rPr>
              <a:t>האפשרויות הגלומות בתוכנית</a:t>
            </a:r>
            <a:endParaRPr lang="he-IL" sz="2400" b="1" dirty="0">
              <a:solidFill>
                <a:srgbClr val="00518E"/>
              </a:solidFill>
              <a:latin typeface="Guttman David" panose="02010401010101010101" pitchFamily="2" charset="-79"/>
              <a:ea typeface="Tahoma" panose="020B0604030504040204" pitchFamily="34" charset="0"/>
              <a:cs typeface="+mj-cs"/>
            </a:endParaRPr>
          </a:p>
          <a:p>
            <a:pPr>
              <a:lnSpc>
                <a:spcPct val="150000"/>
              </a:lnSpc>
            </a:pPr>
            <a:r>
              <a:rPr lang="he-IL" sz="2000" dirty="0" smtClean="0">
                <a:latin typeface="Guttman David" panose="02010401010101010101" pitchFamily="2" charset="-79"/>
                <a:ea typeface="Tahoma" panose="020B0604030504040204" pitchFamily="34" charset="0"/>
                <a:cs typeface="+mj-cs"/>
              </a:rPr>
              <a:t>המחזמר מתווה דרך חווייתית ואומנותית להכרת סימני הניקוד ולימוד</a:t>
            </a:r>
            <a:r>
              <a:rPr lang="he-IL" sz="2000" dirty="0" smtClean="0">
                <a:latin typeface="Guttman David" panose="02010401010101010101" pitchFamily="2" charset="-79"/>
                <a:ea typeface="Tahoma" panose="020B0604030504040204" pitchFamily="34" charset="0"/>
              </a:rPr>
              <a:t> </a:t>
            </a:r>
            <a:r>
              <a:rPr lang="he-IL" sz="2000" dirty="0" smtClean="0">
                <a:latin typeface="Guttman David" panose="02010401010101010101" pitchFamily="2" charset="-79"/>
                <a:ea typeface="Tahoma" panose="020B0604030504040204" pitchFamily="34" charset="0"/>
                <a:cs typeface="+mj-cs"/>
              </a:rPr>
              <a:t>הקריאה. אפשר גם לצרפו לתוכניות אחרות </a:t>
            </a:r>
            <a:r>
              <a:rPr lang="he-IL" sz="2000" dirty="0"/>
              <a:t>– </a:t>
            </a:r>
            <a:r>
              <a:rPr lang="he-IL" sz="2000" dirty="0" smtClean="0">
                <a:latin typeface="Guttman David" panose="02010401010101010101" pitchFamily="2" charset="-79"/>
                <a:ea typeface="Tahoma" panose="020B0604030504040204" pitchFamily="34" charset="0"/>
                <a:cs typeface="+mj-cs"/>
              </a:rPr>
              <a:t>בסיסיות ומתקדמות  </a:t>
            </a:r>
            <a:r>
              <a:rPr lang="he-IL" sz="2000" dirty="0" smtClean="0"/>
              <a:t>– </a:t>
            </a:r>
            <a:r>
              <a:rPr lang="he-IL" sz="2000" dirty="0" smtClean="0">
                <a:latin typeface="Guttman David" panose="02010401010101010101" pitchFamily="2" charset="-79"/>
                <a:ea typeface="Tahoma" panose="020B0604030504040204" pitchFamily="34" charset="0"/>
                <a:cs typeface="+mj-cs"/>
              </a:rPr>
              <a:t>  כתוכנית ליווי מעשירה. </a:t>
            </a:r>
          </a:p>
          <a:p>
            <a:pPr>
              <a:lnSpc>
                <a:spcPct val="150000"/>
              </a:lnSpc>
            </a:pPr>
            <a:r>
              <a:rPr lang="he-IL" sz="2000" dirty="0" smtClean="0">
                <a:latin typeface="Guttman David" panose="02010401010101010101" pitchFamily="2" charset="-79"/>
                <a:ea typeface="Tahoma" panose="020B0604030504040204" pitchFamily="34" charset="0"/>
                <a:cs typeface="+mj-cs"/>
              </a:rPr>
              <a:t>המחזמר </a:t>
            </a:r>
            <a:r>
              <a:rPr lang="he-IL" sz="2000" dirty="0" smtClean="0">
                <a:latin typeface="Guttman David" panose="02010401010101010101" pitchFamily="2" charset="-79"/>
                <a:cs typeface="+mj-cs"/>
              </a:rPr>
              <a:t>מפגיש את </a:t>
            </a:r>
            <a:r>
              <a:rPr lang="he-IL" sz="2000" dirty="0">
                <a:latin typeface="Guttman David" panose="02010401010101010101" pitchFamily="2" charset="-79"/>
                <a:cs typeface="+mj-cs"/>
              </a:rPr>
              <a:t>הילדים עם עולם תיאטרלי, צבעוני, רגשי, הומוריסטי ותוסס </a:t>
            </a:r>
            <a:r>
              <a:rPr lang="he-IL" sz="2000" dirty="0" smtClean="0">
                <a:latin typeface="Guttman David" panose="02010401010101010101" pitchFamily="2" charset="-79"/>
                <a:cs typeface="+mj-cs"/>
              </a:rPr>
              <a:t>ותורם לפיתוח </a:t>
            </a:r>
            <a:r>
              <a:rPr lang="he-IL" sz="2000" dirty="0">
                <a:latin typeface="Guttman David" panose="02010401010101010101" pitchFamily="2" charset="-79"/>
                <a:cs typeface="+mj-cs"/>
              </a:rPr>
              <a:t>הדמיון, לרכישת </a:t>
            </a:r>
            <a:r>
              <a:rPr lang="he-IL" sz="2000" dirty="0" smtClean="0">
                <a:latin typeface="Guttman David" panose="02010401010101010101" pitchFamily="2" charset="-79"/>
                <a:cs typeface="+mj-cs"/>
              </a:rPr>
              <a:t>הגייה מדויקת </a:t>
            </a:r>
            <a:r>
              <a:rPr lang="he-IL" sz="2000" dirty="0">
                <a:latin typeface="Guttman David" panose="02010401010101010101" pitchFamily="2" charset="-79"/>
                <a:cs typeface="+mj-cs"/>
              </a:rPr>
              <a:t>ונאה ולהעשרת יכולת ההבעה. </a:t>
            </a:r>
            <a:endParaRPr lang="he-IL" sz="2000" dirty="0" smtClean="0">
              <a:latin typeface="Guttman David" panose="02010401010101010101" pitchFamily="2" charset="-79"/>
              <a:ea typeface="Tahoma" panose="020B0604030504040204" pitchFamily="34" charset="0"/>
              <a:cs typeface="+mj-cs"/>
            </a:endParaRPr>
          </a:p>
          <a:p>
            <a:pPr>
              <a:lnSpc>
                <a:spcPct val="200000"/>
              </a:lnSpc>
            </a:pPr>
            <a:r>
              <a:rPr lang="he-IL" sz="2400" b="1" dirty="0" smtClean="0">
                <a:solidFill>
                  <a:srgbClr val="00518E"/>
                </a:solidFill>
                <a:latin typeface="Guttman David" panose="02010401010101010101" pitchFamily="2" charset="-79"/>
                <a:ea typeface="Tahoma" panose="020B0604030504040204" pitchFamily="34" charset="0"/>
                <a:cs typeface="+mj-cs"/>
              </a:rPr>
              <a:t>מטרת ההדרכה</a:t>
            </a:r>
          </a:p>
          <a:p>
            <a:pPr>
              <a:lnSpc>
                <a:spcPct val="150000"/>
              </a:lnSpc>
            </a:pPr>
            <a:r>
              <a:rPr lang="he-IL" sz="2000" dirty="0" smtClean="0">
                <a:latin typeface="Times New Roman" panose="02020603050405020304" pitchFamily="18" charset="0"/>
                <a:cs typeface="Times New Roman" panose="02020603050405020304" pitchFamily="18" charset="0"/>
              </a:rPr>
              <a:t>להעניק כלים להוראה מרעננת, מלהיבה ומשמחת, שתגביר את חדוות הקריאה ותוביל להתקדמות ולהצלחה. </a:t>
            </a:r>
            <a:endParaRPr lang="he-IL" sz="2000" dirty="0" smtClean="0">
              <a:latin typeface="Guttman David" panose="02010401010101010101" pitchFamily="2" charset="-79"/>
              <a:cs typeface="+mj-cs"/>
            </a:endParaRPr>
          </a:p>
          <a:p>
            <a:pPr>
              <a:lnSpc>
                <a:spcPct val="200000"/>
              </a:lnSpc>
            </a:pPr>
            <a:r>
              <a:rPr lang="he-IL" sz="2000" dirty="0" smtClean="0">
                <a:latin typeface="Guttman David" panose="02010401010101010101" pitchFamily="2" charset="-79"/>
                <a:cs typeface="+mj-cs"/>
              </a:rPr>
              <a:t> </a:t>
            </a:r>
            <a:r>
              <a:rPr lang="he-IL" sz="2400" b="1" dirty="0" smtClean="0">
                <a:solidFill>
                  <a:srgbClr val="00518E"/>
                </a:solidFill>
                <a:latin typeface="Guttman David" panose="02010401010101010101" pitchFamily="2" charset="-79"/>
                <a:ea typeface="Tahoma" panose="020B0604030504040204" pitchFamily="34" charset="0"/>
                <a:cs typeface="+mj-cs"/>
              </a:rPr>
              <a:t>במחזמר 6 מערכות </a:t>
            </a:r>
            <a:endParaRPr lang="he-IL" sz="2400" b="1" dirty="0">
              <a:solidFill>
                <a:srgbClr val="00518E"/>
              </a:solidFill>
              <a:latin typeface="Guttman David" panose="02010401010101010101" pitchFamily="2" charset="-79"/>
              <a:ea typeface="Tahoma" panose="020B0604030504040204" pitchFamily="34" charset="0"/>
              <a:cs typeface="+mj-cs"/>
            </a:endParaRPr>
          </a:p>
          <a:p>
            <a:pPr>
              <a:lnSpc>
                <a:spcPct val="150000"/>
              </a:lnSpc>
            </a:pPr>
            <a:r>
              <a:rPr lang="he-IL" sz="2000" dirty="0" smtClean="0">
                <a:latin typeface="Times New Roman" panose="02020603050405020304" pitchFamily="18" charset="0"/>
                <a:cs typeface="Times New Roman" panose="02020603050405020304" pitchFamily="18" charset="0"/>
              </a:rPr>
              <a:t>הקריאה אינה מתחילה </a:t>
            </a:r>
            <a:r>
              <a:rPr lang="he-IL" sz="2000" dirty="0" err="1" smtClean="0">
                <a:latin typeface="Times New Roman" panose="02020603050405020304" pitchFamily="18" charset="0"/>
                <a:cs typeface="Times New Roman" panose="02020603050405020304" pitchFamily="18" charset="0"/>
              </a:rPr>
              <a:t>מייד</a:t>
            </a:r>
            <a:r>
              <a:rPr lang="he-IL" sz="2000" dirty="0" smtClean="0">
                <a:latin typeface="Times New Roman" panose="02020603050405020304" pitchFamily="18" charset="0"/>
                <a:cs typeface="Times New Roman" panose="02020603050405020304" pitchFamily="18" charset="0"/>
              </a:rPr>
              <a:t>: בתחילה התלמידים פוסעים  בארץ סימני הניקוד בצעדים קלילים ובאוזן קשובה ומכירים את התכנים והשירים שבכל מערכה. כשהדברים שגורים חלקית בפיהם, רק אז הם מתחילים במלאכת הקריאה. ההיכרות המקדימה מגבירה את ההצלחה </a:t>
            </a:r>
            <a:r>
              <a:rPr lang="he-IL" sz="2000" dirty="0" smtClean="0">
                <a:solidFill>
                  <a:srgbClr val="FF0000"/>
                </a:solidFill>
                <a:latin typeface="Times New Roman" panose="02020603050405020304" pitchFamily="18" charset="0"/>
                <a:cs typeface="Times New Roman" panose="02020603050405020304" pitchFamily="18" charset="0"/>
              </a:rPr>
              <a:t>ומבטיחה</a:t>
            </a:r>
            <a:r>
              <a:rPr lang="he-IL" sz="2000" dirty="0" smtClean="0">
                <a:latin typeface="Times New Roman" panose="02020603050405020304" pitchFamily="18" charset="0"/>
                <a:cs typeface="Times New Roman" panose="02020603050405020304" pitchFamily="18" charset="0"/>
              </a:rPr>
              <a:t> מעבר הדרגתי ומשמח ממערכה למערכה.</a:t>
            </a:r>
          </a:p>
        </p:txBody>
      </p:sp>
    </p:spTree>
    <p:extLst>
      <p:ext uri="{BB962C8B-B14F-4D97-AF65-F5344CB8AC3E}">
        <p14:creationId xmlns:p14="http://schemas.microsoft.com/office/powerpoint/2010/main" val="960032234"/>
      </p:ext>
    </p:extLst>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מספר שקופית 1"/>
          <p:cNvSpPr>
            <a:spLocks noGrp="1"/>
          </p:cNvSpPr>
          <p:nvPr>
            <p:ph type="sldNum" sz="quarter" idx="12"/>
          </p:nvPr>
        </p:nvSpPr>
        <p:spPr>
          <a:xfrm>
            <a:off x="6093296" y="8475137"/>
            <a:ext cx="1600200" cy="486833"/>
          </a:xfrm>
        </p:spPr>
        <p:txBody>
          <a:bodyPr/>
          <a:lstStyle/>
          <a:p>
            <a:fld id="{C60840D6-4A80-4F4C-92AD-B99FC8A0C370}" type="slidenum">
              <a:rPr lang="he-IL" smtClean="0"/>
              <a:t>142</a:t>
            </a:fld>
            <a:endParaRPr lang="he-IL" dirty="0"/>
          </a:p>
        </p:txBody>
      </p:sp>
      <p:sp>
        <p:nvSpPr>
          <p:cNvPr id="6" name="TextBox 5"/>
          <p:cNvSpPr txBox="1"/>
          <p:nvPr/>
        </p:nvSpPr>
        <p:spPr>
          <a:xfrm>
            <a:off x="188640" y="467544"/>
            <a:ext cx="6245797" cy="8894743"/>
          </a:xfrm>
          <a:prstGeom prst="rect">
            <a:avLst/>
          </a:prstGeom>
          <a:noFill/>
        </p:spPr>
        <p:txBody>
          <a:bodyPr wrap="square" rtlCol="1">
            <a:spAutoFit/>
          </a:bodyPr>
          <a:lstStyle/>
          <a:p>
            <a:pPr>
              <a:lnSpc>
                <a:spcPct val="150000"/>
              </a:lnSpc>
            </a:pPr>
            <a:r>
              <a:rPr lang="he-IL" sz="2400" b="1" dirty="0" smtClean="0">
                <a:solidFill>
                  <a:srgbClr val="00518E"/>
                </a:solidFill>
                <a:latin typeface="Guttman David" panose="02010401010101010101" pitchFamily="2" charset="-79"/>
                <a:ea typeface="Tahoma" panose="020B0604030504040204" pitchFamily="34" charset="0"/>
                <a:cs typeface="+mj-cs"/>
              </a:rPr>
              <a:t>השירים – ציר מרכזי בלימוד הניקוד</a:t>
            </a:r>
          </a:p>
          <a:p>
            <a:r>
              <a:rPr lang="he-IL" sz="2400" b="1" dirty="0" smtClean="0">
                <a:solidFill>
                  <a:srgbClr val="00518E"/>
                </a:solidFill>
                <a:latin typeface="Guttman David" panose="02010401010101010101" pitchFamily="2" charset="-79"/>
                <a:ea typeface="Tahoma" panose="020B0604030504040204" pitchFamily="34" charset="0"/>
                <a:cs typeface="+mj-cs"/>
              </a:rPr>
              <a:t>2 שירי חימום פותחים כל שיעור</a:t>
            </a:r>
          </a:p>
          <a:p>
            <a:pPr>
              <a:lnSpc>
                <a:spcPct val="150000"/>
              </a:lnSpc>
            </a:pPr>
            <a:r>
              <a:rPr lang="he-IL" sz="2400" dirty="0" smtClean="0">
                <a:latin typeface="Guttman David" panose="02010401010101010101" pitchFamily="2" charset="-79"/>
                <a:ea typeface="Tahoma" panose="020B0604030504040204" pitchFamily="34" charset="0"/>
                <a:cs typeface="+mj-cs"/>
              </a:rPr>
              <a:t>1</a:t>
            </a:r>
            <a:r>
              <a:rPr lang="he-IL" sz="2400" b="1" dirty="0" smtClean="0">
                <a:latin typeface="Guttman David" panose="02010401010101010101" pitchFamily="2" charset="-79"/>
                <a:ea typeface="Tahoma" panose="020B0604030504040204" pitchFamily="34" charset="0"/>
                <a:cs typeface="+mj-cs"/>
              </a:rPr>
              <a:t> </a:t>
            </a:r>
            <a:r>
              <a:rPr lang="he-IL" sz="2400" dirty="0">
                <a:latin typeface="Guttman David" panose="02010401010101010101" pitchFamily="2" charset="-79"/>
                <a:ea typeface="Tahoma" panose="020B0604030504040204" pitchFamily="34" charset="0"/>
                <a:cs typeface="+mj-cs"/>
              </a:rPr>
              <a:t>השיר על שווא</a:t>
            </a:r>
          </a:p>
          <a:p>
            <a:pPr>
              <a:lnSpc>
                <a:spcPct val="150000"/>
              </a:lnSpc>
            </a:pPr>
            <a:r>
              <a:rPr lang="he-IL" sz="2000" dirty="0" smtClean="0">
                <a:latin typeface="Guttman David" panose="02010401010101010101" pitchFamily="2" charset="-79"/>
                <a:ea typeface="Tahoma" panose="020B0604030504040204" pitchFamily="34" charset="0"/>
                <a:cs typeface="+mj-cs"/>
              </a:rPr>
              <a:t>השיר המופיע במערכה 1מפגיש </a:t>
            </a:r>
            <a:r>
              <a:rPr lang="he-IL" sz="2000" dirty="0">
                <a:latin typeface="Guttman David" panose="02010401010101010101" pitchFamily="2" charset="-79"/>
                <a:ea typeface="Tahoma" panose="020B0604030504040204" pitchFamily="34" charset="0"/>
                <a:cs typeface="+mj-cs"/>
              </a:rPr>
              <a:t>את הילדים עם הצלילים הבסיסיים (</a:t>
            </a:r>
            <a:r>
              <a:rPr lang="he-IL" sz="2000" dirty="0" smtClean="0">
                <a:latin typeface="Guttman David" panose="02010401010101010101" pitchFamily="2" charset="-79"/>
                <a:ea typeface="Tahoma" panose="020B0604030504040204" pitchFamily="34" charset="0"/>
                <a:cs typeface="+mj-cs"/>
              </a:rPr>
              <a:t>העיצורים </a:t>
            </a:r>
            <a:r>
              <a:rPr lang="he-IL" sz="2000" dirty="0">
                <a:cs typeface="+mj-cs"/>
              </a:rPr>
              <a:t>לבדם, בלא תנועה</a:t>
            </a:r>
            <a:r>
              <a:rPr lang="he-IL" sz="2000" dirty="0" smtClean="0">
                <a:latin typeface="Guttman David" panose="02010401010101010101" pitchFamily="2" charset="-79"/>
                <a:ea typeface="Tahoma" panose="020B0604030504040204" pitchFamily="34" charset="0"/>
                <a:cs typeface="+mj-cs"/>
              </a:rPr>
              <a:t>) </a:t>
            </a:r>
            <a:r>
              <a:rPr lang="he-IL" sz="2000" dirty="0">
                <a:latin typeface="Guttman David" panose="02010401010101010101" pitchFamily="2" charset="-79"/>
                <a:ea typeface="Tahoma" panose="020B0604030504040204" pitchFamily="34" charset="0"/>
                <a:cs typeface="+mj-cs"/>
              </a:rPr>
              <a:t>שמייצגות </a:t>
            </a:r>
            <a:r>
              <a:rPr lang="he-IL" sz="2000" dirty="0">
                <a:cs typeface="+mj-cs"/>
              </a:rPr>
              <a:t>אותיות</a:t>
            </a:r>
            <a:r>
              <a:rPr lang="he-IL" sz="2000" dirty="0"/>
              <a:t> </a:t>
            </a:r>
            <a:r>
              <a:rPr lang="he-IL" sz="2000" dirty="0" err="1" smtClean="0">
                <a:cs typeface="+mj-cs"/>
              </a:rPr>
              <a:t>האל"ף־בי"ת</a:t>
            </a:r>
            <a:r>
              <a:rPr lang="he-IL" sz="2000" dirty="0" smtClean="0">
                <a:latin typeface="Times New Roman" panose="02020603050405020304" pitchFamily="18" charset="0"/>
                <a:cs typeface="Times New Roman" panose="02020603050405020304" pitchFamily="18" charset="0"/>
              </a:rPr>
              <a:t>. </a:t>
            </a:r>
            <a:r>
              <a:rPr lang="he-IL" sz="2000" dirty="0">
                <a:latin typeface="Times New Roman" panose="02020603050405020304" pitchFamily="18" charset="0"/>
                <a:cs typeface="Times New Roman" panose="02020603050405020304" pitchFamily="18" charset="0"/>
              </a:rPr>
              <a:t>בתרגול הגייתם נפעיל מגוון חושים: נבטא את </a:t>
            </a:r>
            <a:r>
              <a:rPr lang="he-IL" sz="2000" dirty="0" err="1" smtClean="0">
                <a:latin typeface="Times New Roman" panose="02020603050405020304" pitchFamily="18" charset="0"/>
                <a:cs typeface="Times New Roman" panose="02020603050405020304" pitchFamily="18" charset="0"/>
              </a:rPr>
              <a:t>ההגיים</a:t>
            </a:r>
            <a:r>
              <a:rPr lang="he-IL" sz="2000" dirty="0" smtClean="0">
                <a:latin typeface="Times New Roman" panose="02020603050405020304" pitchFamily="18" charset="0"/>
                <a:cs typeface="Times New Roman" panose="02020603050405020304" pitchFamily="18" charset="0"/>
              </a:rPr>
              <a:t>, נקשיב להם, ובתנועת </a:t>
            </a:r>
            <a:r>
              <a:rPr lang="he-IL" sz="2000" dirty="0">
                <a:latin typeface="Times New Roman" panose="02020603050405020304" pitchFamily="18" charset="0"/>
                <a:cs typeface="Times New Roman" panose="02020603050405020304" pitchFamily="18" charset="0"/>
              </a:rPr>
              <a:t>ידיים ניצור צורה </a:t>
            </a:r>
            <a:r>
              <a:rPr lang="he-IL" sz="2000" dirty="0" smtClean="0">
                <a:latin typeface="Times New Roman" panose="02020603050405020304" pitchFamily="18" charset="0"/>
                <a:cs typeface="Times New Roman" panose="02020603050405020304" pitchFamily="18" charset="0"/>
              </a:rPr>
              <a:t>המזכירה את </a:t>
            </a:r>
            <a:r>
              <a:rPr lang="he-IL" sz="2000" dirty="0">
                <a:latin typeface="Times New Roman" panose="02020603050405020304" pitchFamily="18" charset="0"/>
                <a:cs typeface="Times New Roman" panose="02020603050405020304" pitchFamily="18" charset="0"/>
              </a:rPr>
              <a:t>הסימן הגרפי של שווא.</a:t>
            </a:r>
            <a:endParaRPr lang="en-US" sz="2000" dirty="0">
              <a:latin typeface="Times New Roman" panose="02020603050405020304" pitchFamily="18" charset="0"/>
              <a:cs typeface="Times New Roman" panose="02020603050405020304" pitchFamily="18" charset="0"/>
            </a:endParaRPr>
          </a:p>
          <a:p>
            <a:pPr>
              <a:lnSpc>
                <a:spcPct val="150000"/>
              </a:lnSpc>
            </a:pPr>
            <a:r>
              <a:rPr lang="he-IL" sz="2400" dirty="0" smtClean="0">
                <a:latin typeface="Guttman David" panose="02010401010101010101" pitchFamily="2" charset="-79"/>
                <a:ea typeface="Tahoma" panose="020B0604030504040204" pitchFamily="34" charset="0"/>
                <a:cs typeface="+mj-cs"/>
              </a:rPr>
              <a:t>2 שיר חמש התנועות </a:t>
            </a:r>
            <a:r>
              <a:rPr lang="he-IL" sz="2000" dirty="0" smtClean="0">
                <a:latin typeface="Guttman David" panose="02010401010101010101" pitchFamily="2" charset="-79"/>
                <a:ea typeface="Tahoma" panose="020B0604030504040204" pitchFamily="34" charset="0"/>
                <a:cs typeface="+mj-cs"/>
              </a:rPr>
              <a:t>– השיר מחולק ל</a:t>
            </a:r>
            <a:r>
              <a:rPr lang="he-IL" sz="2000" b="1" dirty="0" smtClean="0"/>
              <a:t>־</a:t>
            </a:r>
            <a:r>
              <a:rPr lang="he-IL" sz="2000" dirty="0" smtClean="0">
                <a:latin typeface="Times New Roman" panose="02020603050405020304" pitchFamily="18" charset="0"/>
                <a:cs typeface="Times New Roman" panose="02020603050405020304" pitchFamily="18" charset="0"/>
              </a:rPr>
              <a:t>3</a:t>
            </a:r>
            <a:r>
              <a:rPr lang="he-IL" sz="2000" dirty="0" smtClean="0">
                <a:latin typeface="Guttman David" panose="02010401010101010101" pitchFamily="2" charset="-79"/>
                <a:ea typeface="Tahoma" panose="020B0604030504040204" pitchFamily="34" charset="0"/>
                <a:cs typeface="+mj-cs"/>
              </a:rPr>
              <a:t> חלקים</a:t>
            </a:r>
            <a:endParaRPr lang="he-IL" sz="2000" u="sng" dirty="0" smtClean="0">
              <a:latin typeface="Guttman David" panose="02010401010101010101" pitchFamily="2" charset="-79"/>
              <a:ea typeface="Tahoma" panose="020B0604030504040204" pitchFamily="34" charset="0"/>
              <a:cs typeface="+mj-cs"/>
            </a:endParaRPr>
          </a:p>
          <a:p>
            <a:pPr>
              <a:lnSpc>
                <a:spcPct val="150000"/>
              </a:lnSpc>
            </a:pPr>
            <a:r>
              <a:rPr lang="he-IL" sz="2000" b="1" dirty="0" smtClean="0">
                <a:latin typeface="Guttman David" panose="02010401010101010101" pitchFamily="2" charset="-79"/>
                <a:ea typeface="Tahoma" panose="020B0604030504040204" pitchFamily="34" charset="0"/>
                <a:cs typeface="+mj-cs"/>
              </a:rPr>
              <a:t>א </a:t>
            </a:r>
            <a:r>
              <a:rPr lang="he-IL" sz="2000" dirty="0" smtClean="0">
                <a:latin typeface="Guttman David" panose="02010401010101010101" pitchFamily="2" charset="-79"/>
                <a:ea typeface="Tahoma" panose="020B0604030504040204" pitchFamily="34" charset="0"/>
                <a:cs typeface="+mj-cs"/>
              </a:rPr>
              <a:t> החלק הראשון מופיע בתוך מערכה 1 </a:t>
            </a:r>
            <a:r>
              <a:rPr lang="he-IL" sz="2000" dirty="0">
                <a:latin typeface="Guttman David" panose="02010401010101010101" pitchFamily="2" charset="-79"/>
                <a:ea typeface="Tahoma" panose="020B0604030504040204" pitchFamily="34" charset="0"/>
                <a:cs typeface="+mj-cs"/>
              </a:rPr>
              <a:t>והוא מוקדש </a:t>
            </a:r>
            <a:r>
              <a:rPr lang="he-IL" sz="2000" dirty="0" smtClean="0">
                <a:latin typeface="Guttman David" panose="02010401010101010101" pitchFamily="2" charset="-79"/>
                <a:ea typeface="Tahoma" panose="020B0604030504040204" pitchFamily="34" charset="0"/>
                <a:cs typeface="+mj-cs"/>
              </a:rPr>
              <a:t> לאותיות </a:t>
            </a:r>
            <a:r>
              <a:rPr lang="he-IL" sz="2000" dirty="0">
                <a:latin typeface="Guttman David" panose="02010401010101010101" pitchFamily="2" charset="-79"/>
                <a:ea typeface="Tahoma" panose="020B0604030504040204" pitchFamily="34" charset="0"/>
                <a:cs typeface="+mj-cs"/>
              </a:rPr>
              <a:t>א-ד. </a:t>
            </a:r>
            <a:r>
              <a:rPr lang="he-IL" sz="2000" dirty="0" smtClean="0">
                <a:latin typeface="Guttman David" panose="02010401010101010101" pitchFamily="2" charset="-79"/>
                <a:ea typeface="Tahoma" panose="020B0604030504040204" pitchFamily="34" charset="0"/>
                <a:cs typeface="+mj-cs"/>
              </a:rPr>
              <a:t>   </a:t>
            </a:r>
          </a:p>
          <a:p>
            <a:pPr>
              <a:lnSpc>
                <a:spcPct val="150000"/>
              </a:lnSpc>
            </a:pPr>
            <a:r>
              <a:rPr lang="he-IL" sz="2000" dirty="0">
                <a:latin typeface="Guttman David" panose="02010401010101010101" pitchFamily="2" charset="-79"/>
                <a:ea typeface="Tahoma" panose="020B0604030504040204" pitchFamily="34" charset="0"/>
                <a:cs typeface="+mj-cs"/>
              </a:rPr>
              <a:t> </a:t>
            </a:r>
            <a:r>
              <a:rPr lang="he-IL" sz="2000" dirty="0" smtClean="0">
                <a:latin typeface="Guttman David" panose="02010401010101010101" pitchFamily="2" charset="-79"/>
                <a:ea typeface="Tahoma" panose="020B0604030504040204" pitchFamily="34" charset="0"/>
                <a:cs typeface="+mj-cs"/>
              </a:rPr>
              <a:t>   הוא </a:t>
            </a:r>
            <a:r>
              <a:rPr lang="he-IL" sz="2000" dirty="0">
                <a:latin typeface="Guttman David" panose="02010401010101010101" pitchFamily="2" charset="-79"/>
                <a:ea typeface="Tahoma" panose="020B0604030504040204" pitchFamily="34" charset="0"/>
                <a:cs typeface="+mj-cs"/>
              </a:rPr>
              <a:t>משמש </a:t>
            </a:r>
            <a:r>
              <a:rPr lang="he-IL" sz="2000" dirty="0" smtClean="0">
                <a:latin typeface="Guttman David" panose="02010401010101010101" pitchFamily="2" charset="-79"/>
                <a:ea typeface="Tahoma" panose="020B0604030504040204" pitchFamily="34" charset="0"/>
                <a:cs typeface="+mj-cs"/>
              </a:rPr>
              <a:t>שיר חימום לקראת מערכות  </a:t>
            </a:r>
            <a:r>
              <a:rPr lang="he-IL" sz="2000" dirty="0">
                <a:latin typeface="Guttman David" panose="02010401010101010101" pitchFamily="2" charset="-79"/>
                <a:ea typeface="Tahoma" panose="020B0604030504040204" pitchFamily="34" charset="0"/>
                <a:cs typeface="+mj-cs"/>
              </a:rPr>
              <a:t>2 3 </a:t>
            </a:r>
            <a:r>
              <a:rPr lang="he-IL" sz="2000" dirty="0" smtClean="0">
                <a:latin typeface="Guttman David" panose="02010401010101010101" pitchFamily="2" charset="-79"/>
                <a:ea typeface="Tahoma" panose="020B0604030504040204" pitchFamily="34" charset="0"/>
                <a:cs typeface="+mj-cs"/>
              </a:rPr>
              <a:t>4. </a:t>
            </a:r>
          </a:p>
          <a:p>
            <a:pPr>
              <a:lnSpc>
                <a:spcPct val="150000"/>
              </a:lnSpc>
            </a:pPr>
            <a:r>
              <a:rPr lang="he-IL" sz="2000" b="1" dirty="0" smtClean="0">
                <a:latin typeface="Guttman David" panose="02010401010101010101" pitchFamily="2" charset="-79"/>
                <a:ea typeface="Tahoma" panose="020B0604030504040204" pitchFamily="34" charset="0"/>
                <a:cs typeface="+mj-cs"/>
              </a:rPr>
              <a:t>ב </a:t>
            </a:r>
            <a:r>
              <a:rPr lang="he-IL" sz="2000" dirty="0" smtClean="0">
                <a:latin typeface="Guttman David" panose="02010401010101010101" pitchFamily="2" charset="-79"/>
                <a:ea typeface="Tahoma" panose="020B0604030504040204" pitchFamily="34" charset="0"/>
                <a:cs typeface="+mj-cs"/>
              </a:rPr>
              <a:t> החלק השני מופיע בתוך מערכה </a:t>
            </a:r>
            <a:r>
              <a:rPr lang="he-IL" sz="2000" dirty="0">
                <a:latin typeface="Guttman David" panose="02010401010101010101" pitchFamily="2" charset="-79"/>
                <a:ea typeface="Tahoma" panose="020B0604030504040204" pitchFamily="34" charset="0"/>
                <a:cs typeface="+mj-cs"/>
              </a:rPr>
              <a:t>4 והוא מוקדש לאותיות </a:t>
            </a:r>
            <a:r>
              <a:rPr lang="he-IL" sz="2000" dirty="0" smtClean="0">
                <a:latin typeface="Guttman David" panose="02010401010101010101" pitchFamily="2" charset="-79"/>
                <a:ea typeface="Tahoma" panose="020B0604030504040204" pitchFamily="34" charset="0"/>
                <a:cs typeface="+mj-cs"/>
              </a:rPr>
              <a:t>ה-ח. </a:t>
            </a:r>
          </a:p>
          <a:p>
            <a:pPr>
              <a:lnSpc>
                <a:spcPct val="150000"/>
              </a:lnSpc>
            </a:pPr>
            <a:r>
              <a:rPr lang="he-IL" sz="2000" dirty="0">
                <a:latin typeface="Guttman David" panose="02010401010101010101" pitchFamily="2" charset="-79"/>
                <a:ea typeface="Tahoma" panose="020B0604030504040204" pitchFamily="34" charset="0"/>
                <a:cs typeface="+mj-cs"/>
              </a:rPr>
              <a:t> </a:t>
            </a:r>
            <a:r>
              <a:rPr lang="he-IL" sz="2000" dirty="0" smtClean="0">
                <a:latin typeface="Guttman David" panose="02010401010101010101" pitchFamily="2" charset="-79"/>
                <a:ea typeface="Tahoma" panose="020B0604030504040204" pitchFamily="34" charset="0"/>
                <a:cs typeface="+mj-cs"/>
              </a:rPr>
              <a:t>   הוא משמש שיר חימום לקראת מערכות  5 6. </a:t>
            </a:r>
          </a:p>
          <a:p>
            <a:pPr>
              <a:lnSpc>
                <a:spcPct val="150000"/>
              </a:lnSpc>
            </a:pPr>
            <a:r>
              <a:rPr lang="he-IL" sz="2000" b="1" dirty="0" smtClean="0">
                <a:latin typeface="Guttman David" panose="02010401010101010101" pitchFamily="2" charset="-79"/>
                <a:ea typeface="Tahoma" panose="020B0604030504040204" pitchFamily="34" charset="0"/>
                <a:cs typeface="+mj-cs"/>
              </a:rPr>
              <a:t>ג </a:t>
            </a:r>
            <a:r>
              <a:rPr lang="he-IL" sz="2000" dirty="0" smtClean="0">
                <a:latin typeface="Guttman David" panose="02010401010101010101" pitchFamily="2" charset="-79"/>
                <a:ea typeface="Tahoma" panose="020B0604030504040204" pitchFamily="34" charset="0"/>
                <a:cs typeface="+mj-cs"/>
              </a:rPr>
              <a:t> החלק השלישי מופיע בתוך מערכה 6 והוא מוקדש לאותיות ט-ת. </a:t>
            </a:r>
          </a:p>
          <a:p>
            <a:pPr>
              <a:lnSpc>
                <a:spcPct val="150000"/>
              </a:lnSpc>
            </a:pPr>
            <a:r>
              <a:rPr lang="he-IL" sz="2000" dirty="0">
                <a:latin typeface="Guttman David" panose="02010401010101010101" pitchFamily="2" charset="-79"/>
                <a:ea typeface="Tahoma" panose="020B0604030504040204" pitchFamily="34" charset="0"/>
                <a:cs typeface="+mj-cs"/>
              </a:rPr>
              <a:t> </a:t>
            </a:r>
            <a:r>
              <a:rPr lang="he-IL" sz="2000" dirty="0" smtClean="0">
                <a:latin typeface="Guttman David" panose="02010401010101010101" pitchFamily="2" charset="-79"/>
                <a:ea typeface="Tahoma" panose="020B0604030504040204" pitchFamily="34" charset="0"/>
                <a:cs typeface="+mj-cs"/>
              </a:rPr>
              <a:t>   חלק זה משמש שיר חימום בחזרות המתקדמות על מערכות  1 2 3.</a:t>
            </a:r>
          </a:p>
          <a:p>
            <a:pPr>
              <a:lnSpc>
                <a:spcPct val="150000"/>
              </a:lnSpc>
            </a:pPr>
            <a:r>
              <a:rPr lang="he-IL" sz="2000" dirty="0" smtClean="0">
                <a:latin typeface="Guttman David" panose="02010401010101010101" pitchFamily="2" charset="-79"/>
                <a:ea typeface="Tahoma" panose="020B0604030504040204" pitchFamily="34" charset="0"/>
                <a:cs typeface="+mj-cs"/>
              </a:rPr>
              <a:t>    בהמשך החזרות נשיר את השיר כולו </a:t>
            </a:r>
            <a:r>
              <a:rPr lang="he-IL" sz="2000" dirty="0">
                <a:latin typeface="Guttman David" panose="02010401010101010101" pitchFamily="2" charset="-79"/>
                <a:ea typeface="Tahoma" panose="020B0604030504040204" pitchFamily="34" charset="0"/>
                <a:cs typeface="+mj-cs"/>
              </a:rPr>
              <a:t> </a:t>
            </a:r>
            <a:r>
              <a:rPr lang="he-IL" sz="2000" dirty="0" smtClean="0">
                <a:latin typeface="Guttman David" panose="02010401010101010101" pitchFamily="2" charset="-79"/>
                <a:ea typeface="Tahoma" panose="020B0604030504040204" pitchFamily="34" charset="0"/>
                <a:cs typeface="+mj-cs"/>
              </a:rPr>
              <a:t>שמופיע </a:t>
            </a:r>
            <a:r>
              <a:rPr lang="he-IL" sz="2000" b="1" dirty="0" smtClean="0">
                <a:latin typeface="Guttman David" panose="02010401010101010101" pitchFamily="2" charset="-79"/>
                <a:ea typeface="Tahoma" panose="020B0604030504040204" pitchFamily="34" charset="0"/>
                <a:cs typeface="+mj-cs"/>
                <a:hlinkClick r:id="rId2" action="ppaction://hlinksldjump"/>
              </a:rPr>
              <a:t>בסוף ההדרכה</a:t>
            </a:r>
            <a:r>
              <a:rPr lang="he-IL" sz="2000" dirty="0" smtClean="0">
                <a:latin typeface="Guttman David" panose="02010401010101010101" pitchFamily="2" charset="-79"/>
                <a:ea typeface="Tahoma" panose="020B0604030504040204" pitchFamily="34" charset="0"/>
                <a:cs typeface="+mj-cs"/>
              </a:rPr>
              <a:t>. </a:t>
            </a:r>
          </a:p>
          <a:p>
            <a:pPr>
              <a:lnSpc>
                <a:spcPct val="150000"/>
              </a:lnSpc>
            </a:pPr>
            <a:r>
              <a:rPr lang="he-IL" sz="2000" dirty="0">
                <a:latin typeface="Guttman David" panose="02010401010101010101" pitchFamily="2" charset="-79"/>
                <a:ea typeface="Tahoma" panose="020B0604030504040204" pitchFamily="34" charset="0"/>
                <a:cs typeface="+mj-cs"/>
              </a:rPr>
              <a:t> </a:t>
            </a:r>
            <a:r>
              <a:rPr lang="he-IL" sz="2000" dirty="0" smtClean="0">
                <a:latin typeface="Guttman David" panose="02010401010101010101" pitchFamily="2" charset="-79"/>
                <a:ea typeface="Tahoma" panose="020B0604030504040204" pitchFamily="34" charset="0"/>
                <a:cs typeface="+mj-cs"/>
              </a:rPr>
              <a:t>   </a:t>
            </a:r>
            <a:r>
              <a:rPr lang="he-IL" sz="2000" dirty="0" smtClean="0">
                <a:latin typeface="Guttman David" panose="02010401010101010101" pitchFamily="2" charset="-79"/>
                <a:cs typeface="+mj-cs"/>
              </a:rPr>
              <a:t>השיר מלווה </a:t>
            </a:r>
            <a:r>
              <a:rPr lang="he-IL" sz="2000" dirty="0">
                <a:latin typeface="Guttman David" panose="02010401010101010101" pitchFamily="2" charset="-79"/>
                <a:cs typeface="+mj-cs"/>
              </a:rPr>
              <a:t>בתנועות </a:t>
            </a:r>
            <a:r>
              <a:rPr lang="he-IL" sz="2000" dirty="0" smtClean="0">
                <a:latin typeface="Guttman David" panose="02010401010101010101" pitchFamily="2" charset="-79"/>
                <a:cs typeface="+mj-cs"/>
              </a:rPr>
              <a:t>ידיים המחקות </a:t>
            </a:r>
            <a:r>
              <a:rPr lang="he-IL" sz="2000" dirty="0">
                <a:latin typeface="Times New Roman" panose="02020603050405020304" pitchFamily="18" charset="0"/>
                <a:cs typeface="Times New Roman" panose="02020603050405020304" pitchFamily="18" charset="0"/>
              </a:rPr>
              <a:t>את </a:t>
            </a:r>
            <a:r>
              <a:rPr lang="he-IL" sz="2000" dirty="0" smtClean="0">
                <a:latin typeface="Times New Roman" panose="02020603050405020304" pitchFamily="18" charset="0"/>
                <a:cs typeface="Times New Roman" panose="02020603050405020304" pitchFamily="18" charset="0"/>
              </a:rPr>
              <a:t>מצב </a:t>
            </a:r>
            <a:r>
              <a:rPr lang="he-IL" sz="2000" dirty="0">
                <a:latin typeface="Times New Roman" panose="02020603050405020304" pitchFamily="18" charset="0"/>
                <a:cs typeface="Times New Roman" panose="02020603050405020304" pitchFamily="18" charset="0"/>
              </a:rPr>
              <a:t>השפתיים בעת הפקת </a:t>
            </a:r>
            <a:r>
              <a:rPr lang="he-IL" sz="2000" dirty="0" smtClean="0">
                <a:latin typeface="Times New Roman" panose="02020603050405020304" pitchFamily="18" charset="0"/>
                <a:cs typeface="Times New Roman" panose="02020603050405020304" pitchFamily="18" charset="0"/>
              </a:rPr>
              <a:t>            </a:t>
            </a:r>
          </a:p>
          <a:p>
            <a:pPr>
              <a:lnSpc>
                <a:spcPct val="150000"/>
              </a:lnSpc>
            </a:pPr>
            <a:r>
              <a:rPr lang="he-IL" sz="2000" dirty="0">
                <a:latin typeface="Times New Roman" panose="02020603050405020304" pitchFamily="18" charset="0"/>
                <a:cs typeface="Times New Roman" panose="02020603050405020304" pitchFamily="18" charset="0"/>
              </a:rPr>
              <a:t> </a:t>
            </a:r>
            <a:r>
              <a:rPr lang="he-IL" sz="2000" dirty="0" smtClean="0">
                <a:latin typeface="Times New Roman" panose="02020603050405020304" pitchFamily="18" charset="0"/>
                <a:cs typeface="Times New Roman" panose="02020603050405020304" pitchFamily="18" charset="0"/>
              </a:rPr>
              <a:t>   התנועות. </a:t>
            </a:r>
            <a:r>
              <a:rPr lang="he-IL" sz="2000" dirty="0" smtClean="0">
                <a:latin typeface="Guttman David" panose="02010401010101010101" pitchFamily="2" charset="-79"/>
                <a:cs typeface="+mj-cs"/>
              </a:rPr>
              <a:t>(איורים והסברים בספר).</a:t>
            </a:r>
          </a:p>
          <a:p>
            <a:endParaRPr lang="en-US" sz="2000" dirty="0">
              <a:cs typeface="+mj-cs"/>
            </a:endParaRPr>
          </a:p>
          <a:p>
            <a:pPr>
              <a:lnSpc>
                <a:spcPct val="150000"/>
              </a:lnSpc>
            </a:pPr>
            <a:endParaRPr lang="he-IL" sz="2000" dirty="0">
              <a:latin typeface="Guttman David" panose="02010401010101010101" pitchFamily="2" charset="-79"/>
              <a:ea typeface="Tahoma" panose="020B0604030504040204" pitchFamily="34" charset="0"/>
              <a:cs typeface="+mj-cs"/>
            </a:endParaRPr>
          </a:p>
        </p:txBody>
      </p:sp>
    </p:spTree>
    <p:extLst>
      <p:ext uri="{BB962C8B-B14F-4D97-AF65-F5344CB8AC3E}">
        <p14:creationId xmlns:p14="http://schemas.microsoft.com/office/powerpoint/2010/main" val="18397031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מספר שקופית 1"/>
          <p:cNvSpPr>
            <a:spLocks noGrp="1"/>
          </p:cNvSpPr>
          <p:nvPr>
            <p:ph type="sldNum" sz="quarter" idx="12"/>
          </p:nvPr>
        </p:nvSpPr>
        <p:spPr>
          <a:xfrm>
            <a:off x="316632" y="8475137"/>
            <a:ext cx="1600200" cy="486833"/>
          </a:xfrm>
        </p:spPr>
        <p:txBody>
          <a:bodyPr/>
          <a:lstStyle/>
          <a:p>
            <a:fld id="{C60840D6-4A80-4F4C-92AD-B99FC8A0C370}" type="slidenum">
              <a:rPr lang="he-IL" smtClean="0"/>
              <a:t>143</a:t>
            </a:fld>
            <a:endParaRPr lang="he-IL" dirty="0"/>
          </a:p>
        </p:txBody>
      </p:sp>
      <p:sp>
        <p:nvSpPr>
          <p:cNvPr id="5" name="TextBox 4"/>
          <p:cNvSpPr txBox="1"/>
          <p:nvPr/>
        </p:nvSpPr>
        <p:spPr>
          <a:xfrm>
            <a:off x="188640" y="467544"/>
            <a:ext cx="6245798" cy="8217634"/>
          </a:xfrm>
          <a:prstGeom prst="rect">
            <a:avLst/>
          </a:prstGeom>
          <a:noFill/>
        </p:spPr>
        <p:txBody>
          <a:bodyPr wrap="square" rtlCol="1">
            <a:spAutoFit/>
          </a:bodyPr>
          <a:lstStyle/>
          <a:p>
            <a:pPr>
              <a:lnSpc>
                <a:spcPct val="150000"/>
              </a:lnSpc>
            </a:pPr>
            <a:r>
              <a:rPr lang="he-IL" sz="2400" b="1" dirty="0" smtClean="0">
                <a:solidFill>
                  <a:srgbClr val="00518E"/>
                </a:solidFill>
                <a:latin typeface="Guttman David" panose="02010401010101010101" pitchFamily="2" charset="-79"/>
                <a:ea typeface="Tahoma" panose="020B0604030504040204" pitchFamily="34" charset="0"/>
                <a:cs typeface="+mj-cs"/>
              </a:rPr>
              <a:t>שירים נוספים</a:t>
            </a:r>
          </a:p>
          <a:p>
            <a:pPr>
              <a:lnSpc>
                <a:spcPct val="150000"/>
              </a:lnSpc>
            </a:pPr>
            <a:r>
              <a:rPr lang="he-IL" sz="2400" dirty="0" smtClean="0">
                <a:latin typeface="Guttman David" panose="02010401010101010101" pitchFamily="2" charset="-79"/>
                <a:ea typeface="Tahoma" panose="020B0604030504040204" pitchFamily="34" charset="0"/>
                <a:cs typeface="+mj-cs"/>
              </a:rPr>
              <a:t>שירי הגייה  </a:t>
            </a:r>
          </a:p>
          <a:p>
            <a:pPr>
              <a:lnSpc>
                <a:spcPct val="150000"/>
              </a:lnSpc>
            </a:pPr>
            <a:r>
              <a:rPr lang="he-IL" sz="2000" dirty="0">
                <a:cs typeface="+mj-cs"/>
              </a:rPr>
              <a:t>כדי להפנים את הקשר בין הפקת התנועה ההגויה לסימן הניקוד המייצג אותה, אנו מלווים את השירה </a:t>
            </a:r>
            <a:r>
              <a:rPr lang="he-IL" sz="2000" dirty="0" smtClean="0">
                <a:cs typeface="+mj-cs"/>
              </a:rPr>
              <a:t>בשני אופנים: </a:t>
            </a:r>
          </a:p>
          <a:p>
            <a:pPr>
              <a:lnSpc>
                <a:spcPct val="150000"/>
              </a:lnSpc>
            </a:pPr>
            <a:r>
              <a:rPr lang="he-IL" sz="2000" dirty="0" smtClean="0">
                <a:latin typeface="Guttman David" panose="02010401010101010101" pitchFamily="2" charset="-79"/>
                <a:cs typeface="+mj-cs"/>
              </a:rPr>
              <a:t>1. בתנועת </a:t>
            </a:r>
            <a:r>
              <a:rPr lang="he-IL" sz="2000" dirty="0">
                <a:latin typeface="Guttman David" panose="02010401010101010101" pitchFamily="2" charset="-79"/>
                <a:cs typeface="+mj-cs"/>
              </a:rPr>
              <a:t>ידיים </a:t>
            </a:r>
            <a:r>
              <a:rPr lang="he-IL" sz="2000" dirty="0" smtClean="0">
                <a:latin typeface="Guttman David" panose="02010401010101010101" pitchFamily="2" charset="-79"/>
                <a:cs typeface="+mj-cs"/>
              </a:rPr>
              <a:t>המחקה את מצב השפתיים</a:t>
            </a:r>
            <a:r>
              <a:rPr lang="he-IL" sz="2000" dirty="0">
                <a:latin typeface="Guttman David" panose="02010401010101010101" pitchFamily="2" charset="-79"/>
                <a:cs typeface="+mj-cs"/>
              </a:rPr>
              <a:t>. </a:t>
            </a:r>
            <a:endParaRPr lang="he-IL" sz="2000" dirty="0" smtClean="0">
              <a:latin typeface="Guttman David" panose="02010401010101010101" pitchFamily="2" charset="-79"/>
              <a:cs typeface="+mj-cs"/>
            </a:endParaRPr>
          </a:p>
          <a:p>
            <a:pPr>
              <a:lnSpc>
                <a:spcPct val="150000"/>
              </a:lnSpc>
            </a:pPr>
            <a:r>
              <a:rPr lang="he-IL" sz="2000" dirty="0" smtClean="0">
                <a:latin typeface="Guttman David" panose="02010401010101010101" pitchFamily="2" charset="-79"/>
                <a:cs typeface="+mj-cs"/>
              </a:rPr>
              <a:t>2</a:t>
            </a:r>
            <a:r>
              <a:rPr lang="he-IL" sz="2000" dirty="0">
                <a:latin typeface="Guttman David" panose="02010401010101010101" pitchFamily="2" charset="-79"/>
                <a:cs typeface="+mj-cs"/>
              </a:rPr>
              <a:t>. </a:t>
            </a:r>
            <a:r>
              <a:rPr lang="he-IL" sz="2000" dirty="0" smtClean="0">
                <a:latin typeface="Guttman David" panose="02010401010101010101" pitchFamily="2" charset="-79"/>
                <a:cs typeface="+mj-cs"/>
              </a:rPr>
              <a:t>בתנועת </a:t>
            </a:r>
            <a:r>
              <a:rPr lang="he-IL" sz="2000" dirty="0">
                <a:latin typeface="Guttman David" panose="02010401010101010101" pitchFamily="2" charset="-79"/>
                <a:cs typeface="+mj-cs"/>
              </a:rPr>
              <a:t>ידיים </a:t>
            </a:r>
            <a:r>
              <a:rPr lang="he-IL" sz="2000" dirty="0" smtClean="0">
                <a:latin typeface="Guttman David" panose="02010401010101010101" pitchFamily="2" charset="-79"/>
                <a:cs typeface="+mj-cs"/>
              </a:rPr>
              <a:t>המדמה את צורתו של סימן הניקוד.</a:t>
            </a:r>
            <a:endParaRPr lang="en-US" sz="2000" dirty="0">
              <a:cs typeface="+mj-cs"/>
            </a:endParaRPr>
          </a:p>
          <a:p>
            <a:pPr>
              <a:lnSpc>
                <a:spcPct val="150000"/>
              </a:lnSpc>
            </a:pPr>
            <a:r>
              <a:rPr lang="he-IL" sz="2400" dirty="0" smtClean="0">
                <a:latin typeface="Guttman David" panose="02010401010101010101" pitchFamily="2" charset="-79"/>
                <a:ea typeface="Tahoma" panose="020B0604030504040204" pitchFamily="34" charset="0"/>
                <a:cs typeface="+mj-cs"/>
              </a:rPr>
              <a:t>שירי  סיום </a:t>
            </a:r>
          </a:p>
          <a:p>
            <a:pPr>
              <a:lnSpc>
                <a:spcPct val="150000"/>
              </a:lnSpc>
            </a:pPr>
            <a:r>
              <a:rPr lang="he-IL" sz="2000" dirty="0" smtClean="0">
                <a:latin typeface="Guttman David" panose="02010401010101010101" pitchFamily="2" charset="-79"/>
                <a:ea typeface="Tahoma" panose="020B0604030504040204" pitchFamily="34" charset="0"/>
                <a:cs typeface="+mj-cs"/>
              </a:rPr>
              <a:t>כל מערכה מסתיימת בשיר סיפורי שבו סימן הניקוד </a:t>
            </a:r>
            <a:r>
              <a:rPr lang="he-IL" sz="2000" dirty="0"/>
              <a:t>– </a:t>
            </a:r>
            <a:r>
              <a:rPr lang="he-IL" sz="2000" dirty="0" smtClean="0">
                <a:latin typeface="Guttman David" panose="02010401010101010101" pitchFamily="2" charset="-79"/>
                <a:ea typeface="Tahoma" panose="020B0604030504040204" pitchFamily="34" charset="0"/>
                <a:cs typeface="+mj-cs"/>
              </a:rPr>
              <a:t>כוכב אותה המערכה </a:t>
            </a:r>
            <a:r>
              <a:rPr lang="he-IL" sz="2000" dirty="0" smtClean="0"/>
              <a:t>– </a:t>
            </a:r>
            <a:r>
              <a:rPr lang="he-IL" sz="2000" dirty="0" smtClean="0">
                <a:latin typeface="Guttman David" panose="02010401010101010101" pitchFamily="2" charset="-79"/>
                <a:ea typeface="Tahoma" panose="020B0604030504040204" pitchFamily="34" charset="0"/>
                <a:cs typeface="+mj-cs"/>
              </a:rPr>
              <a:t>בא לידי ביטוי </a:t>
            </a:r>
            <a:r>
              <a:rPr lang="he-IL" sz="2000" dirty="0">
                <a:latin typeface="Times New Roman" panose="02020603050405020304" pitchFamily="18" charset="0"/>
                <a:cs typeface="Times New Roman" panose="02020603050405020304" pitchFamily="18" charset="0"/>
              </a:rPr>
              <a:t>(לעיתים יהיה זה צמד סימנים</a:t>
            </a:r>
            <a:r>
              <a:rPr lang="he-IL" sz="2000" dirty="0" smtClean="0">
                <a:latin typeface="Times New Roman" panose="02020603050405020304" pitchFamily="18" charset="0"/>
                <a:cs typeface="Times New Roman" panose="02020603050405020304" pitchFamily="18" charset="0"/>
              </a:rPr>
              <a:t>).</a:t>
            </a:r>
          </a:p>
          <a:p>
            <a:pPr>
              <a:lnSpc>
                <a:spcPct val="150000"/>
              </a:lnSpc>
            </a:pPr>
            <a:r>
              <a:rPr lang="he-IL" sz="2000" b="1" dirty="0">
                <a:latin typeface="Times New Roman" panose="02020603050405020304" pitchFamily="18" charset="0"/>
                <a:cs typeface="Times New Roman" panose="02020603050405020304" pitchFamily="18" charset="0"/>
              </a:rPr>
              <a:t>לימוד השירים ייעשה בשלבים</a:t>
            </a:r>
            <a:endParaRPr lang="en-US" sz="2000" dirty="0">
              <a:latin typeface="Times New Roman" panose="02020603050405020304" pitchFamily="18" charset="0"/>
              <a:cs typeface="Times New Roman" panose="02020603050405020304" pitchFamily="18" charset="0"/>
            </a:endParaRPr>
          </a:p>
          <a:p>
            <a:pPr marL="342900" lvl="0" indent="-342900">
              <a:lnSpc>
                <a:spcPct val="150000"/>
              </a:lnSpc>
              <a:buAutoNum type="arabicPeriod"/>
            </a:pPr>
            <a:r>
              <a:rPr lang="he-IL" sz="2000" dirty="0" smtClean="0">
                <a:latin typeface="Guttman David" panose="02010401010101010101" pitchFamily="2" charset="-79"/>
                <a:cs typeface="+mj-cs"/>
              </a:rPr>
              <a:t>בקריאה </a:t>
            </a:r>
            <a:r>
              <a:rPr lang="he-IL" sz="2000" dirty="0">
                <a:latin typeface="Guttman David" panose="02010401010101010101" pitchFamily="2" charset="-79"/>
                <a:cs typeface="+mj-cs"/>
              </a:rPr>
              <a:t>ראשונה: </a:t>
            </a:r>
            <a:r>
              <a:rPr lang="he-IL" sz="2000" dirty="0" smtClean="0">
                <a:latin typeface="Guttman David" panose="02010401010101010101" pitchFamily="2" charset="-79"/>
                <a:cs typeface="+mj-cs"/>
              </a:rPr>
              <a:t>קראו בקול שורה </a:t>
            </a:r>
            <a:r>
              <a:rPr lang="he-IL" sz="2000" dirty="0">
                <a:latin typeface="Guttman David" panose="02010401010101010101" pitchFamily="2" charset="-79"/>
                <a:cs typeface="+mj-cs"/>
              </a:rPr>
              <a:t>או </a:t>
            </a:r>
            <a:r>
              <a:rPr lang="he-IL" sz="2000" dirty="0" smtClean="0">
                <a:latin typeface="Guttman David" panose="02010401010101010101" pitchFamily="2" charset="-79"/>
                <a:cs typeface="+mj-cs"/>
              </a:rPr>
              <a:t>משפט, והזמינו את הילדים לחזור עליהם בצורה מדויקת.</a:t>
            </a:r>
            <a:endParaRPr lang="he-IL" sz="2000" dirty="0">
              <a:cs typeface="+mj-cs"/>
            </a:endParaRPr>
          </a:p>
          <a:p>
            <a:pPr lvl="0">
              <a:lnSpc>
                <a:spcPct val="150000"/>
              </a:lnSpc>
            </a:pPr>
            <a:r>
              <a:rPr lang="he-IL" sz="2000" dirty="0" smtClean="0">
                <a:latin typeface="Guttman David" panose="02010401010101010101" pitchFamily="2" charset="-79"/>
                <a:cs typeface="+mj-cs"/>
              </a:rPr>
              <a:t>2.  בקריאה שנייה: </a:t>
            </a:r>
            <a:r>
              <a:rPr lang="he-IL" sz="2000" dirty="0" smtClean="0">
                <a:latin typeface="Times New Roman" panose="02020603050405020304" pitchFamily="18" charset="0"/>
                <a:cs typeface="Times New Roman" panose="02020603050405020304" pitchFamily="18" charset="0"/>
              </a:rPr>
              <a:t>כמו </a:t>
            </a:r>
            <a:r>
              <a:rPr lang="he-IL" sz="2000" dirty="0">
                <a:latin typeface="Times New Roman" panose="02020603050405020304" pitchFamily="18" charset="0"/>
                <a:cs typeface="Times New Roman" panose="02020603050405020304" pitchFamily="18" charset="0"/>
              </a:rPr>
              <a:t>בשלב הקודם, אבל </a:t>
            </a:r>
            <a:r>
              <a:rPr lang="he-IL" sz="2000" dirty="0" smtClean="0">
                <a:latin typeface="Times New Roman" panose="02020603050405020304" pitchFamily="18" charset="0"/>
                <a:cs typeface="Times New Roman" panose="02020603050405020304" pitchFamily="18" charset="0"/>
              </a:rPr>
              <a:t>הפעם </a:t>
            </a:r>
            <a:r>
              <a:rPr lang="he-IL" sz="2000" dirty="0" smtClean="0">
                <a:latin typeface="Guttman David" panose="02010401010101010101" pitchFamily="2" charset="-79"/>
                <a:cs typeface="+mj-cs"/>
              </a:rPr>
              <a:t>קראו בקול  2  </a:t>
            </a:r>
          </a:p>
          <a:p>
            <a:pPr lvl="0">
              <a:lnSpc>
                <a:spcPct val="150000"/>
              </a:lnSpc>
            </a:pPr>
            <a:r>
              <a:rPr lang="he-IL" sz="2000" dirty="0" smtClean="0">
                <a:latin typeface="Guttman David" panose="02010401010101010101" pitchFamily="2" charset="-79"/>
                <a:cs typeface="+mj-cs"/>
              </a:rPr>
              <a:t>     שורות </a:t>
            </a:r>
            <a:r>
              <a:rPr lang="he-IL" sz="2000" dirty="0">
                <a:latin typeface="Guttman David" panose="02010401010101010101" pitchFamily="2" charset="-79"/>
                <a:cs typeface="+mj-cs"/>
              </a:rPr>
              <a:t>או 2 </a:t>
            </a:r>
            <a:r>
              <a:rPr lang="he-IL" sz="2000" dirty="0" smtClean="0">
                <a:latin typeface="Guttman David" panose="02010401010101010101" pitchFamily="2" charset="-79"/>
                <a:cs typeface="+mj-cs"/>
              </a:rPr>
              <a:t>משפטים. </a:t>
            </a:r>
          </a:p>
          <a:p>
            <a:pPr lvl="0">
              <a:lnSpc>
                <a:spcPct val="150000"/>
              </a:lnSpc>
            </a:pPr>
            <a:r>
              <a:rPr lang="he-IL" sz="2000" dirty="0" smtClean="0">
                <a:latin typeface="Guttman David" panose="02010401010101010101" pitchFamily="2" charset="-79"/>
                <a:ea typeface="Tahoma" panose="020B0604030504040204" pitchFamily="34" charset="0"/>
                <a:cs typeface="+mj-cs"/>
              </a:rPr>
              <a:t>3.  הקשיבו לשיר המושמע המלווה במוזיקה.</a:t>
            </a:r>
            <a:endParaRPr lang="en-US" sz="2000" dirty="0">
              <a:latin typeface="Guttman David" panose="02010401010101010101" pitchFamily="2" charset="-79"/>
              <a:ea typeface="Tahoma" panose="020B0604030504040204" pitchFamily="34" charset="0"/>
              <a:cs typeface="+mj-cs"/>
            </a:endParaRPr>
          </a:p>
          <a:p>
            <a:pPr lvl="0">
              <a:lnSpc>
                <a:spcPct val="150000"/>
              </a:lnSpc>
            </a:pPr>
            <a:r>
              <a:rPr lang="he-IL" sz="2000" dirty="0" smtClean="0">
                <a:latin typeface="Guttman David" panose="02010401010101010101" pitchFamily="2" charset="-79"/>
                <a:ea typeface="Tahoma" panose="020B0604030504040204" pitchFamily="34" charset="0"/>
                <a:cs typeface="+mj-cs"/>
              </a:rPr>
              <a:t>4.  הקשיבו שוב ובקשו מהילדים להצטרף לשירה.</a:t>
            </a:r>
          </a:p>
          <a:p>
            <a:pPr lvl="0">
              <a:lnSpc>
                <a:spcPct val="150000"/>
              </a:lnSpc>
            </a:pPr>
            <a:r>
              <a:rPr lang="he-IL" sz="2000" dirty="0" smtClean="0">
                <a:latin typeface="Guttman David" panose="02010401010101010101" pitchFamily="2" charset="-79"/>
                <a:ea typeface="Tahoma" panose="020B0604030504040204" pitchFamily="34" charset="0"/>
                <a:cs typeface="+mj-cs"/>
              </a:rPr>
              <a:t>5.  לוו את קטעי ההגייה בשיר בתנועות לפי ההנחיות בתחילת המערכה. </a:t>
            </a:r>
          </a:p>
        </p:txBody>
      </p:sp>
    </p:spTree>
    <p:extLst>
      <p:ext uri="{BB962C8B-B14F-4D97-AF65-F5344CB8AC3E}">
        <p14:creationId xmlns:p14="http://schemas.microsoft.com/office/powerpoint/2010/main" val="29907806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מספר שקופית 1"/>
          <p:cNvSpPr>
            <a:spLocks noGrp="1"/>
          </p:cNvSpPr>
          <p:nvPr>
            <p:ph type="sldNum" sz="quarter" idx="12"/>
          </p:nvPr>
        </p:nvSpPr>
        <p:spPr>
          <a:xfrm>
            <a:off x="6093296" y="8475137"/>
            <a:ext cx="1600200" cy="486833"/>
          </a:xfrm>
        </p:spPr>
        <p:txBody>
          <a:bodyPr/>
          <a:lstStyle/>
          <a:p>
            <a:fld id="{C60840D6-4A80-4F4C-92AD-B99FC8A0C370}" type="slidenum">
              <a:rPr lang="he-IL" smtClean="0"/>
              <a:t>144</a:t>
            </a:fld>
            <a:endParaRPr lang="he-IL" dirty="0"/>
          </a:p>
        </p:txBody>
      </p:sp>
      <p:sp>
        <p:nvSpPr>
          <p:cNvPr id="9" name="TextBox 8"/>
          <p:cNvSpPr txBox="1"/>
          <p:nvPr/>
        </p:nvSpPr>
        <p:spPr>
          <a:xfrm>
            <a:off x="260647" y="212254"/>
            <a:ext cx="6097169" cy="8771632"/>
          </a:xfrm>
          <a:prstGeom prst="rect">
            <a:avLst/>
          </a:prstGeom>
          <a:noFill/>
        </p:spPr>
        <p:txBody>
          <a:bodyPr wrap="square" rtlCol="1">
            <a:spAutoFit/>
          </a:bodyPr>
          <a:lstStyle/>
          <a:p>
            <a:endParaRPr lang="he-IL" sz="2400" b="1" dirty="0" smtClean="0">
              <a:solidFill>
                <a:srgbClr val="7E542A"/>
              </a:solidFill>
              <a:latin typeface="Guttman Hatzvi" panose="02010401010101010101" pitchFamily="2" charset="-79"/>
              <a:ea typeface="Tahoma" panose="020B0604030504040204" pitchFamily="34" charset="0"/>
              <a:cs typeface="+mj-cs"/>
            </a:endParaRPr>
          </a:p>
          <a:p>
            <a:r>
              <a:rPr lang="he-IL" sz="2400" b="1" dirty="0" smtClean="0">
                <a:solidFill>
                  <a:srgbClr val="00518E"/>
                </a:solidFill>
                <a:latin typeface="Guttman David" panose="02010401010101010101" pitchFamily="2" charset="-79"/>
                <a:ea typeface="Tahoma" panose="020B0604030504040204" pitchFamily="34" charset="0"/>
                <a:cs typeface="+mj-cs"/>
              </a:rPr>
              <a:t>שלב 1: הכרת המחזמר מתחילתו ועד סופו</a:t>
            </a:r>
          </a:p>
          <a:p>
            <a:pPr>
              <a:lnSpc>
                <a:spcPct val="150000"/>
              </a:lnSpc>
            </a:pPr>
            <a:r>
              <a:rPr lang="he-IL" sz="2000" dirty="0" smtClean="0">
                <a:latin typeface="Guttman David" panose="02010401010101010101" pitchFamily="2" charset="-79"/>
                <a:ea typeface="Tahoma" panose="020B0604030504040204" pitchFamily="34" charset="0"/>
                <a:cs typeface="+mj-cs"/>
              </a:rPr>
              <a:t>כל מערכה מחולקת לקטעים. </a:t>
            </a:r>
            <a:r>
              <a:rPr lang="he-IL" sz="2000" dirty="0">
                <a:cs typeface="+mj-cs"/>
              </a:rPr>
              <a:t>ללימוד מיטבי נגוון את קריאת הקטעים </a:t>
            </a:r>
            <a:r>
              <a:rPr lang="he-IL" sz="2000" dirty="0" smtClean="0">
                <a:cs typeface="+mj-cs"/>
              </a:rPr>
              <a:t>ונשלב </a:t>
            </a:r>
            <a:r>
              <a:rPr lang="he-IL" sz="2000" dirty="0">
                <a:cs typeface="+mj-cs"/>
              </a:rPr>
              <a:t>בין קריאה מספרת לקריאה משחקית. </a:t>
            </a:r>
            <a:endParaRPr lang="he-IL" sz="2000" dirty="0" smtClean="0">
              <a:cs typeface="+mj-cs"/>
            </a:endParaRPr>
          </a:p>
          <a:p>
            <a:pPr>
              <a:lnSpc>
                <a:spcPct val="150000"/>
              </a:lnSpc>
            </a:pPr>
            <a:r>
              <a:rPr lang="he-IL" sz="2000" dirty="0" smtClean="0">
                <a:cs typeface="+mj-cs"/>
              </a:rPr>
              <a:t>בעודנו קוראים – </a:t>
            </a:r>
            <a:r>
              <a:rPr lang="he-IL" sz="2000" dirty="0">
                <a:cs typeface="+mj-cs"/>
              </a:rPr>
              <a:t>כדאי להצביע על המילים הכתובות ולהתקדם עם האצבע על הדף לפי קצב הקריאה</a:t>
            </a:r>
            <a:r>
              <a:rPr lang="he-IL" sz="2000" dirty="0"/>
              <a:t>.</a:t>
            </a:r>
            <a:endParaRPr lang="en-US" sz="2000" dirty="0"/>
          </a:p>
          <a:p>
            <a:pPr>
              <a:lnSpc>
                <a:spcPct val="150000"/>
              </a:lnSpc>
            </a:pPr>
            <a:r>
              <a:rPr lang="he-IL" sz="2400" dirty="0" smtClean="0">
                <a:latin typeface="Guttman David" panose="02010401010101010101" pitchFamily="2" charset="-79"/>
                <a:ea typeface="Tahoma" panose="020B0604030504040204" pitchFamily="34" charset="0"/>
                <a:cs typeface="+mj-cs"/>
              </a:rPr>
              <a:t>הקריאה </a:t>
            </a:r>
            <a:r>
              <a:rPr lang="he-IL" sz="2400" dirty="0">
                <a:latin typeface="Guttman David" panose="02010401010101010101" pitchFamily="2" charset="-79"/>
                <a:ea typeface="Tahoma" panose="020B0604030504040204" pitchFamily="34" charset="0"/>
                <a:cs typeface="+mj-cs"/>
              </a:rPr>
              <a:t>המספרת </a:t>
            </a:r>
          </a:p>
          <a:p>
            <a:pPr>
              <a:lnSpc>
                <a:spcPct val="150000"/>
              </a:lnSpc>
            </a:pPr>
            <a:r>
              <a:rPr lang="he-IL" sz="2000" b="1" dirty="0">
                <a:solidFill>
                  <a:srgbClr val="00518E"/>
                </a:solidFill>
                <a:latin typeface="Guttman David" panose="02010401010101010101" pitchFamily="2" charset="-79"/>
                <a:ea typeface="Tahoma" panose="020B0604030504040204" pitchFamily="34" charset="0"/>
                <a:cs typeface="+mj-cs"/>
              </a:rPr>
              <a:t>קריאה ראשונה: </a:t>
            </a:r>
            <a:r>
              <a:rPr lang="he-IL" sz="2000" dirty="0" smtClean="0">
                <a:solidFill>
                  <a:srgbClr val="00518E"/>
                </a:solidFill>
                <a:latin typeface="Guttman David" panose="02010401010101010101" pitchFamily="2" charset="-79"/>
                <a:ea typeface="Tahoma" panose="020B0604030504040204" pitchFamily="34" charset="0"/>
                <a:cs typeface="+mj-cs"/>
              </a:rPr>
              <a:t> </a:t>
            </a:r>
          </a:p>
          <a:p>
            <a:pPr marL="457200" indent="-457200">
              <a:lnSpc>
                <a:spcPct val="150000"/>
              </a:lnSpc>
              <a:buAutoNum type="arabicPeriod"/>
            </a:pPr>
            <a:r>
              <a:rPr lang="he-IL" sz="2000" dirty="0" smtClean="0">
                <a:latin typeface="Guttman David" panose="02010401010101010101" pitchFamily="2" charset="-79"/>
                <a:ea typeface="Tahoma" panose="020B0604030504040204" pitchFamily="34" charset="0"/>
                <a:cs typeface="+mj-cs"/>
              </a:rPr>
              <a:t>נקרא כל קטע בסקרנות והתרגשות כיאה למפגש ראשון עם החומר הכתוב </a:t>
            </a:r>
          </a:p>
          <a:p>
            <a:pPr marL="457200" indent="-457200">
              <a:lnSpc>
                <a:spcPct val="150000"/>
              </a:lnSpc>
              <a:buAutoNum type="arabicPeriod"/>
            </a:pPr>
            <a:r>
              <a:rPr lang="he-IL" sz="2000" dirty="0" smtClean="0">
                <a:cs typeface="+mj-cs"/>
              </a:rPr>
              <a:t>נעודד </a:t>
            </a:r>
            <a:r>
              <a:rPr lang="he-IL" sz="2000" dirty="0">
                <a:cs typeface="+mj-cs"/>
              </a:rPr>
              <a:t>את הילדים לשאול שאלות כדי לברר </a:t>
            </a:r>
            <a:r>
              <a:rPr lang="he-IL" sz="2000" dirty="0" smtClean="0">
                <a:cs typeface="+mj-cs"/>
              </a:rPr>
              <a:t>משמעותם של </a:t>
            </a:r>
            <a:r>
              <a:rPr lang="he-IL" sz="2000" dirty="0">
                <a:cs typeface="+mj-cs"/>
              </a:rPr>
              <a:t>מילים חדשות, של משפט מסוים או של תוכן הקטע השלם.</a:t>
            </a:r>
            <a:endParaRPr lang="he-IL" sz="2000" dirty="0" smtClean="0">
              <a:latin typeface="Guttman David" panose="02010401010101010101" pitchFamily="2" charset="-79"/>
              <a:ea typeface="Tahoma" panose="020B0604030504040204" pitchFamily="34" charset="0"/>
              <a:cs typeface="+mj-cs"/>
            </a:endParaRPr>
          </a:p>
          <a:p>
            <a:pPr>
              <a:lnSpc>
                <a:spcPct val="150000"/>
              </a:lnSpc>
            </a:pPr>
            <a:r>
              <a:rPr lang="he-IL" sz="2000" b="1" dirty="0" smtClean="0">
                <a:solidFill>
                  <a:srgbClr val="00518E"/>
                </a:solidFill>
                <a:latin typeface="Guttman David" panose="02010401010101010101" pitchFamily="2" charset="-79"/>
                <a:ea typeface="Tahoma" panose="020B0604030504040204" pitchFamily="34" charset="0"/>
                <a:cs typeface="+mj-cs"/>
              </a:rPr>
              <a:t>קריאה </a:t>
            </a:r>
            <a:r>
              <a:rPr lang="he-IL" sz="2000" b="1" dirty="0">
                <a:solidFill>
                  <a:srgbClr val="00518E"/>
                </a:solidFill>
                <a:latin typeface="Guttman David" panose="02010401010101010101" pitchFamily="2" charset="-79"/>
                <a:ea typeface="Tahoma" panose="020B0604030504040204" pitchFamily="34" charset="0"/>
                <a:cs typeface="+mj-cs"/>
              </a:rPr>
              <a:t>שניה: </a:t>
            </a:r>
            <a:endParaRPr lang="he-IL" sz="2000" b="1" dirty="0" smtClean="0">
              <a:solidFill>
                <a:srgbClr val="00518E"/>
              </a:solidFill>
              <a:latin typeface="Guttman David" panose="02010401010101010101" pitchFamily="2" charset="-79"/>
              <a:ea typeface="Tahoma" panose="020B0604030504040204" pitchFamily="34" charset="0"/>
              <a:cs typeface="+mj-cs"/>
            </a:endParaRPr>
          </a:p>
          <a:p>
            <a:pPr marL="457200" indent="-457200">
              <a:lnSpc>
                <a:spcPct val="150000"/>
              </a:lnSpc>
              <a:buAutoNum type="arabicPeriod"/>
            </a:pPr>
            <a:r>
              <a:rPr lang="he-IL" sz="2000" dirty="0" smtClean="0">
                <a:cs typeface="+mj-cs"/>
              </a:rPr>
              <a:t>נקרא </a:t>
            </a:r>
            <a:r>
              <a:rPr lang="he-IL" sz="2000" dirty="0">
                <a:cs typeface="+mj-cs"/>
              </a:rPr>
              <a:t>את המערכה </a:t>
            </a:r>
            <a:r>
              <a:rPr lang="he-IL" sz="2000" dirty="0" smtClean="0">
                <a:cs typeface="+mj-cs"/>
              </a:rPr>
              <a:t>כולה ונבקש מהילדים לחזור על דברי סימני הניקוד וקבוצת הילדים שמתארחת בארצם. </a:t>
            </a:r>
            <a:r>
              <a:rPr lang="he-IL" sz="2000" dirty="0">
                <a:cs typeface="+mj-cs"/>
              </a:rPr>
              <a:t>חשוב לשים לב שהם יבטאו אותן בצורה ברורה </a:t>
            </a:r>
            <a:r>
              <a:rPr lang="he-IL" sz="2000" dirty="0" smtClean="0">
                <a:cs typeface="+mj-cs"/>
              </a:rPr>
              <a:t>וברגש</a:t>
            </a:r>
            <a:r>
              <a:rPr lang="he-IL" sz="2000" dirty="0" smtClean="0">
                <a:solidFill>
                  <a:srgbClr val="FF0000"/>
                </a:solidFill>
                <a:cs typeface="+mj-cs"/>
              </a:rPr>
              <a:t>. </a:t>
            </a:r>
          </a:p>
          <a:p>
            <a:pPr marL="457200" indent="-457200">
              <a:lnSpc>
                <a:spcPct val="150000"/>
              </a:lnSpc>
              <a:buAutoNum type="arabicPeriod"/>
            </a:pPr>
            <a:r>
              <a:rPr lang="he-IL" sz="2000" dirty="0" smtClean="0">
                <a:cs typeface="+mj-cs"/>
              </a:rPr>
              <a:t>לאחר מכן נציג </a:t>
            </a:r>
            <a:r>
              <a:rPr lang="he-IL" sz="2000" dirty="0">
                <a:cs typeface="+mj-cs"/>
              </a:rPr>
              <a:t>לילדים שאלות </a:t>
            </a:r>
            <a:r>
              <a:rPr lang="he-IL" sz="2000" dirty="0" smtClean="0">
                <a:cs typeface="+mj-cs"/>
              </a:rPr>
              <a:t>מרחיבות דעת כגון:</a:t>
            </a:r>
            <a:endParaRPr lang="en-US" sz="2000" dirty="0">
              <a:cs typeface="+mj-cs"/>
            </a:endParaRPr>
          </a:p>
          <a:p>
            <a:pPr marL="342900" indent="-342900">
              <a:lnSpc>
                <a:spcPct val="150000"/>
              </a:lnSpc>
              <a:buFont typeface="Arial" panose="020B0604020202020204" pitchFamily="34" charset="0"/>
              <a:buChar char="•"/>
            </a:pPr>
            <a:r>
              <a:rPr lang="he-IL" sz="2000" dirty="0" smtClean="0">
                <a:latin typeface="Guttman David" panose="02010401010101010101" pitchFamily="2" charset="-79"/>
                <a:cs typeface="+mj-cs"/>
              </a:rPr>
              <a:t>  אילו תכונות יש לסימן הניקוד או לצמד הסימנים?</a:t>
            </a:r>
          </a:p>
          <a:p>
            <a:pPr>
              <a:lnSpc>
                <a:spcPct val="150000"/>
              </a:lnSpc>
            </a:pPr>
            <a:endParaRPr lang="he-IL" sz="2000" dirty="0" smtClean="0">
              <a:latin typeface="Guttman David" panose="02010401010101010101" pitchFamily="2" charset="-79"/>
              <a:cs typeface="+mj-cs"/>
            </a:endParaRPr>
          </a:p>
        </p:txBody>
      </p:sp>
    </p:spTree>
    <p:extLst>
      <p:ext uri="{BB962C8B-B14F-4D97-AF65-F5344CB8AC3E}">
        <p14:creationId xmlns:p14="http://schemas.microsoft.com/office/powerpoint/2010/main" val="5232698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מספר שקופית 1"/>
          <p:cNvSpPr>
            <a:spLocks noGrp="1"/>
          </p:cNvSpPr>
          <p:nvPr>
            <p:ph type="sldNum" sz="quarter" idx="12"/>
          </p:nvPr>
        </p:nvSpPr>
        <p:spPr>
          <a:xfrm>
            <a:off x="244624" y="8475137"/>
            <a:ext cx="1600200" cy="486833"/>
          </a:xfrm>
        </p:spPr>
        <p:txBody>
          <a:bodyPr/>
          <a:lstStyle/>
          <a:p>
            <a:fld id="{C60840D6-4A80-4F4C-92AD-B99FC8A0C370}" type="slidenum">
              <a:rPr lang="he-IL" smtClean="0"/>
              <a:t>145</a:t>
            </a:fld>
            <a:endParaRPr lang="he-IL" dirty="0"/>
          </a:p>
        </p:txBody>
      </p:sp>
      <p:sp>
        <p:nvSpPr>
          <p:cNvPr id="9" name="TextBox 8"/>
          <p:cNvSpPr txBox="1"/>
          <p:nvPr/>
        </p:nvSpPr>
        <p:spPr>
          <a:xfrm>
            <a:off x="260648" y="500052"/>
            <a:ext cx="6120680" cy="7325082"/>
          </a:xfrm>
          <a:prstGeom prst="rect">
            <a:avLst/>
          </a:prstGeom>
          <a:noFill/>
        </p:spPr>
        <p:txBody>
          <a:bodyPr wrap="square" rtlCol="1">
            <a:spAutoFit/>
          </a:bodyPr>
          <a:lstStyle/>
          <a:p>
            <a:pPr marL="342900" indent="-342900">
              <a:lnSpc>
                <a:spcPct val="150000"/>
              </a:lnSpc>
              <a:buFont typeface="Arial" panose="020B0604020202020204" pitchFamily="34" charset="0"/>
              <a:buChar char="•"/>
            </a:pPr>
            <a:r>
              <a:rPr lang="he-IL" sz="2000" dirty="0">
                <a:latin typeface="Times New Roman" panose="02020603050405020304" pitchFamily="18" charset="0"/>
                <a:cs typeface="Times New Roman" panose="02020603050405020304" pitchFamily="18" charset="0"/>
              </a:rPr>
              <a:t>כשמדובר בצמד, מהי מערכת היחסים ביניהם? </a:t>
            </a:r>
          </a:p>
          <a:p>
            <a:pPr marL="342900" indent="-342900">
              <a:lnSpc>
                <a:spcPct val="150000"/>
              </a:lnSpc>
              <a:buFont typeface="Arial" panose="020B0604020202020204" pitchFamily="34" charset="0"/>
              <a:buChar char="•"/>
            </a:pPr>
            <a:r>
              <a:rPr lang="he-IL" sz="2000" dirty="0" smtClean="0">
                <a:latin typeface="Guttman David" panose="02010401010101010101" pitchFamily="2" charset="-79"/>
                <a:cs typeface="+mj-cs"/>
              </a:rPr>
              <a:t>מה </a:t>
            </a:r>
            <a:r>
              <a:rPr lang="he-IL" sz="2000" dirty="0">
                <a:latin typeface="Guttman David" panose="02010401010101010101" pitchFamily="2" charset="-79"/>
                <a:cs typeface="+mj-cs"/>
              </a:rPr>
              <a:t>חשים </a:t>
            </a:r>
            <a:r>
              <a:rPr lang="he-IL" sz="2000" dirty="0" smtClean="0">
                <a:latin typeface="Guttman David" panose="02010401010101010101" pitchFamily="2" charset="-79"/>
                <a:cs typeface="+mj-cs"/>
              </a:rPr>
              <a:t>הילדים שבאירוע ומה </a:t>
            </a:r>
            <a:r>
              <a:rPr lang="he-IL" sz="2000" dirty="0">
                <a:latin typeface="Guttman David" panose="02010401010101010101" pitchFamily="2" charset="-79"/>
                <a:cs typeface="+mj-cs"/>
              </a:rPr>
              <a:t>הם רוצים</a:t>
            </a:r>
            <a:r>
              <a:rPr lang="he-IL" sz="2000" dirty="0" smtClean="0">
                <a:latin typeface="Guttman David" panose="02010401010101010101" pitchFamily="2" charset="-79"/>
                <a:cs typeface="+mj-cs"/>
              </a:rPr>
              <a:t>?</a:t>
            </a:r>
          </a:p>
          <a:p>
            <a:pPr marL="342900" indent="-342900">
              <a:lnSpc>
                <a:spcPct val="150000"/>
              </a:lnSpc>
              <a:buFont typeface="Arial" panose="020B0604020202020204" pitchFamily="34" charset="0"/>
              <a:buChar char="•"/>
            </a:pPr>
            <a:r>
              <a:rPr lang="he-IL" sz="2000" dirty="0" smtClean="0">
                <a:latin typeface="Guttman David" panose="02010401010101010101" pitchFamily="2" charset="-79"/>
                <a:cs typeface="+mj-cs"/>
              </a:rPr>
              <a:t>היכן הסופרת? האם היא בתוך הסיפור או מחוצה לו? מתי כך ומתי כך? מה היא מרגישה? </a:t>
            </a:r>
            <a:endParaRPr lang="he-IL" sz="2000" dirty="0">
              <a:latin typeface="Guttman David" panose="02010401010101010101" pitchFamily="2" charset="-79"/>
              <a:cs typeface="+mj-cs"/>
            </a:endParaRPr>
          </a:p>
          <a:p>
            <a:pPr lvl="0">
              <a:lnSpc>
                <a:spcPct val="150000"/>
              </a:lnSpc>
            </a:pPr>
            <a:r>
              <a:rPr lang="he-IL" sz="2000" dirty="0" smtClean="0">
                <a:latin typeface="Guttman David" panose="02010401010101010101" pitchFamily="2" charset="-79"/>
                <a:cs typeface="+mj-cs"/>
              </a:rPr>
              <a:t>אפשר לבקש מהילדים לתאר את המקומות שבהם מתרחשים האירועים, </a:t>
            </a:r>
            <a:r>
              <a:rPr lang="he-IL" sz="2000" dirty="0">
                <a:cs typeface="+mj-cs"/>
              </a:rPr>
              <a:t>וגם את תחושות הילדים השותפים באירועים (לפי דעתם).</a:t>
            </a:r>
            <a:endParaRPr lang="en-US" sz="2000" dirty="0">
              <a:cs typeface="+mj-cs"/>
            </a:endParaRPr>
          </a:p>
          <a:p>
            <a:pPr>
              <a:lnSpc>
                <a:spcPct val="150000"/>
              </a:lnSpc>
            </a:pPr>
            <a:r>
              <a:rPr lang="he-IL" sz="2400" dirty="0" smtClean="0">
                <a:latin typeface="Guttman David" panose="02010401010101010101" pitchFamily="2" charset="-79"/>
                <a:ea typeface="Tahoma" panose="020B0604030504040204" pitchFamily="34" charset="0"/>
                <a:cs typeface="+mj-cs"/>
              </a:rPr>
              <a:t>הקריאה </a:t>
            </a:r>
            <a:r>
              <a:rPr lang="he-IL" sz="2400" dirty="0" err="1" smtClean="0">
                <a:latin typeface="Guttman David" panose="02010401010101010101" pitchFamily="2" charset="-79"/>
                <a:ea typeface="Tahoma" panose="020B0604030504040204" pitchFamily="34" charset="0"/>
                <a:cs typeface="+mj-cs"/>
              </a:rPr>
              <a:t>המשחקית</a:t>
            </a:r>
            <a:r>
              <a:rPr lang="he-IL" sz="2400" b="1" dirty="0" err="1" smtClean="0"/>
              <a:t>־</a:t>
            </a:r>
            <a:r>
              <a:rPr lang="he-IL" sz="2400" dirty="0" err="1" smtClean="0">
                <a:latin typeface="Guttman David" panose="02010401010101010101" pitchFamily="2" charset="-79"/>
                <a:ea typeface="Tahoma" panose="020B0604030504040204" pitchFamily="34" charset="0"/>
                <a:cs typeface="+mj-cs"/>
              </a:rPr>
              <a:t>תיאטרלית</a:t>
            </a:r>
            <a:endParaRPr lang="he-IL" sz="2400" dirty="0" smtClean="0">
              <a:latin typeface="Guttman David" panose="02010401010101010101" pitchFamily="2" charset="-79"/>
              <a:ea typeface="Tahoma" panose="020B0604030504040204" pitchFamily="34" charset="0"/>
              <a:cs typeface="+mj-cs"/>
            </a:endParaRPr>
          </a:p>
          <a:p>
            <a:pPr>
              <a:lnSpc>
                <a:spcPct val="150000"/>
              </a:lnSpc>
            </a:pPr>
            <a:r>
              <a:rPr lang="he-IL" sz="2000" b="1" dirty="0" smtClean="0">
                <a:solidFill>
                  <a:srgbClr val="00518E"/>
                </a:solidFill>
                <a:latin typeface="Guttman David" panose="02010401010101010101" pitchFamily="2" charset="-79"/>
                <a:cs typeface="+mj-cs"/>
              </a:rPr>
              <a:t>קריאה ראשונה</a:t>
            </a:r>
          </a:p>
          <a:p>
            <a:pPr>
              <a:lnSpc>
                <a:spcPct val="150000"/>
              </a:lnSpc>
            </a:pPr>
            <a:r>
              <a:rPr lang="he-IL" sz="2000" b="1" dirty="0" smtClean="0">
                <a:latin typeface="Guttman David" panose="02010401010101010101" pitchFamily="2" charset="-79"/>
                <a:ea typeface="Tahoma" panose="020B0604030504040204" pitchFamily="34" charset="0"/>
                <a:cs typeface="+mj-cs"/>
              </a:rPr>
              <a:t>הקשבה: </a:t>
            </a:r>
            <a:r>
              <a:rPr lang="he-IL" sz="2000" dirty="0" smtClean="0">
                <a:latin typeface="Guttman David" panose="02010401010101010101" pitchFamily="2" charset="-79"/>
                <a:ea typeface="Tahoma" panose="020B0604030504040204" pitchFamily="34" charset="0"/>
                <a:cs typeface="+mj-cs"/>
              </a:rPr>
              <a:t>נלחץ על </a:t>
            </a:r>
            <a:r>
              <a:rPr lang="he-IL" sz="2000" dirty="0" err="1" smtClean="0">
                <a:latin typeface="Guttman David" panose="02010401010101010101" pitchFamily="2" charset="-79"/>
                <a:ea typeface="Tahoma" panose="020B0604030504040204" pitchFamily="34" charset="0"/>
                <a:cs typeface="+mj-cs"/>
              </a:rPr>
              <a:t>איקון</a:t>
            </a:r>
            <a:r>
              <a:rPr lang="he-IL" sz="2000" dirty="0" smtClean="0">
                <a:latin typeface="Guttman David" panose="02010401010101010101" pitchFamily="2" charset="-79"/>
                <a:ea typeface="Tahoma" panose="020B0604030504040204" pitchFamily="34" charset="0"/>
                <a:cs typeface="+mj-cs"/>
              </a:rPr>
              <a:t> המיקרופון ונקשיב עם הילדים לקריאת מערכה מפי הסופרת. </a:t>
            </a:r>
          </a:p>
          <a:p>
            <a:pPr>
              <a:lnSpc>
                <a:spcPct val="150000"/>
              </a:lnSpc>
            </a:pPr>
            <a:r>
              <a:rPr lang="he-IL" sz="2000" b="1" dirty="0" smtClean="0">
                <a:solidFill>
                  <a:srgbClr val="00518E"/>
                </a:solidFill>
                <a:latin typeface="Guttman David" panose="02010401010101010101" pitchFamily="2" charset="-79"/>
                <a:ea typeface="Tahoma" panose="020B0604030504040204" pitchFamily="34" charset="0"/>
                <a:cs typeface="+mj-cs"/>
              </a:rPr>
              <a:t>קריאה שנייה</a:t>
            </a:r>
          </a:p>
          <a:p>
            <a:pPr>
              <a:lnSpc>
                <a:spcPct val="150000"/>
              </a:lnSpc>
            </a:pPr>
            <a:r>
              <a:rPr lang="he-IL" sz="2000" b="1" dirty="0">
                <a:latin typeface="Guttman David" panose="02010401010101010101" pitchFamily="2" charset="-79"/>
                <a:ea typeface="Tahoma" panose="020B0604030504040204" pitchFamily="34" charset="0"/>
                <a:cs typeface="+mj-cs"/>
              </a:rPr>
              <a:t>הקשבה </a:t>
            </a:r>
            <a:r>
              <a:rPr lang="he-IL" sz="2000" b="1" dirty="0" smtClean="0">
                <a:latin typeface="Guttman David" panose="02010401010101010101" pitchFamily="2" charset="-79"/>
                <a:ea typeface="Tahoma" panose="020B0604030504040204" pitchFamily="34" charset="0"/>
                <a:cs typeface="+mj-cs"/>
              </a:rPr>
              <a:t>וחיקוי: </a:t>
            </a:r>
            <a:r>
              <a:rPr lang="he-IL" sz="2000" dirty="0" smtClean="0">
                <a:latin typeface="Guttman David" panose="02010401010101010101" pitchFamily="2" charset="-79"/>
                <a:ea typeface="Tahoma" panose="020B0604030504040204" pitchFamily="34" charset="0"/>
                <a:cs typeface="+mj-cs"/>
              </a:rPr>
              <a:t>נעודד את הילדים לחזור </a:t>
            </a:r>
            <a:r>
              <a:rPr lang="he-IL" sz="2000" dirty="0">
                <a:latin typeface="Guttman David" panose="02010401010101010101" pitchFamily="2" charset="-79"/>
                <a:ea typeface="Tahoma" panose="020B0604030504040204" pitchFamily="34" charset="0"/>
                <a:cs typeface="+mj-cs"/>
              </a:rPr>
              <a:t>על דברי סימני הניקוד ומקהלת הילדים </a:t>
            </a:r>
            <a:r>
              <a:rPr lang="he-IL" sz="2000" dirty="0" smtClean="0">
                <a:latin typeface="Guttman David" panose="02010401010101010101" pitchFamily="2" charset="-79"/>
                <a:ea typeface="Tahoma" panose="020B0604030504040204" pitchFamily="34" charset="0"/>
                <a:cs typeface="+mj-cs"/>
              </a:rPr>
              <a:t>ולחקות במדויק ואפילו בהגזמה את הסופרת.</a:t>
            </a:r>
          </a:p>
          <a:p>
            <a:endParaRPr lang="he-IL" sz="2000" b="1" dirty="0" smtClean="0">
              <a:latin typeface="Guttman David" panose="02010401010101010101" pitchFamily="2" charset="-79"/>
              <a:ea typeface="Tahoma" panose="020B0604030504040204" pitchFamily="34" charset="0"/>
              <a:cs typeface="+mj-cs"/>
            </a:endParaRPr>
          </a:p>
          <a:p>
            <a:r>
              <a:rPr lang="he-IL" sz="2400" b="1" dirty="0" smtClean="0">
                <a:latin typeface="Guttman David" panose="02010401010101010101" pitchFamily="2" charset="-79"/>
                <a:ea typeface="Tahoma" panose="020B0604030504040204" pitchFamily="34" charset="0"/>
                <a:cs typeface="+mj-cs"/>
              </a:rPr>
              <a:t>תנו </a:t>
            </a:r>
            <a:r>
              <a:rPr lang="he-IL" sz="2400" b="1" dirty="0">
                <a:latin typeface="Guttman David" panose="02010401010101010101" pitchFamily="2" charset="-79"/>
                <a:ea typeface="Tahoma" panose="020B0604030504040204" pitchFamily="34" charset="0"/>
                <a:cs typeface="+mj-cs"/>
              </a:rPr>
              <a:t>דרור לרגשות, לתיאטרליות ולהומור</a:t>
            </a:r>
          </a:p>
          <a:p>
            <a:pPr>
              <a:lnSpc>
                <a:spcPct val="150000"/>
              </a:lnSpc>
            </a:pPr>
            <a:endParaRPr lang="he-IL" sz="2000" dirty="0" smtClean="0">
              <a:latin typeface="Guttman David" panose="02010401010101010101" pitchFamily="2" charset="-79"/>
              <a:ea typeface="Tahoma" panose="020B0604030504040204" pitchFamily="34" charset="0"/>
              <a:cs typeface="+mj-cs"/>
            </a:endParaRPr>
          </a:p>
        </p:txBody>
      </p:sp>
    </p:spTree>
    <p:extLst>
      <p:ext uri="{BB962C8B-B14F-4D97-AF65-F5344CB8AC3E}">
        <p14:creationId xmlns:p14="http://schemas.microsoft.com/office/powerpoint/2010/main" val="16596144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מציין מיקום של מספר שקופית 3"/>
          <p:cNvSpPr>
            <a:spLocks noGrp="1"/>
          </p:cNvSpPr>
          <p:nvPr>
            <p:ph type="sldNum" sz="quarter" idx="12"/>
          </p:nvPr>
        </p:nvSpPr>
        <p:spPr>
          <a:xfrm>
            <a:off x="6093296" y="8475137"/>
            <a:ext cx="1600200" cy="486833"/>
          </a:xfrm>
        </p:spPr>
        <p:txBody>
          <a:bodyPr/>
          <a:lstStyle/>
          <a:p>
            <a:fld id="{C60840D6-4A80-4F4C-92AD-B99FC8A0C370}" type="slidenum">
              <a:rPr lang="he-IL" smtClean="0"/>
              <a:t>146</a:t>
            </a:fld>
            <a:endParaRPr lang="he-IL"/>
          </a:p>
        </p:txBody>
      </p:sp>
      <p:sp>
        <p:nvSpPr>
          <p:cNvPr id="5" name="TextBox 4"/>
          <p:cNvSpPr txBox="1"/>
          <p:nvPr/>
        </p:nvSpPr>
        <p:spPr>
          <a:xfrm>
            <a:off x="188640" y="631874"/>
            <a:ext cx="6169177" cy="8463855"/>
          </a:xfrm>
          <a:prstGeom prst="rect">
            <a:avLst/>
          </a:prstGeom>
          <a:noFill/>
        </p:spPr>
        <p:txBody>
          <a:bodyPr wrap="square" rtlCol="1">
            <a:spAutoFit/>
          </a:bodyPr>
          <a:lstStyle/>
          <a:p>
            <a:r>
              <a:rPr lang="he-IL" sz="2400" b="1" dirty="0">
                <a:solidFill>
                  <a:srgbClr val="00518E"/>
                </a:solidFill>
                <a:latin typeface="Guttman David" panose="02010401010101010101" pitchFamily="2" charset="-79"/>
                <a:ea typeface="Tahoma" panose="020B0604030504040204" pitchFamily="34" charset="0"/>
                <a:cs typeface="+mj-cs"/>
              </a:rPr>
              <a:t>שלב 2: שילוב הלומדים בקריאה ובמשחק</a:t>
            </a:r>
            <a:endParaRPr lang="he-IL" sz="2000" dirty="0">
              <a:solidFill>
                <a:srgbClr val="00518E"/>
              </a:solidFill>
              <a:latin typeface="Guttman David" panose="02010401010101010101" pitchFamily="2" charset="-79"/>
              <a:ea typeface="Tahoma" panose="020B0604030504040204" pitchFamily="34" charset="0"/>
              <a:cs typeface="+mj-cs"/>
            </a:endParaRPr>
          </a:p>
          <a:p>
            <a:pPr>
              <a:lnSpc>
                <a:spcPct val="200000"/>
              </a:lnSpc>
            </a:pPr>
            <a:r>
              <a:rPr lang="he-IL" sz="2000" dirty="0">
                <a:cs typeface="+mj-cs"/>
              </a:rPr>
              <a:t>אחרי שערכנו היכרות עם המחזמר, נשלב את הילדים בקריאה בהדרגה:</a:t>
            </a:r>
            <a:endParaRPr lang="en-US" sz="2000" dirty="0">
              <a:cs typeface="+mj-cs"/>
            </a:endParaRPr>
          </a:p>
          <a:p>
            <a:pPr>
              <a:lnSpc>
                <a:spcPct val="150000"/>
              </a:lnSpc>
            </a:pPr>
            <a:r>
              <a:rPr lang="he-IL" sz="2000" u="sng" dirty="0">
                <a:latin typeface="Guttman David" panose="02010401010101010101" pitchFamily="2" charset="-79"/>
                <a:ea typeface="Tahoma" panose="020B0604030504040204" pitchFamily="34" charset="0"/>
                <a:cs typeface="+mj-cs"/>
              </a:rPr>
              <a:t>במערכה הראשונה</a:t>
            </a:r>
            <a:r>
              <a:rPr lang="he-IL" sz="2000" dirty="0">
                <a:latin typeface="Guttman David" panose="02010401010101010101" pitchFamily="2" charset="-79"/>
                <a:ea typeface="Tahoma" panose="020B0604030504040204" pitchFamily="34" charset="0"/>
                <a:cs typeface="+mj-cs"/>
              </a:rPr>
              <a:t> </a:t>
            </a:r>
            <a:r>
              <a:rPr lang="he-IL" sz="2000" dirty="0"/>
              <a:t>– </a:t>
            </a:r>
            <a:r>
              <a:rPr lang="he-IL" sz="2000" dirty="0" smtClean="0"/>
              <a:t> </a:t>
            </a:r>
            <a:r>
              <a:rPr lang="he-IL" sz="2000" dirty="0" smtClean="0">
                <a:cs typeface="+mj-cs"/>
              </a:rPr>
              <a:t>נתוודע </a:t>
            </a:r>
            <a:r>
              <a:rPr lang="he-IL" sz="2000" dirty="0">
                <a:cs typeface="+mj-cs"/>
              </a:rPr>
              <a:t>לשווא. </a:t>
            </a:r>
            <a:r>
              <a:rPr lang="he-IL" sz="2000" dirty="0" smtClean="0">
                <a:cs typeface="+mj-cs"/>
              </a:rPr>
              <a:t>המשימות </a:t>
            </a:r>
            <a:r>
              <a:rPr lang="he-IL" sz="2000" dirty="0">
                <a:cs typeface="+mj-cs"/>
              </a:rPr>
              <a:t>מתחשבות בעובדה שהילדים עדיין אינם יכולים לקרוא </a:t>
            </a:r>
            <a:r>
              <a:rPr lang="he-IL" sz="2000" dirty="0">
                <a:latin typeface="Times New Roman" panose="02020603050405020304" pitchFamily="18" charset="0"/>
                <a:cs typeface="+mj-cs"/>
              </a:rPr>
              <a:t>את המילים: </a:t>
            </a:r>
          </a:p>
          <a:p>
            <a:pPr marL="457200" lvl="0" indent="-457200">
              <a:lnSpc>
                <a:spcPct val="150000"/>
              </a:lnSpc>
              <a:buAutoNum type="arabicPeriod"/>
            </a:pPr>
            <a:r>
              <a:rPr lang="he-IL" sz="2000" dirty="0">
                <a:latin typeface="Guttman David" panose="02010401010101010101" pitchFamily="2" charset="-79"/>
                <a:ea typeface="Tahoma" panose="020B0604030504040204" pitchFamily="34" charset="0"/>
                <a:cs typeface="+mj-cs"/>
              </a:rPr>
              <a:t>למצוא את המילים שבהן שווא נמצא ולהגות </a:t>
            </a:r>
            <a:r>
              <a:rPr lang="he-IL" sz="2000" dirty="0">
                <a:cs typeface="+mj-cs"/>
              </a:rPr>
              <a:t>אותו (את העיצור </a:t>
            </a:r>
          </a:p>
          <a:p>
            <a:pPr lvl="0">
              <a:lnSpc>
                <a:spcPct val="150000"/>
              </a:lnSpc>
            </a:pPr>
            <a:r>
              <a:rPr lang="he-IL" sz="2000" dirty="0">
                <a:cs typeface="+mj-cs"/>
              </a:rPr>
              <a:t>       בלא  תנועה);  </a:t>
            </a:r>
            <a:endParaRPr lang="he-IL" sz="2000" dirty="0">
              <a:latin typeface="Guttman David" panose="02010401010101010101" pitchFamily="2" charset="-79"/>
              <a:ea typeface="Tahoma" panose="020B0604030504040204" pitchFamily="34" charset="0"/>
              <a:cs typeface="+mj-cs"/>
            </a:endParaRPr>
          </a:p>
          <a:p>
            <a:pPr>
              <a:lnSpc>
                <a:spcPct val="150000"/>
              </a:lnSpc>
            </a:pPr>
            <a:r>
              <a:rPr lang="he-IL" sz="2000" dirty="0">
                <a:latin typeface="Guttman David" panose="02010401010101010101" pitchFamily="2" charset="-79"/>
                <a:ea typeface="Tahoma" panose="020B0604030504040204" pitchFamily="34" charset="0"/>
                <a:cs typeface="+mj-cs"/>
              </a:rPr>
              <a:t>2.    לזהות את שווא באיורים </a:t>
            </a:r>
            <a:r>
              <a:rPr lang="he-IL" sz="2000" dirty="0">
                <a:cs typeface="+mj-cs"/>
              </a:rPr>
              <a:t>– </a:t>
            </a:r>
            <a:r>
              <a:rPr lang="he-IL" sz="2000" dirty="0">
                <a:latin typeface="Guttman David" panose="02010401010101010101" pitchFamily="2" charset="-79"/>
                <a:ea typeface="Tahoma" panose="020B0604030504040204" pitchFamily="34" charset="0"/>
                <a:cs typeface="+mj-cs"/>
              </a:rPr>
              <a:t>כולל בגוף ובבגדים.</a:t>
            </a:r>
          </a:p>
          <a:p>
            <a:pPr marL="457200" indent="-457200">
              <a:buAutoNum type="arabicPeriod"/>
            </a:pPr>
            <a:endParaRPr lang="he-IL" sz="2000" dirty="0">
              <a:latin typeface="Guttman David" panose="02010401010101010101" pitchFamily="2" charset="-79"/>
              <a:ea typeface="Tahoma" panose="020B0604030504040204" pitchFamily="34" charset="0"/>
              <a:cs typeface="+mj-cs"/>
            </a:endParaRPr>
          </a:p>
          <a:p>
            <a:r>
              <a:rPr lang="he-IL" sz="2000" u="sng" dirty="0">
                <a:latin typeface="Guttman David" panose="02010401010101010101" pitchFamily="2" charset="-79"/>
                <a:ea typeface="Tahoma" panose="020B0604030504040204" pitchFamily="34" charset="0"/>
                <a:cs typeface="+mj-cs"/>
              </a:rPr>
              <a:t>מהמערכה השנייה ואילך</a:t>
            </a:r>
            <a:r>
              <a:rPr lang="he-IL" sz="2000" dirty="0">
                <a:latin typeface="Guttman David" panose="02010401010101010101" pitchFamily="2" charset="-79"/>
                <a:ea typeface="Tahoma" panose="020B0604030504040204" pitchFamily="34" charset="0"/>
                <a:cs typeface="+mj-cs"/>
              </a:rPr>
              <a:t> </a:t>
            </a:r>
            <a:r>
              <a:rPr lang="he-IL" sz="2000" dirty="0"/>
              <a:t>– </a:t>
            </a:r>
            <a:r>
              <a:rPr lang="he-IL" sz="2000" dirty="0" smtClean="0">
                <a:latin typeface="Guttman David" panose="02010401010101010101" pitchFamily="2" charset="-79"/>
                <a:ea typeface="Tahoma" panose="020B0604030504040204" pitchFamily="34" charset="0"/>
                <a:cs typeface="+mj-cs"/>
              </a:rPr>
              <a:t>הילדים </a:t>
            </a:r>
            <a:r>
              <a:rPr lang="he-IL" sz="2000" dirty="0">
                <a:latin typeface="Guttman David" panose="02010401010101010101" pitchFamily="2" charset="-79"/>
                <a:ea typeface="Tahoma" panose="020B0604030504040204" pitchFamily="34" charset="0"/>
                <a:cs typeface="+mj-cs"/>
              </a:rPr>
              <a:t>משתתפים בקריאה! </a:t>
            </a:r>
          </a:p>
          <a:p>
            <a:pPr marL="342900" lvl="0" indent="-342900">
              <a:lnSpc>
                <a:spcPct val="150000"/>
              </a:lnSpc>
              <a:buFont typeface="Arial" panose="020B0604020202020204" pitchFamily="34" charset="0"/>
              <a:buChar char="•"/>
            </a:pPr>
            <a:r>
              <a:rPr lang="he-IL" sz="2000" dirty="0">
                <a:cs typeface="+mj-cs"/>
              </a:rPr>
              <a:t>נחלק את הקריאה בינינו – יהיו חלקים שאנו נקרא, ויהיו חלקים שהילדים יקראו. </a:t>
            </a:r>
            <a:endParaRPr lang="en-US" sz="2000" dirty="0">
              <a:cs typeface="+mj-cs"/>
            </a:endParaRPr>
          </a:p>
          <a:p>
            <a:pPr marL="342900" indent="-342900">
              <a:lnSpc>
                <a:spcPct val="150000"/>
              </a:lnSpc>
              <a:buFont typeface="Arial" panose="020B0604020202020204" pitchFamily="34" charset="0"/>
              <a:buChar char="•"/>
            </a:pPr>
            <a:r>
              <a:rPr lang="he-IL" sz="2000" dirty="0">
                <a:latin typeface="Times New Roman" panose="02020603050405020304" pitchFamily="18" charset="0"/>
                <a:cs typeface="Times New Roman" panose="02020603050405020304" pitchFamily="18" charset="0"/>
              </a:rPr>
              <a:t>בכל מערכה תפקיד הילדים יהיה לקרוא – מתוך דברי סימני הניקוד ומקהלת הילדים וגם מתוך השירים – את המילים שהם מסוגלים לקרוא (על פי הידע שנרכש עד אותו השלב) – מילים אלו </a:t>
            </a:r>
            <a:r>
              <a:rPr lang="he-IL" sz="2000" dirty="0" smtClean="0">
                <a:latin typeface="Times New Roman" panose="02020603050405020304" pitchFamily="18" charset="0"/>
                <a:cs typeface="Times New Roman" panose="02020603050405020304" pitchFamily="18" charset="0"/>
              </a:rPr>
              <a:t>מודגשות </a:t>
            </a:r>
            <a:r>
              <a:rPr lang="he-IL" sz="2000" dirty="0">
                <a:latin typeface="Times New Roman" panose="02020603050405020304" pitchFamily="18" charset="0"/>
                <a:cs typeface="Times New Roman" panose="02020603050405020304" pitchFamily="18" charset="0"/>
              </a:rPr>
              <a:t>(קריאת דברי הסופרת תמתין לשלב הבא, אם כי גם מילותיה המיועדות לקריאת הילדים מודגשות</a:t>
            </a:r>
            <a:r>
              <a:rPr lang="he-IL" sz="2000" dirty="0" smtClean="0">
                <a:latin typeface="Times New Roman" panose="02020603050405020304" pitchFamily="18" charset="0"/>
                <a:cs typeface="Times New Roman" panose="02020603050405020304" pitchFamily="18" charset="0"/>
              </a:rPr>
              <a:t>).</a:t>
            </a:r>
          </a:p>
          <a:p>
            <a:pPr marL="342900" indent="-342900">
              <a:lnSpc>
                <a:spcPct val="150000"/>
              </a:lnSpc>
              <a:buFont typeface="Arial" panose="020B0604020202020204" pitchFamily="34" charset="0"/>
              <a:buChar char="•"/>
            </a:pPr>
            <a:r>
              <a:rPr lang="he-IL" sz="2000" dirty="0">
                <a:latin typeface="Times New Roman" panose="02020603050405020304" pitchFamily="18" charset="0"/>
                <a:ea typeface="Tahoma" panose="020B0604030504040204" pitchFamily="34" charset="0"/>
                <a:cs typeface="Times New Roman" panose="02020603050405020304" pitchFamily="18" charset="0"/>
              </a:rPr>
              <a:t>לילדים המתקשים בקריאה או בהבעה, מומלץ לשוב ולהשמיע את המשפט או הקטע לקראת ביצוע המשימה</a:t>
            </a:r>
            <a:r>
              <a:rPr lang="he-IL" sz="2000" dirty="0" smtClean="0">
                <a:latin typeface="Times New Roman" panose="02020603050405020304" pitchFamily="18" charset="0"/>
                <a:ea typeface="Tahoma" panose="020B0604030504040204" pitchFamily="34" charset="0"/>
                <a:cs typeface="Times New Roman" panose="02020603050405020304" pitchFamily="18" charset="0"/>
              </a:rPr>
              <a:t>.</a:t>
            </a:r>
            <a:endParaRPr lang="he-IL"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92728897"/>
      </p:ext>
    </p:extLst>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מספר שקופית 1"/>
          <p:cNvSpPr>
            <a:spLocks noGrp="1"/>
          </p:cNvSpPr>
          <p:nvPr>
            <p:ph type="sldNum" sz="quarter" idx="12"/>
          </p:nvPr>
        </p:nvSpPr>
        <p:spPr>
          <a:xfrm>
            <a:off x="316632" y="8475137"/>
            <a:ext cx="1600200" cy="486833"/>
          </a:xfrm>
        </p:spPr>
        <p:txBody>
          <a:bodyPr/>
          <a:lstStyle/>
          <a:p>
            <a:fld id="{C60840D6-4A80-4F4C-92AD-B99FC8A0C370}" type="slidenum">
              <a:rPr lang="he-IL" smtClean="0"/>
              <a:t>147</a:t>
            </a:fld>
            <a:endParaRPr lang="he-IL" dirty="0"/>
          </a:p>
        </p:txBody>
      </p:sp>
      <p:sp>
        <p:nvSpPr>
          <p:cNvPr id="8" name="TextBox 7"/>
          <p:cNvSpPr txBox="1"/>
          <p:nvPr/>
        </p:nvSpPr>
        <p:spPr>
          <a:xfrm>
            <a:off x="116632" y="467544"/>
            <a:ext cx="6351475" cy="8679299"/>
          </a:xfrm>
          <a:prstGeom prst="rect">
            <a:avLst/>
          </a:prstGeom>
          <a:noFill/>
        </p:spPr>
        <p:txBody>
          <a:bodyPr wrap="square" rtlCol="1">
            <a:spAutoFit/>
          </a:bodyPr>
          <a:lstStyle/>
          <a:p>
            <a:pPr>
              <a:lnSpc>
                <a:spcPct val="150000"/>
              </a:lnSpc>
            </a:pPr>
            <a:r>
              <a:rPr lang="he-IL" sz="2000" u="sng" dirty="0" smtClean="0">
                <a:latin typeface="Guttman David" panose="02010401010101010101" pitchFamily="2" charset="-79"/>
                <a:ea typeface="Tahoma" panose="020B0604030504040204" pitchFamily="34" charset="0"/>
                <a:cs typeface="+mj-cs"/>
              </a:rPr>
              <a:t>עבודת הכנה</a:t>
            </a:r>
            <a:r>
              <a:rPr lang="he-IL" sz="2000" dirty="0" smtClean="0">
                <a:latin typeface="Guttman David" panose="02010401010101010101" pitchFamily="2" charset="-79"/>
                <a:ea typeface="Tahoma" panose="020B0604030504040204" pitchFamily="34" charset="0"/>
                <a:cs typeface="+mj-cs"/>
              </a:rPr>
              <a:t>: נבקש מהילדים לכתוב מראש במחברת או על דף את המילים שהם מסוגלים לקרוא. </a:t>
            </a:r>
            <a:r>
              <a:rPr lang="he-IL" sz="2000" dirty="0">
                <a:latin typeface="Guttman David" panose="02010401010101010101" pitchFamily="2" charset="-79"/>
                <a:ea typeface="Tahoma" panose="020B0604030504040204" pitchFamily="34" charset="0"/>
                <a:cs typeface="+mj-cs"/>
              </a:rPr>
              <a:t>לדוגמה: </a:t>
            </a:r>
          </a:p>
          <a:p>
            <a:pPr marL="342900" lvl="0" indent="-342900">
              <a:lnSpc>
                <a:spcPct val="150000"/>
              </a:lnSpc>
              <a:buFont typeface="Arial" panose="020B0604020202020204" pitchFamily="34" charset="0"/>
              <a:buChar char="•"/>
            </a:pPr>
            <a:r>
              <a:rPr lang="he-IL" sz="2000" dirty="0">
                <a:cs typeface="+mj-cs"/>
              </a:rPr>
              <a:t>במערכה השנייה (פתח וקמץ) הילדים כותבים את המילים שמופיעים בהן הסימנים שווא, קמץ </a:t>
            </a:r>
            <a:r>
              <a:rPr lang="he-IL" sz="2000" dirty="0" smtClean="0">
                <a:cs typeface="+mj-cs"/>
              </a:rPr>
              <a:t>ופתח בלבד </a:t>
            </a:r>
            <a:r>
              <a:rPr lang="he-IL" sz="2000" dirty="0">
                <a:cs typeface="+mj-cs"/>
              </a:rPr>
              <a:t>(כולם </a:t>
            </a:r>
            <a:r>
              <a:rPr lang="he-IL" sz="2000" dirty="0" smtClean="0">
                <a:cs typeface="+mj-cs"/>
              </a:rPr>
              <a:t>או חלקם). </a:t>
            </a:r>
            <a:r>
              <a:rPr lang="en-US" sz="2000" dirty="0">
                <a:cs typeface="+mj-cs"/>
              </a:rPr>
              <a:t> </a:t>
            </a:r>
            <a:endParaRPr lang="he-IL" sz="2000" dirty="0" smtClean="0">
              <a:latin typeface="Guttman David" panose="02010401010101010101" pitchFamily="2" charset="-79"/>
              <a:ea typeface="Tahoma" panose="020B0604030504040204" pitchFamily="34" charset="0"/>
              <a:cs typeface="+mj-cs"/>
            </a:endParaRPr>
          </a:p>
          <a:p>
            <a:pPr marL="342900" indent="-342900">
              <a:lnSpc>
                <a:spcPct val="150000"/>
              </a:lnSpc>
              <a:buFont typeface="Arial" panose="020B0604020202020204" pitchFamily="34" charset="0"/>
              <a:buChar char="•"/>
            </a:pPr>
            <a:r>
              <a:rPr lang="he-IL" sz="2000" dirty="0">
                <a:cs typeface="+mj-cs"/>
              </a:rPr>
              <a:t>במערכה השנייה (פתח וקמץ) הילדים כותבים את המילים שמופיעים בהן הסימנים שווא, קמץ ופתח בלבד (כולם </a:t>
            </a:r>
            <a:r>
              <a:rPr lang="he-IL" sz="2000" dirty="0" smtClean="0">
                <a:cs typeface="+mj-cs"/>
              </a:rPr>
              <a:t>או חלקם</a:t>
            </a:r>
            <a:r>
              <a:rPr lang="he-IL" sz="2000" dirty="0">
                <a:cs typeface="+mj-cs"/>
              </a:rPr>
              <a:t>). </a:t>
            </a:r>
            <a:endParaRPr lang="en-US" sz="2000" dirty="0" smtClean="0">
              <a:cs typeface="+mj-cs"/>
            </a:endParaRPr>
          </a:p>
          <a:p>
            <a:pPr marL="342900" indent="-342900">
              <a:lnSpc>
                <a:spcPct val="150000"/>
              </a:lnSpc>
              <a:buFont typeface="Arial" panose="020B0604020202020204" pitchFamily="34" charset="0"/>
              <a:buChar char="•"/>
            </a:pPr>
            <a:r>
              <a:rPr lang="en-US" sz="2000" dirty="0"/>
              <a:t> </a:t>
            </a:r>
            <a:r>
              <a:rPr lang="he-IL" sz="2000" dirty="0" smtClean="0">
                <a:latin typeface="Guttman David" panose="02010401010101010101" pitchFamily="2" charset="-79"/>
                <a:ea typeface="Tahoma" panose="020B0604030504040204" pitchFamily="34" charset="0"/>
                <a:cs typeface="+mj-cs"/>
              </a:rPr>
              <a:t>במערכה </a:t>
            </a:r>
            <a:r>
              <a:rPr lang="he-IL" sz="2000" dirty="0">
                <a:latin typeface="Guttman David" panose="02010401010101010101" pitchFamily="2" charset="-79"/>
                <a:ea typeface="Tahoma" panose="020B0604030504040204" pitchFamily="34" charset="0"/>
                <a:cs typeface="+mj-cs"/>
              </a:rPr>
              <a:t>השלישית </a:t>
            </a:r>
            <a:r>
              <a:rPr lang="he-IL" sz="2000" dirty="0" smtClean="0">
                <a:latin typeface="Guttman David" panose="02010401010101010101" pitchFamily="2" charset="-79"/>
                <a:ea typeface="Tahoma" panose="020B0604030504040204" pitchFamily="34" charset="0"/>
                <a:cs typeface="+mj-cs"/>
              </a:rPr>
              <a:t>(חולם) </a:t>
            </a:r>
            <a:r>
              <a:rPr lang="he-IL" sz="2000" dirty="0">
                <a:latin typeface="Guttman David" panose="02010401010101010101" pitchFamily="2" charset="-79"/>
                <a:ea typeface="Tahoma" panose="020B0604030504040204" pitchFamily="34" charset="0"/>
                <a:cs typeface="+mj-cs"/>
              </a:rPr>
              <a:t>הילדים </a:t>
            </a:r>
            <a:r>
              <a:rPr lang="he-IL" sz="2000" dirty="0" smtClean="0">
                <a:latin typeface="Guttman David" panose="02010401010101010101" pitchFamily="2" charset="-79"/>
                <a:ea typeface="Tahoma" panose="020B0604030504040204" pitchFamily="34" charset="0"/>
                <a:cs typeface="+mj-cs"/>
              </a:rPr>
              <a:t>כותבים את </a:t>
            </a:r>
            <a:r>
              <a:rPr lang="he-IL" sz="2000" dirty="0">
                <a:latin typeface="Guttman David" panose="02010401010101010101" pitchFamily="2" charset="-79"/>
                <a:ea typeface="Tahoma" panose="020B0604030504040204" pitchFamily="34" charset="0"/>
                <a:cs typeface="+mj-cs"/>
              </a:rPr>
              <a:t>המילים שיש בהן </a:t>
            </a:r>
            <a:r>
              <a:rPr lang="he-IL" sz="2000" dirty="0" smtClean="0">
                <a:latin typeface="Guttman David" panose="02010401010101010101" pitchFamily="2" charset="-79"/>
                <a:ea typeface="Tahoma" panose="020B0604030504040204" pitchFamily="34" charset="0"/>
                <a:cs typeface="+mj-cs"/>
              </a:rPr>
              <a:t>שני סימני </a:t>
            </a:r>
            <a:r>
              <a:rPr lang="he-IL" sz="2000" dirty="0">
                <a:latin typeface="Guttman David" panose="02010401010101010101" pitchFamily="2" charset="-79"/>
                <a:ea typeface="Tahoma" panose="020B0604030504040204" pitchFamily="34" charset="0"/>
                <a:cs typeface="+mj-cs"/>
              </a:rPr>
              <a:t>ניקוד </a:t>
            </a:r>
            <a:r>
              <a:rPr lang="he-IL" sz="2000" dirty="0" smtClean="0">
                <a:latin typeface="Guttman David" panose="02010401010101010101" pitchFamily="2" charset="-79"/>
                <a:ea typeface="Tahoma" panose="020B0604030504040204" pitchFamily="34" charset="0"/>
                <a:cs typeface="+mj-cs"/>
              </a:rPr>
              <a:t>ומעלה מתוך הארבעה שהם מכירים : </a:t>
            </a:r>
            <a:r>
              <a:rPr lang="he-IL" sz="2000" dirty="0">
                <a:latin typeface="Guttman David" panose="02010401010101010101" pitchFamily="2" charset="-79"/>
                <a:ea typeface="Tahoma" panose="020B0604030504040204" pitchFamily="34" charset="0"/>
                <a:cs typeface="+mj-cs"/>
              </a:rPr>
              <a:t>שווא, </a:t>
            </a:r>
            <a:r>
              <a:rPr lang="he-IL" sz="2000" dirty="0" smtClean="0">
                <a:latin typeface="Guttman David" panose="02010401010101010101" pitchFamily="2" charset="-79"/>
                <a:ea typeface="Tahoma" panose="020B0604030504040204" pitchFamily="34" charset="0"/>
                <a:cs typeface="+mj-cs"/>
              </a:rPr>
              <a:t>קמץ, פתח וחולם. </a:t>
            </a:r>
          </a:p>
          <a:p>
            <a:pPr marL="342900" indent="-342900">
              <a:lnSpc>
                <a:spcPct val="150000"/>
              </a:lnSpc>
              <a:buFont typeface="Arial" panose="020B0604020202020204" pitchFamily="34" charset="0"/>
              <a:buChar char="•"/>
            </a:pPr>
            <a:r>
              <a:rPr lang="he-IL" sz="2000" dirty="0" smtClean="0">
                <a:latin typeface="Guttman David" panose="02010401010101010101" pitchFamily="2" charset="-79"/>
                <a:ea typeface="Tahoma" panose="020B0604030504040204" pitchFamily="34" charset="0"/>
                <a:cs typeface="+mj-cs"/>
              </a:rPr>
              <a:t>בכל </a:t>
            </a:r>
            <a:r>
              <a:rPr lang="he-IL" sz="2000" dirty="0">
                <a:latin typeface="Guttman David" panose="02010401010101010101" pitchFamily="2" charset="-79"/>
                <a:ea typeface="Tahoma" panose="020B0604030504040204" pitchFamily="34" charset="0"/>
                <a:cs typeface="+mj-cs"/>
              </a:rPr>
              <a:t>מערכה </a:t>
            </a:r>
            <a:r>
              <a:rPr lang="he-IL" sz="2000" dirty="0" smtClean="0">
                <a:latin typeface="Guttman David" panose="02010401010101010101" pitchFamily="2" charset="-79"/>
                <a:ea typeface="Tahoma" panose="020B0604030504040204" pitchFamily="34" charset="0"/>
                <a:cs typeface="+mj-cs"/>
              </a:rPr>
              <a:t>עולה מספר </a:t>
            </a:r>
            <a:r>
              <a:rPr lang="he-IL" sz="2000" dirty="0">
                <a:latin typeface="Guttman David" panose="02010401010101010101" pitchFamily="2" charset="-79"/>
                <a:ea typeface="Tahoma" panose="020B0604030504040204" pitchFamily="34" charset="0"/>
                <a:cs typeface="+mj-cs"/>
              </a:rPr>
              <a:t>המילים שהילדים יכולים </a:t>
            </a:r>
            <a:r>
              <a:rPr lang="he-IL" sz="2000" dirty="0" smtClean="0">
                <a:latin typeface="Guttman David" panose="02010401010101010101" pitchFamily="2" charset="-79"/>
                <a:ea typeface="Tahoma" panose="020B0604030504040204" pitchFamily="34" charset="0"/>
                <a:cs typeface="+mj-cs"/>
              </a:rPr>
              <a:t>לקרוא. בהגיעם </a:t>
            </a:r>
            <a:r>
              <a:rPr lang="he-IL" sz="2000" dirty="0">
                <a:latin typeface="Guttman David" panose="02010401010101010101" pitchFamily="2" charset="-79"/>
                <a:ea typeface="Tahoma" panose="020B0604030504040204" pitchFamily="34" charset="0"/>
                <a:cs typeface="+mj-cs"/>
              </a:rPr>
              <a:t>למערכה האחרונה הם אמורים לקרוא </a:t>
            </a:r>
            <a:r>
              <a:rPr lang="he-IL" sz="2000" dirty="0" smtClean="0">
                <a:latin typeface="Guttman David" panose="02010401010101010101" pitchFamily="2" charset="-79"/>
                <a:ea typeface="Tahoma" panose="020B0604030504040204" pitchFamily="34" charset="0"/>
                <a:cs typeface="+mj-cs"/>
              </a:rPr>
              <a:t>הכול, ולכן </a:t>
            </a:r>
            <a:r>
              <a:rPr lang="he-IL" sz="2000" dirty="0">
                <a:latin typeface="Guttman David" panose="02010401010101010101" pitchFamily="2" charset="-79"/>
                <a:ea typeface="Tahoma" panose="020B0604030504040204" pitchFamily="34" charset="0"/>
                <a:cs typeface="+mj-cs"/>
              </a:rPr>
              <a:t>במערכה זו רק המילים שיש בהן חיריק מודגשות</a:t>
            </a:r>
            <a:r>
              <a:rPr lang="he-IL" sz="2000" dirty="0" smtClean="0">
                <a:latin typeface="Guttman David" panose="02010401010101010101" pitchFamily="2" charset="-79"/>
                <a:ea typeface="Tahoma" panose="020B0604030504040204" pitchFamily="34" charset="0"/>
                <a:cs typeface="+mj-cs"/>
              </a:rPr>
              <a:t>.</a:t>
            </a:r>
          </a:p>
          <a:p>
            <a:pPr>
              <a:lnSpc>
                <a:spcPct val="200000"/>
              </a:lnSpc>
            </a:pPr>
            <a:r>
              <a:rPr lang="he-IL" sz="2400" b="1" dirty="0">
                <a:solidFill>
                  <a:srgbClr val="00518E"/>
                </a:solidFill>
                <a:latin typeface="Times New Roman" panose="02020603050405020304" pitchFamily="18" charset="0"/>
                <a:ea typeface="Tahoma" panose="020B0604030504040204" pitchFamily="34" charset="0"/>
                <a:cs typeface="Times New Roman" panose="02020603050405020304" pitchFamily="18" charset="0"/>
              </a:rPr>
              <a:t>שלב 3: מכינים הצגה מכל מערכה</a:t>
            </a:r>
            <a:r>
              <a:rPr lang="he-IL" sz="2000" dirty="0">
                <a:solidFill>
                  <a:srgbClr val="00518E"/>
                </a:solidFill>
                <a:latin typeface="Times New Roman" panose="02020603050405020304" pitchFamily="18" charset="0"/>
                <a:ea typeface="Tahoma" panose="020B0604030504040204" pitchFamily="34" charset="0"/>
                <a:cs typeface="Times New Roman" panose="02020603050405020304" pitchFamily="18" charset="0"/>
              </a:rPr>
              <a:t> </a:t>
            </a:r>
          </a:p>
          <a:p>
            <a:pPr>
              <a:lnSpc>
                <a:spcPct val="150000"/>
              </a:lnSpc>
            </a:pPr>
            <a:r>
              <a:rPr lang="he-IL" sz="2000" u="sng" dirty="0">
                <a:latin typeface="Guttman David" panose="02010401010101010101" pitchFamily="2" charset="-79"/>
                <a:ea typeface="Tahoma" panose="020B0604030504040204" pitchFamily="34" charset="0"/>
                <a:cs typeface="+mj-cs"/>
              </a:rPr>
              <a:t>שירי החימום</a:t>
            </a:r>
            <a:r>
              <a:rPr lang="he-IL" sz="2000" dirty="0">
                <a:latin typeface="Guttman David" panose="02010401010101010101" pitchFamily="2" charset="-79"/>
                <a:ea typeface="Tahoma" panose="020B0604030504040204" pitchFamily="34" charset="0"/>
                <a:cs typeface="+mj-cs"/>
              </a:rPr>
              <a:t>: שיר התנועות ממערכה שישית ושיר הסיום</a:t>
            </a:r>
            <a:r>
              <a:rPr lang="he-IL" sz="2000" dirty="0" smtClean="0">
                <a:latin typeface="Guttman David" panose="02010401010101010101" pitchFamily="2" charset="-79"/>
                <a:ea typeface="Tahoma" panose="020B0604030504040204" pitchFamily="34" charset="0"/>
              </a:rPr>
              <a:t>.</a:t>
            </a:r>
          </a:p>
          <a:p>
            <a:pPr>
              <a:lnSpc>
                <a:spcPct val="150000"/>
              </a:lnSpc>
            </a:pPr>
            <a:r>
              <a:rPr lang="he-IL" sz="2000" u="sng" dirty="0">
                <a:latin typeface="Guttman David" panose="02010401010101010101" pitchFamily="2" charset="-79"/>
                <a:ea typeface="Tahoma" panose="020B0604030504040204" pitchFamily="34" charset="0"/>
                <a:cs typeface="+mj-cs"/>
              </a:rPr>
              <a:t>חלוקת תפקידים</a:t>
            </a:r>
            <a:r>
              <a:rPr lang="he-IL" sz="2000" dirty="0">
                <a:latin typeface="Guttman David" panose="02010401010101010101" pitchFamily="2" charset="-79"/>
                <a:ea typeface="Tahoma" panose="020B0604030504040204" pitchFamily="34" charset="0"/>
                <a:cs typeface="+mj-cs"/>
              </a:rPr>
              <a:t>: כל התפקידים מחולקים כולל תפקיד הסופרת. </a:t>
            </a:r>
            <a:r>
              <a:rPr lang="he-IL" sz="2000" dirty="0" smtClean="0">
                <a:cs typeface="+mj-cs"/>
              </a:rPr>
              <a:t>תחילה </a:t>
            </a:r>
            <a:r>
              <a:rPr lang="he-IL" sz="2000" dirty="0">
                <a:cs typeface="+mj-cs"/>
              </a:rPr>
              <a:t>נחלק את הכיתה לקבוצות, וכל קבוצה תקבל תפקיד משותף </a:t>
            </a:r>
            <a:r>
              <a:rPr lang="he-IL" sz="2000" dirty="0" smtClean="0">
                <a:cs typeface="+mj-cs"/>
              </a:rPr>
              <a:t>(</a:t>
            </a:r>
            <a:r>
              <a:rPr lang="he-IL" sz="2000" dirty="0">
                <a:cs typeface="+mj-cs"/>
              </a:rPr>
              <a:t>כל ילדי הקבוצה קוראים את המילים יחד), ולאחר מכן – ניתן תפקידים ליחידים.</a:t>
            </a:r>
            <a:endParaRPr lang="en-US" sz="2000" dirty="0">
              <a:cs typeface="+mj-cs"/>
            </a:endParaRPr>
          </a:p>
          <a:p>
            <a:pPr>
              <a:lnSpc>
                <a:spcPct val="150000"/>
              </a:lnSpc>
            </a:pPr>
            <a:endParaRPr lang="he-IL" sz="2000" dirty="0">
              <a:latin typeface="Guttman David" panose="02010401010101010101" pitchFamily="2" charset="-79"/>
              <a:ea typeface="Tahoma" panose="020B0604030504040204" pitchFamily="34" charset="0"/>
            </a:endParaRPr>
          </a:p>
        </p:txBody>
      </p:sp>
    </p:spTree>
    <p:extLst>
      <p:ext uri="{BB962C8B-B14F-4D97-AF65-F5344CB8AC3E}">
        <p14:creationId xmlns:p14="http://schemas.microsoft.com/office/powerpoint/2010/main" val="4277876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מספר שקופית 1"/>
          <p:cNvSpPr>
            <a:spLocks noGrp="1"/>
          </p:cNvSpPr>
          <p:nvPr>
            <p:ph type="sldNum" sz="quarter" idx="12"/>
          </p:nvPr>
        </p:nvSpPr>
        <p:spPr>
          <a:xfrm>
            <a:off x="6021288" y="8475137"/>
            <a:ext cx="1600200" cy="486833"/>
          </a:xfrm>
        </p:spPr>
        <p:txBody>
          <a:bodyPr/>
          <a:lstStyle/>
          <a:p>
            <a:fld id="{C60840D6-4A80-4F4C-92AD-B99FC8A0C370}" type="slidenum">
              <a:rPr lang="he-IL" smtClean="0"/>
              <a:t>148</a:t>
            </a:fld>
            <a:endParaRPr lang="he-IL" dirty="0"/>
          </a:p>
        </p:txBody>
      </p:sp>
      <p:sp>
        <p:nvSpPr>
          <p:cNvPr id="8" name="TextBox 7"/>
          <p:cNvSpPr txBox="1"/>
          <p:nvPr/>
        </p:nvSpPr>
        <p:spPr>
          <a:xfrm>
            <a:off x="188640" y="179512"/>
            <a:ext cx="6207459" cy="5016758"/>
          </a:xfrm>
          <a:prstGeom prst="rect">
            <a:avLst/>
          </a:prstGeom>
          <a:noFill/>
        </p:spPr>
        <p:txBody>
          <a:bodyPr wrap="square" rtlCol="1">
            <a:spAutoFit/>
          </a:bodyPr>
          <a:lstStyle/>
          <a:p>
            <a:endParaRPr lang="he-IL" sz="2000" b="1" dirty="0" smtClean="0">
              <a:solidFill>
                <a:srgbClr val="7E542A"/>
              </a:solidFill>
              <a:latin typeface="Guttman David" panose="02010401010101010101" pitchFamily="2" charset="-79"/>
              <a:ea typeface="Tahoma" panose="020B0604030504040204" pitchFamily="34" charset="0"/>
              <a:cs typeface="Guttman David" panose="02010401010101010101" pitchFamily="2" charset="-79"/>
            </a:endParaRPr>
          </a:p>
          <a:p>
            <a:pPr>
              <a:lnSpc>
                <a:spcPct val="150000"/>
              </a:lnSpc>
            </a:pPr>
            <a:r>
              <a:rPr lang="he-IL" sz="2000" u="sng" dirty="0" smtClean="0">
                <a:latin typeface="Guttman David" panose="02010401010101010101" pitchFamily="2" charset="-79"/>
                <a:ea typeface="Tahoma" panose="020B0604030504040204" pitchFamily="34" charset="0"/>
                <a:cs typeface="+mj-cs"/>
              </a:rPr>
              <a:t>חשוב</a:t>
            </a:r>
            <a:r>
              <a:rPr lang="he-IL" sz="2000" b="1" u="sng" dirty="0" smtClean="0">
                <a:latin typeface="Guttman David" panose="02010401010101010101" pitchFamily="2" charset="-79"/>
                <a:ea typeface="Tahoma" panose="020B0604030504040204" pitchFamily="34" charset="0"/>
                <a:cs typeface="+mj-cs"/>
              </a:rPr>
              <a:t> </a:t>
            </a:r>
            <a:r>
              <a:rPr lang="he-IL" sz="2000" u="sng" dirty="0">
                <a:latin typeface="Guttman David" panose="02010401010101010101" pitchFamily="2" charset="-79"/>
                <a:ea typeface="Tahoma" panose="020B0604030504040204" pitchFamily="34" charset="0"/>
                <a:cs typeface="+mj-cs"/>
              </a:rPr>
              <a:t>להקפיד</a:t>
            </a:r>
            <a:r>
              <a:rPr lang="he-IL" sz="2000" dirty="0">
                <a:latin typeface="Guttman David" panose="02010401010101010101" pitchFamily="2" charset="-79"/>
                <a:ea typeface="Tahoma" panose="020B0604030504040204" pitchFamily="34" charset="0"/>
                <a:cs typeface="+mj-cs"/>
              </a:rPr>
              <a:t> על קריאה תיאטרלית, שיש בה הבעה והבנה ברורה של המצב, אופי הדמויות – רצונותיהן ותחושותיהן</a:t>
            </a:r>
            <a:r>
              <a:rPr lang="he-IL" sz="2000" dirty="0" smtClean="0">
                <a:latin typeface="Guttman David" panose="02010401010101010101" pitchFamily="2" charset="-79"/>
                <a:ea typeface="Tahoma" panose="020B0604030504040204" pitchFamily="34" charset="0"/>
                <a:cs typeface="+mj-cs"/>
              </a:rPr>
              <a:t>.</a:t>
            </a:r>
          </a:p>
          <a:p>
            <a:pPr>
              <a:lnSpc>
                <a:spcPct val="150000"/>
              </a:lnSpc>
            </a:pPr>
            <a:r>
              <a:rPr lang="he-IL" sz="2000" u="sng" dirty="0">
                <a:latin typeface="Guttman David" panose="02010401010101010101" pitchFamily="2" charset="-79"/>
                <a:ea typeface="Tahoma" panose="020B0604030504040204" pitchFamily="34" charset="0"/>
                <a:cs typeface="+mj-cs"/>
              </a:rPr>
              <a:t>בתום חזרות על מערכה</a:t>
            </a:r>
            <a:r>
              <a:rPr lang="he-IL" sz="2000" dirty="0">
                <a:latin typeface="Guttman David" panose="02010401010101010101" pitchFamily="2" charset="-79"/>
                <a:ea typeface="Tahoma" panose="020B0604030504040204" pitchFamily="34" charset="0"/>
                <a:cs typeface="+mj-cs"/>
              </a:rPr>
              <a:t> </a:t>
            </a:r>
            <a:r>
              <a:rPr lang="he-IL" sz="2000" dirty="0" smtClean="0">
                <a:latin typeface="Guttman David" panose="02010401010101010101" pitchFamily="2" charset="-79"/>
                <a:ea typeface="Tahoma" panose="020B0604030504040204" pitchFamily="34" charset="0"/>
                <a:cs typeface="+mj-cs"/>
              </a:rPr>
              <a:t>הזמינו אנשים משמעותיים (הצוות הניהולי, בני </a:t>
            </a:r>
            <a:r>
              <a:rPr lang="he-IL" sz="2000" dirty="0" smtClean="0">
                <a:latin typeface="Times New Roman" panose="02020603050405020304" pitchFamily="18" charset="0"/>
                <a:ea typeface="Tahoma" panose="020B0604030504040204" pitchFamily="34" charset="0"/>
                <a:cs typeface="+mj-cs"/>
              </a:rPr>
              <a:t>משפחה)</a:t>
            </a:r>
            <a:r>
              <a:rPr lang="he-IL" sz="2000" dirty="0" smtClean="0">
                <a:solidFill>
                  <a:srgbClr val="FF0000"/>
                </a:solidFill>
                <a:latin typeface="Times New Roman" panose="02020603050405020304" pitchFamily="18" charset="0"/>
                <a:ea typeface="Tahoma" panose="020B0604030504040204" pitchFamily="34" charset="0"/>
                <a:cs typeface="+mj-cs"/>
              </a:rPr>
              <a:t> </a:t>
            </a:r>
            <a:r>
              <a:rPr lang="he-IL" sz="2000" dirty="0">
                <a:latin typeface="Times New Roman" panose="02020603050405020304" pitchFamily="18" charset="0"/>
                <a:cs typeface="+mj-cs"/>
              </a:rPr>
              <a:t>לצפות </a:t>
            </a:r>
            <a:r>
              <a:rPr lang="he-IL" sz="2000" dirty="0" smtClean="0">
                <a:latin typeface="Times New Roman" panose="02020603050405020304" pitchFamily="18" charset="0"/>
                <a:cs typeface="+mj-cs"/>
              </a:rPr>
              <a:t>בה (כ־10 </a:t>
            </a:r>
            <a:r>
              <a:rPr lang="he-IL" sz="2000" dirty="0">
                <a:latin typeface="Times New Roman" panose="02020603050405020304" pitchFamily="18" charset="0"/>
                <a:cs typeface="+mj-cs"/>
              </a:rPr>
              <a:t>דקות). ההצגה לפני קהל מעוררת </a:t>
            </a:r>
            <a:r>
              <a:rPr lang="he-IL" sz="2000" dirty="0" smtClean="0">
                <a:latin typeface="Times New Roman" panose="02020603050405020304" pitchFamily="18" charset="0"/>
                <a:cs typeface="+mj-cs"/>
              </a:rPr>
              <a:t>בילדים</a:t>
            </a:r>
          </a:p>
          <a:p>
            <a:pPr>
              <a:lnSpc>
                <a:spcPct val="150000"/>
              </a:lnSpc>
            </a:pPr>
            <a:r>
              <a:rPr lang="he-IL" sz="2000" dirty="0" smtClean="0">
                <a:latin typeface="Times New Roman" panose="02020603050405020304" pitchFamily="18" charset="0"/>
                <a:cs typeface="+mj-cs"/>
              </a:rPr>
              <a:t>התרגשות והתלהבות :</a:t>
            </a:r>
          </a:p>
          <a:p>
            <a:pPr marL="342900" indent="-342900">
              <a:lnSpc>
                <a:spcPct val="150000"/>
              </a:lnSpc>
              <a:buFont typeface="Arial" panose="020B0604020202020204" pitchFamily="34" charset="0"/>
              <a:buChar char="•"/>
            </a:pPr>
            <a:r>
              <a:rPr lang="he-IL" sz="2000" dirty="0" smtClean="0">
                <a:latin typeface="Guttman David" panose="02010401010101010101" pitchFamily="2" charset="-79"/>
                <a:ea typeface="Tahoma" panose="020B0604030504040204" pitchFamily="34" charset="0"/>
                <a:cs typeface="+mj-cs"/>
              </a:rPr>
              <a:t>מהתהליך והמחויבות</a:t>
            </a:r>
          </a:p>
          <a:p>
            <a:pPr marL="342900" indent="-342900">
              <a:lnSpc>
                <a:spcPct val="150000"/>
              </a:lnSpc>
              <a:buFont typeface="Arial" panose="020B0604020202020204" pitchFamily="34" charset="0"/>
              <a:buChar char="•"/>
            </a:pPr>
            <a:r>
              <a:rPr lang="he-IL" sz="2000" dirty="0" smtClean="0">
                <a:latin typeface="Guttman David" panose="02010401010101010101" pitchFamily="2" charset="-79"/>
                <a:ea typeface="Tahoma" panose="020B0604030504040204" pitchFamily="34" charset="0"/>
                <a:cs typeface="+mj-cs"/>
              </a:rPr>
              <a:t>מהקהל המפרגן </a:t>
            </a:r>
          </a:p>
          <a:p>
            <a:pPr marL="342900" indent="-342900">
              <a:lnSpc>
                <a:spcPct val="150000"/>
              </a:lnSpc>
              <a:buFont typeface="Arial" panose="020B0604020202020204" pitchFamily="34" charset="0"/>
              <a:buChar char="•"/>
            </a:pPr>
            <a:r>
              <a:rPr lang="he-IL" sz="2000" dirty="0" smtClean="0">
                <a:latin typeface="Guttman David" panose="02010401010101010101" pitchFamily="2" charset="-79"/>
                <a:ea typeface="Tahoma" panose="020B0604030504040204" pitchFamily="34" charset="0"/>
                <a:cs typeface="+mj-cs"/>
              </a:rPr>
              <a:t>מהביטוי האישי</a:t>
            </a:r>
          </a:p>
          <a:p>
            <a:pPr>
              <a:lnSpc>
                <a:spcPct val="150000"/>
              </a:lnSpc>
            </a:pPr>
            <a:r>
              <a:rPr lang="he-IL" sz="2000" dirty="0">
                <a:latin typeface="Times New Roman" panose="02020603050405020304" pitchFamily="18" charset="0"/>
                <a:cs typeface="+mj-cs"/>
              </a:rPr>
              <a:t>את המחזמר השלם – תוכלו כמובן להעלות בחגיגיות רבה במסיבת סוף השנה. </a:t>
            </a:r>
            <a:endParaRPr lang="en-US" sz="2000" dirty="0">
              <a:latin typeface="Times New Roman" panose="02020603050405020304" pitchFamily="18" charset="0"/>
              <a:cs typeface="+mj-cs"/>
            </a:endParaRPr>
          </a:p>
        </p:txBody>
      </p:sp>
      <p:grpSp>
        <p:nvGrpSpPr>
          <p:cNvPr id="16" name="קבוצה 15"/>
          <p:cNvGrpSpPr/>
          <p:nvPr/>
        </p:nvGrpSpPr>
        <p:grpSpPr>
          <a:xfrm>
            <a:off x="782960" y="5769201"/>
            <a:ext cx="5868677" cy="2916000"/>
            <a:chOff x="376374" y="5399766"/>
            <a:chExt cx="5868677" cy="2916000"/>
          </a:xfrm>
        </p:grpSpPr>
        <p:pic>
          <p:nvPicPr>
            <p:cNvPr id="15" name="תמונה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6374" y="5399766"/>
              <a:ext cx="5868677" cy="2916000"/>
            </a:xfrm>
            <a:prstGeom prst="rect">
              <a:avLst/>
            </a:prstGeom>
          </p:spPr>
        </p:pic>
        <p:sp>
          <p:nvSpPr>
            <p:cNvPr id="12" name="TextBox 11"/>
            <p:cNvSpPr txBox="1"/>
            <p:nvPr/>
          </p:nvSpPr>
          <p:spPr>
            <a:xfrm>
              <a:off x="2967131" y="6191854"/>
              <a:ext cx="1265090" cy="461665"/>
            </a:xfrm>
            <a:prstGeom prst="rect">
              <a:avLst/>
            </a:prstGeom>
            <a:noFill/>
          </p:spPr>
          <p:txBody>
            <a:bodyPr wrap="none" rtlCol="1">
              <a:spAutoFit/>
            </a:bodyPr>
            <a:lstStyle/>
            <a:p>
              <a:r>
                <a:rPr lang="he-IL" sz="2400" spc="300" dirty="0" smtClean="0">
                  <a:latin typeface="Guttman David" panose="02010401010101010101" pitchFamily="2" charset="-79"/>
                  <a:cs typeface="+mj-cs"/>
                </a:rPr>
                <a:t>בהצלחה</a:t>
              </a:r>
              <a:endParaRPr lang="he-IL" sz="2800" spc="300" dirty="0">
                <a:latin typeface="Guttman David" panose="02010401010101010101" pitchFamily="2" charset="-79"/>
                <a:cs typeface="+mj-cs"/>
              </a:endParaRPr>
            </a:p>
          </p:txBody>
        </p:sp>
      </p:grpSp>
    </p:spTree>
    <p:extLst>
      <p:ext uri="{BB962C8B-B14F-4D97-AF65-F5344CB8AC3E}">
        <p14:creationId xmlns:p14="http://schemas.microsoft.com/office/powerpoint/2010/main" val="8566099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מציין מיקום של מספר שקופית 3"/>
          <p:cNvSpPr>
            <a:spLocks noGrp="1"/>
          </p:cNvSpPr>
          <p:nvPr>
            <p:ph type="sldNum" sz="quarter" idx="12"/>
          </p:nvPr>
        </p:nvSpPr>
        <p:spPr/>
        <p:txBody>
          <a:bodyPr/>
          <a:lstStyle/>
          <a:p>
            <a:fld id="{C60840D6-4A80-4F4C-92AD-B99FC8A0C370}" type="slidenum">
              <a:rPr lang="he-IL" smtClean="0"/>
              <a:t>149</a:t>
            </a:fld>
            <a:endParaRPr lang="he-IL"/>
          </a:p>
        </p:txBody>
      </p:sp>
      <p:pic>
        <p:nvPicPr>
          <p:cNvPr id="11" name="תמונה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2527" y="683568"/>
            <a:ext cx="5482778" cy="78120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13622675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תמונה 2"/>
          <p:cNvPicPr>
            <a:picLocks noChangeAspect="1"/>
          </p:cNvPicPr>
          <p:nvPr/>
        </p:nvPicPr>
        <p:blipFill rotWithShape="1">
          <a:blip r:embed="rId2">
            <a:extLst>
              <a:ext uri="{28A0092B-C50C-407E-A947-70E740481C1C}">
                <a14:useLocalDpi xmlns:a14="http://schemas.microsoft.com/office/drawing/2010/main" val="0"/>
              </a:ext>
            </a:extLst>
          </a:blip>
          <a:srcRect l="8639" t="40621" r="50000" b="24306"/>
          <a:stretch/>
        </p:blipFill>
        <p:spPr>
          <a:xfrm>
            <a:off x="323103" y="78278"/>
            <a:ext cx="1443428" cy="1224000"/>
          </a:xfrm>
          <a:prstGeom prst="rect">
            <a:avLst/>
          </a:prstGeom>
        </p:spPr>
      </p:pic>
      <p:sp>
        <p:nvSpPr>
          <p:cNvPr id="14" name="TextBox 13"/>
          <p:cNvSpPr txBox="1"/>
          <p:nvPr/>
        </p:nvSpPr>
        <p:spPr>
          <a:xfrm>
            <a:off x="6165304" y="7409807"/>
            <a:ext cx="713657" cy="461665"/>
          </a:xfrm>
          <a:prstGeom prst="rect">
            <a:avLst/>
          </a:prstGeom>
          <a:noFill/>
        </p:spPr>
        <p:txBody>
          <a:bodyPr wrap="none" rtlCol="1">
            <a:spAutoFit/>
          </a:bodyPr>
          <a:lstStyle/>
          <a:p>
            <a:r>
              <a:rPr lang="he-IL" sz="2400" dirty="0" smtClean="0">
                <a:latin typeface="Guttman Hatzvi" panose="02010401010101010101" pitchFamily="2" charset="-79"/>
                <a:cs typeface="Guttman Hatzvi" panose="02010401010101010101" pitchFamily="2" charset="-79"/>
              </a:rPr>
              <a:t>טוֹב</a:t>
            </a:r>
            <a:endParaRPr lang="he-IL" sz="2400" dirty="0">
              <a:latin typeface="Guttman Hatzvi" panose="02010401010101010101" pitchFamily="2" charset="-79"/>
              <a:cs typeface="Guttman Hatzvi" panose="02010401010101010101" pitchFamily="2" charset="-79"/>
            </a:endParaRPr>
          </a:p>
        </p:txBody>
      </p:sp>
      <p:pic>
        <p:nvPicPr>
          <p:cNvPr id="33" name="תמונה 32"/>
          <p:cNvPicPr>
            <a:picLocks noChangeAspect="1"/>
          </p:cNvPicPr>
          <p:nvPr/>
        </p:nvPicPr>
        <p:blipFill rotWithShape="1">
          <a:blip r:embed="rId3" cstate="print">
            <a:duotone>
              <a:prstClr val="black"/>
              <a:srgbClr val="D9C3A5">
                <a:tint val="50000"/>
                <a:satMod val="180000"/>
              </a:srgbClr>
            </a:duotone>
            <a:extLst>
              <a:ext uri="{28A0092B-C50C-407E-A947-70E740481C1C}">
                <a14:useLocalDpi xmlns:a14="http://schemas.microsoft.com/office/drawing/2010/main" val="0"/>
              </a:ext>
            </a:extLst>
          </a:blip>
          <a:srcRect l="-11454" r="55910"/>
          <a:stretch/>
        </p:blipFill>
        <p:spPr>
          <a:xfrm>
            <a:off x="6431182" y="2987824"/>
            <a:ext cx="454202" cy="1008000"/>
          </a:xfrm>
          <a:prstGeom prst="rect">
            <a:avLst/>
          </a:prstGeom>
        </p:spPr>
      </p:pic>
      <p:pic>
        <p:nvPicPr>
          <p:cNvPr id="36" name="תמונה 35"/>
          <p:cNvPicPr preferRelativeResize="0">
            <a:picLocks/>
          </p:cNvPicPr>
          <p:nvPr/>
        </p:nvPicPr>
        <p:blipFill rotWithShape="1">
          <a:blip r:embed="rId4" cstate="print">
            <a:extLst>
              <a:ext uri="{28A0092B-C50C-407E-A947-70E740481C1C}">
                <a14:useLocalDpi xmlns:a14="http://schemas.microsoft.com/office/drawing/2010/main" val="0"/>
              </a:ext>
            </a:extLst>
          </a:blip>
          <a:srcRect l="4285" r="55834" b="18216"/>
          <a:stretch/>
        </p:blipFill>
        <p:spPr>
          <a:xfrm flipH="1">
            <a:off x="1521232" y="1979712"/>
            <a:ext cx="3996000" cy="4824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7" name="מלבן 36"/>
          <p:cNvSpPr/>
          <p:nvPr/>
        </p:nvSpPr>
        <p:spPr>
          <a:xfrm>
            <a:off x="1556792" y="2129555"/>
            <a:ext cx="3383127" cy="4524315"/>
          </a:xfrm>
          <a:prstGeom prst="rect">
            <a:avLst/>
          </a:prstGeom>
        </p:spPr>
        <p:txBody>
          <a:bodyPr wrap="square">
            <a:spAutoFit/>
          </a:bodyPr>
          <a:lstStyle/>
          <a:p>
            <a:pPr>
              <a:lnSpc>
                <a:spcPct val="150000"/>
              </a:lnSpc>
            </a:pPr>
            <a:r>
              <a:rPr lang="he-IL" sz="3200" dirty="0" smtClean="0">
                <a:solidFill>
                  <a:schemeClr val="tx1">
                    <a:lumMod val="75000"/>
                    <a:lumOff val="25000"/>
                  </a:schemeClr>
                </a:solidFill>
                <a:latin typeface="Guttman Hatzvi" panose="02010401010101010101" pitchFamily="2" charset="-79"/>
                <a:cs typeface="Guttman Hatzvi" panose="02010401010101010101" pitchFamily="2" charset="-79"/>
              </a:rPr>
              <a:t>אְ    </a:t>
            </a:r>
            <a:r>
              <a:rPr lang="he-IL" sz="3200" dirty="0">
                <a:solidFill>
                  <a:schemeClr val="tx1">
                    <a:lumMod val="75000"/>
                    <a:lumOff val="25000"/>
                  </a:schemeClr>
                </a:solidFill>
                <a:latin typeface="Guttman Hatzvi" panose="02010401010101010101" pitchFamily="2" charset="-79"/>
                <a:cs typeface="Guttman Hatzvi" panose="02010401010101010101" pitchFamily="2" charset="-79"/>
              </a:rPr>
              <a:t>בְּ    </a:t>
            </a:r>
            <a:r>
              <a:rPr lang="he-IL" sz="3200" dirty="0" smtClean="0">
                <a:solidFill>
                  <a:schemeClr val="tx1">
                    <a:lumMod val="75000"/>
                    <a:lumOff val="25000"/>
                  </a:schemeClr>
                </a:solidFill>
                <a:latin typeface="Guttman Hatzvi" panose="02010401010101010101" pitchFamily="2" charset="-79"/>
                <a:cs typeface="Guttman Hatzvi" panose="02010401010101010101" pitchFamily="2" charset="-79"/>
              </a:rPr>
              <a:t>גְּ    דְּ    </a:t>
            </a:r>
            <a:endParaRPr lang="en-US" sz="3200" dirty="0" smtClean="0">
              <a:solidFill>
                <a:schemeClr val="tx1">
                  <a:lumMod val="75000"/>
                  <a:lumOff val="25000"/>
                </a:schemeClr>
              </a:solidFill>
              <a:latin typeface="Guttman Hatzvi" panose="02010401010101010101" pitchFamily="2" charset="-79"/>
              <a:cs typeface="Guttman Hatzvi" panose="02010401010101010101" pitchFamily="2" charset="-79"/>
            </a:endParaRPr>
          </a:p>
          <a:p>
            <a:pPr>
              <a:lnSpc>
                <a:spcPct val="150000"/>
              </a:lnSpc>
            </a:pPr>
            <a:r>
              <a:rPr lang="he-IL" sz="3200" dirty="0" smtClean="0">
                <a:solidFill>
                  <a:schemeClr val="tx1">
                    <a:lumMod val="75000"/>
                    <a:lumOff val="25000"/>
                  </a:schemeClr>
                </a:solidFill>
                <a:latin typeface="Guttman Hatzvi" panose="02010401010101010101" pitchFamily="2" charset="-79"/>
                <a:cs typeface="Guttman Hatzvi" panose="02010401010101010101" pitchFamily="2" charset="-79"/>
              </a:rPr>
              <a:t>הְ    </a:t>
            </a:r>
            <a:r>
              <a:rPr lang="he-IL" sz="3200" dirty="0">
                <a:solidFill>
                  <a:schemeClr val="tx1">
                    <a:lumMod val="75000"/>
                    <a:lumOff val="25000"/>
                  </a:schemeClr>
                </a:solidFill>
                <a:latin typeface="Guttman Hatzvi" panose="02010401010101010101" pitchFamily="2" charset="-79"/>
                <a:cs typeface="Guttman Hatzvi" panose="02010401010101010101" pitchFamily="2" charset="-79"/>
              </a:rPr>
              <a:t>וְ    זְ    חְ    </a:t>
            </a:r>
            <a:endParaRPr lang="en-US" sz="3200" dirty="0" smtClean="0">
              <a:solidFill>
                <a:schemeClr val="tx1">
                  <a:lumMod val="75000"/>
                  <a:lumOff val="25000"/>
                </a:schemeClr>
              </a:solidFill>
              <a:latin typeface="Guttman Hatzvi" panose="02010401010101010101" pitchFamily="2" charset="-79"/>
              <a:cs typeface="Guttman Hatzvi" panose="02010401010101010101" pitchFamily="2" charset="-79"/>
            </a:endParaRPr>
          </a:p>
          <a:p>
            <a:pPr>
              <a:lnSpc>
                <a:spcPct val="150000"/>
              </a:lnSpc>
            </a:pPr>
            <a:r>
              <a:rPr lang="he-IL" sz="3200" dirty="0" smtClean="0">
                <a:solidFill>
                  <a:schemeClr val="tx1">
                    <a:lumMod val="75000"/>
                    <a:lumOff val="25000"/>
                  </a:schemeClr>
                </a:solidFill>
                <a:latin typeface="Guttman Hatzvi" panose="02010401010101010101" pitchFamily="2" charset="-79"/>
                <a:cs typeface="Guttman Hatzvi" panose="02010401010101010101" pitchFamily="2" charset="-79"/>
              </a:rPr>
              <a:t>טְ    </a:t>
            </a:r>
            <a:r>
              <a:rPr lang="he-IL" sz="3200" dirty="0">
                <a:solidFill>
                  <a:schemeClr val="tx1">
                    <a:lumMod val="75000"/>
                    <a:lumOff val="25000"/>
                  </a:schemeClr>
                </a:solidFill>
                <a:latin typeface="Guttman Hatzvi" panose="02010401010101010101" pitchFamily="2" charset="-79"/>
                <a:cs typeface="Guttman Hatzvi" panose="02010401010101010101" pitchFamily="2" charset="-79"/>
              </a:rPr>
              <a:t>יְ    כְּ    </a:t>
            </a:r>
            <a:r>
              <a:rPr lang="he-IL" sz="3200" dirty="0" smtClean="0">
                <a:solidFill>
                  <a:schemeClr val="tx1">
                    <a:lumMod val="75000"/>
                    <a:lumOff val="25000"/>
                  </a:schemeClr>
                </a:solidFill>
                <a:latin typeface="Guttman Hatzvi" panose="02010401010101010101" pitchFamily="2" charset="-79"/>
                <a:cs typeface="Guttman Hatzvi" panose="02010401010101010101" pitchFamily="2" charset="-79"/>
              </a:rPr>
              <a:t>לְ    </a:t>
            </a:r>
            <a:endParaRPr lang="en-US" sz="3200" dirty="0" smtClean="0">
              <a:solidFill>
                <a:schemeClr val="tx1">
                  <a:lumMod val="75000"/>
                  <a:lumOff val="25000"/>
                </a:schemeClr>
              </a:solidFill>
              <a:latin typeface="Guttman Hatzvi" panose="02010401010101010101" pitchFamily="2" charset="-79"/>
              <a:cs typeface="Guttman Hatzvi" panose="02010401010101010101" pitchFamily="2" charset="-79"/>
            </a:endParaRPr>
          </a:p>
          <a:p>
            <a:pPr>
              <a:lnSpc>
                <a:spcPct val="150000"/>
              </a:lnSpc>
            </a:pPr>
            <a:r>
              <a:rPr lang="he-IL" sz="3200" dirty="0" smtClean="0">
                <a:solidFill>
                  <a:schemeClr val="tx1">
                    <a:lumMod val="75000"/>
                    <a:lumOff val="25000"/>
                  </a:schemeClr>
                </a:solidFill>
                <a:latin typeface="Guttman Hatzvi" panose="02010401010101010101" pitchFamily="2" charset="-79"/>
                <a:cs typeface="Guttman Hatzvi" panose="02010401010101010101" pitchFamily="2" charset="-79"/>
              </a:rPr>
              <a:t>מְ    נְ    </a:t>
            </a:r>
            <a:r>
              <a:rPr lang="he-IL" sz="3200" dirty="0">
                <a:solidFill>
                  <a:schemeClr val="tx1">
                    <a:lumMod val="75000"/>
                    <a:lumOff val="25000"/>
                  </a:schemeClr>
                </a:solidFill>
                <a:latin typeface="Guttman Hatzvi" panose="02010401010101010101" pitchFamily="2" charset="-79"/>
                <a:cs typeface="Guttman Hatzvi" panose="02010401010101010101" pitchFamily="2" charset="-79"/>
              </a:rPr>
              <a:t>סְ </a:t>
            </a:r>
            <a:endParaRPr lang="en-US" sz="3200" dirty="0" smtClean="0">
              <a:solidFill>
                <a:schemeClr val="tx1">
                  <a:lumMod val="75000"/>
                  <a:lumOff val="25000"/>
                </a:schemeClr>
              </a:solidFill>
              <a:latin typeface="Guttman Hatzvi" panose="02010401010101010101" pitchFamily="2" charset="-79"/>
              <a:cs typeface="Guttman Hatzvi" panose="02010401010101010101" pitchFamily="2" charset="-79"/>
            </a:endParaRPr>
          </a:p>
          <a:p>
            <a:pPr>
              <a:lnSpc>
                <a:spcPct val="150000"/>
              </a:lnSpc>
            </a:pPr>
            <a:r>
              <a:rPr lang="he-IL" sz="3200" dirty="0" smtClean="0">
                <a:solidFill>
                  <a:schemeClr val="tx1">
                    <a:lumMod val="75000"/>
                    <a:lumOff val="25000"/>
                  </a:schemeClr>
                </a:solidFill>
                <a:latin typeface="Guttman Hatzvi" panose="02010401010101010101" pitchFamily="2" charset="-79"/>
                <a:cs typeface="Guttman Hatzvi" panose="02010401010101010101" pitchFamily="2" charset="-79"/>
              </a:rPr>
              <a:t>עְ    </a:t>
            </a:r>
            <a:r>
              <a:rPr lang="he-IL" sz="3200" dirty="0">
                <a:solidFill>
                  <a:schemeClr val="tx1">
                    <a:lumMod val="75000"/>
                    <a:lumOff val="25000"/>
                  </a:schemeClr>
                </a:solidFill>
                <a:latin typeface="Guttman Hatzvi" panose="02010401010101010101" pitchFamily="2" charset="-79"/>
                <a:cs typeface="Guttman Hatzvi" panose="02010401010101010101" pitchFamily="2" charset="-79"/>
              </a:rPr>
              <a:t>פְּ    צְ   קְ    </a:t>
            </a:r>
            <a:endParaRPr lang="en-US" sz="3200" dirty="0">
              <a:solidFill>
                <a:schemeClr val="tx1">
                  <a:lumMod val="75000"/>
                  <a:lumOff val="25000"/>
                </a:schemeClr>
              </a:solidFill>
              <a:latin typeface="Guttman Hatzvi" panose="02010401010101010101" pitchFamily="2" charset="-79"/>
              <a:cs typeface="Guttman Hatzvi" panose="02010401010101010101" pitchFamily="2" charset="-79"/>
            </a:endParaRPr>
          </a:p>
          <a:p>
            <a:pPr>
              <a:lnSpc>
                <a:spcPct val="150000"/>
              </a:lnSpc>
            </a:pPr>
            <a:r>
              <a:rPr lang="he-IL" sz="3200" dirty="0">
                <a:solidFill>
                  <a:schemeClr val="tx1">
                    <a:lumMod val="75000"/>
                    <a:lumOff val="25000"/>
                  </a:schemeClr>
                </a:solidFill>
                <a:latin typeface="Guttman Hatzvi" panose="02010401010101010101" pitchFamily="2" charset="-79"/>
                <a:cs typeface="Guttman Hatzvi" panose="02010401010101010101" pitchFamily="2" charset="-79"/>
              </a:rPr>
              <a:t>רְ    </a:t>
            </a:r>
            <a:r>
              <a:rPr lang="he-IL" sz="3200" dirty="0" smtClean="0">
                <a:solidFill>
                  <a:schemeClr val="tx1">
                    <a:lumMod val="75000"/>
                    <a:lumOff val="25000"/>
                  </a:schemeClr>
                </a:solidFill>
                <a:latin typeface="Guttman Hatzvi" panose="02010401010101010101" pitchFamily="2" charset="-79"/>
                <a:cs typeface="Guttman Hatzvi" panose="02010401010101010101" pitchFamily="2" charset="-79"/>
              </a:rPr>
              <a:t>שְׁ   תְּ</a:t>
            </a:r>
          </a:p>
        </p:txBody>
      </p:sp>
      <p:pic>
        <p:nvPicPr>
          <p:cNvPr id="13" name="תמונה 12"/>
          <p:cNvPicPr>
            <a:picLocks noChangeAspect="1"/>
          </p:cNvPicPr>
          <p:nvPr/>
        </p:nvPicPr>
        <p:blipFill rotWithShape="1">
          <a:blip r:embed="rId5" cstate="print">
            <a:duotone>
              <a:prstClr val="black"/>
              <a:schemeClr val="accent3">
                <a:tint val="45000"/>
                <a:satMod val="400000"/>
              </a:schemeClr>
            </a:duotone>
            <a:extLst>
              <a:ext uri="{BEBA8EAE-BF5A-486C-A8C5-ECC9F3942E4B}">
                <a14:imgProps xmlns:a14="http://schemas.microsoft.com/office/drawing/2010/main">
                  <a14:imgLayer r:embed="rId6">
                    <a14:imgEffect>
                      <a14:brightnessContrast bright="-20000" contrast="-20000"/>
                    </a14:imgEffect>
                  </a14:imgLayer>
                </a14:imgProps>
              </a:ext>
              <a:ext uri="{28A0092B-C50C-407E-A947-70E740481C1C}">
                <a14:useLocalDpi xmlns:a14="http://schemas.microsoft.com/office/drawing/2010/main" val="0"/>
              </a:ext>
            </a:extLst>
          </a:blip>
          <a:srcRect l="53532" r="-5727"/>
          <a:stretch/>
        </p:blipFill>
        <p:spPr>
          <a:xfrm flipH="1">
            <a:off x="6431182" y="4462692"/>
            <a:ext cx="426818" cy="1008000"/>
          </a:xfrm>
          <a:prstGeom prst="rect">
            <a:avLst/>
          </a:prstGeom>
        </p:spPr>
      </p:pic>
      <p:sp>
        <p:nvSpPr>
          <p:cNvPr id="20" name="מציין מיקום של מספר שקופית 2"/>
          <p:cNvSpPr>
            <a:spLocks noGrp="1"/>
          </p:cNvSpPr>
          <p:nvPr>
            <p:ph type="sldNum" sz="quarter" idx="12"/>
          </p:nvPr>
        </p:nvSpPr>
        <p:spPr>
          <a:xfrm>
            <a:off x="342900" y="8477655"/>
            <a:ext cx="1600200" cy="486833"/>
          </a:xfrm>
        </p:spPr>
        <p:txBody>
          <a:bodyPr/>
          <a:lstStyle/>
          <a:p>
            <a:fld id="{C60840D6-4A80-4F4C-92AD-B99FC8A0C370}" type="slidenum">
              <a:rPr lang="he-IL" smtClean="0"/>
              <a:t>15</a:t>
            </a:fld>
            <a:endParaRPr lang="he-IL" dirty="0"/>
          </a:p>
        </p:txBody>
      </p:sp>
      <p:pic>
        <p:nvPicPr>
          <p:cNvPr id="18" name="תמונה 17">
            <a:hlinkClick r:id="rId7" action="ppaction://hlinksldjump"/>
          </p:cNvPr>
          <p:cNvPicPr>
            <a:picLocks noChangeAspect="1"/>
          </p:cNvPicPr>
          <p:nvPr/>
        </p:nvPicPr>
        <p:blipFill>
          <a:blip r:embed="rId8">
            <a:extLst>
              <a:ext uri="{BEBA8EAE-BF5A-486C-A8C5-ECC9F3942E4B}">
                <a14:imgProps xmlns:a14="http://schemas.microsoft.com/office/drawing/2010/main">
                  <a14:imgLayer r:embed="rId9">
                    <a14:imgEffect>
                      <a14:saturation sat="400000"/>
                    </a14:imgEffect>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1992510" y="8172400"/>
            <a:ext cx="1286150" cy="798510"/>
          </a:xfrm>
          <a:prstGeom prst="rect">
            <a:avLst/>
          </a:prstGeom>
        </p:spPr>
      </p:pic>
      <p:pic>
        <p:nvPicPr>
          <p:cNvPr id="11" name="תמונה 10">
            <a:hlinkClick r:id="rId10" action="ppaction://hlinksldjump"/>
          </p:cNvPr>
          <p:cNvPicPr>
            <a:picLocks noChangeAspect="1"/>
          </p:cNvPicPr>
          <p:nvPr/>
        </p:nvPicPr>
        <p:blipFill>
          <a:blip r:embed="rId11">
            <a:extLst>
              <a:ext uri="{BEBA8EAE-BF5A-486C-A8C5-ECC9F3942E4B}">
                <a14:imgProps xmlns:a14="http://schemas.microsoft.com/office/drawing/2010/main">
                  <a14:imgLayer r:embed="rId12">
                    <a14:imgEffect>
                      <a14:saturation sat="400000"/>
                    </a14:imgEffect>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691637" y="8175254"/>
            <a:ext cx="1225195" cy="804605"/>
          </a:xfrm>
          <a:prstGeom prst="rect">
            <a:avLst/>
          </a:prstGeom>
        </p:spPr>
      </p:pic>
    </p:spTree>
    <p:extLst>
      <p:ext uri="{BB962C8B-B14F-4D97-AF65-F5344CB8AC3E}">
        <p14:creationId xmlns:p14="http://schemas.microsoft.com/office/powerpoint/2010/main" val="3233566720"/>
      </p:ext>
    </p:extLst>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מספר שקופית 1"/>
          <p:cNvSpPr>
            <a:spLocks noGrp="1"/>
          </p:cNvSpPr>
          <p:nvPr>
            <p:ph type="sldNum" sz="quarter" idx="12"/>
          </p:nvPr>
        </p:nvSpPr>
        <p:spPr>
          <a:xfrm>
            <a:off x="6165304" y="8460432"/>
            <a:ext cx="1600200" cy="486833"/>
          </a:xfrm>
        </p:spPr>
        <p:txBody>
          <a:bodyPr/>
          <a:lstStyle/>
          <a:p>
            <a:fld id="{C60840D6-4A80-4F4C-92AD-B99FC8A0C370}" type="slidenum">
              <a:rPr lang="he-IL" smtClean="0"/>
              <a:t>150</a:t>
            </a:fld>
            <a:endParaRPr lang="he-IL" dirty="0"/>
          </a:p>
        </p:txBody>
      </p:sp>
      <p:sp>
        <p:nvSpPr>
          <p:cNvPr id="43" name="אליפסה 42"/>
          <p:cNvSpPr/>
          <p:nvPr/>
        </p:nvSpPr>
        <p:spPr>
          <a:xfrm flipV="1">
            <a:off x="2104977" y="6752296"/>
            <a:ext cx="45719" cy="1589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27" name="TextBox 26"/>
          <p:cNvSpPr txBox="1"/>
          <p:nvPr/>
        </p:nvSpPr>
        <p:spPr>
          <a:xfrm>
            <a:off x="1456373" y="3131840"/>
            <a:ext cx="184731" cy="461665"/>
          </a:xfrm>
          <a:prstGeom prst="rect">
            <a:avLst/>
          </a:prstGeom>
          <a:noFill/>
        </p:spPr>
        <p:txBody>
          <a:bodyPr wrap="none" rtlCol="1">
            <a:spAutoFit/>
          </a:bodyPr>
          <a:lstStyle/>
          <a:p>
            <a:r>
              <a:rPr lang="he-IL" sz="2400" dirty="0" smtClean="0">
                <a:solidFill>
                  <a:srgbClr val="0070C0"/>
                </a:solidFill>
                <a:latin typeface="Guttman Hatzvi" panose="02010401010101010101" pitchFamily="2" charset="-79"/>
                <a:cs typeface="Guttman Hatzvi" panose="02010401010101010101" pitchFamily="2" charset="-79"/>
              </a:rPr>
              <a:t>ֹ</a:t>
            </a:r>
            <a:endParaRPr lang="he-IL" sz="2000" dirty="0">
              <a:solidFill>
                <a:srgbClr val="0070C0"/>
              </a:solidFill>
              <a:latin typeface="Guttman Hatzvi" panose="02010401010101010101" pitchFamily="2" charset="-79"/>
              <a:cs typeface="Guttman Hatzvi" panose="02010401010101010101" pitchFamily="2" charset="-79"/>
            </a:endParaRPr>
          </a:p>
        </p:txBody>
      </p:sp>
      <p:sp>
        <p:nvSpPr>
          <p:cNvPr id="45" name="TextBox 44"/>
          <p:cNvSpPr txBox="1"/>
          <p:nvPr/>
        </p:nvSpPr>
        <p:spPr>
          <a:xfrm>
            <a:off x="3212976" y="1331640"/>
            <a:ext cx="3131804" cy="2123658"/>
          </a:xfrm>
          <a:prstGeom prst="rect">
            <a:avLst/>
          </a:prstGeom>
          <a:noFill/>
        </p:spPr>
        <p:txBody>
          <a:bodyPr wrap="square" rtlCol="1">
            <a:spAutoFit/>
          </a:bodyPr>
          <a:lstStyle/>
          <a:p>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אָה</a:t>
            </a:r>
            <a:r>
              <a:rPr lang="en-US" sz="2400" dirty="0" smtClean="0">
                <a:solidFill>
                  <a:schemeClr val="tx1">
                    <a:lumMod val="75000"/>
                    <a:lumOff val="25000"/>
                  </a:schemeClr>
                </a:solidFill>
                <a:latin typeface="Guttman Hatzvi" panose="02010401010101010101" pitchFamily="2" charset="-79"/>
                <a:cs typeface="Guttman Hatzvi" panose="02010401010101010101" pitchFamily="2" charset="-79"/>
              </a:rPr>
              <a:t> </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אוֹ</a:t>
            </a:r>
            <a:r>
              <a:rPr lang="en-US" sz="2400" dirty="0" smtClean="0">
                <a:solidFill>
                  <a:schemeClr val="tx1">
                    <a:lumMod val="75000"/>
                    <a:lumOff val="25000"/>
                  </a:schemeClr>
                </a:solidFill>
                <a:latin typeface="Guttman Hatzvi" panose="02010401010101010101" pitchFamily="2" charset="-79"/>
                <a:cs typeface="Guttman Hatzvi" panose="02010401010101010101" pitchFamily="2" charset="-79"/>
              </a:rPr>
              <a:t> </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אוּ</a:t>
            </a:r>
            <a:r>
              <a:rPr lang="en-US" sz="2400" dirty="0" smtClean="0">
                <a:solidFill>
                  <a:schemeClr val="tx1">
                    <a:lumMod val="75000"/>
                    <a:lumOff val="25000"/>
                  </a:schemeClr>
                </a:solidFill>
                <a:latin typeface="Guttman Hatzvi" panose="02010401010101010101" pitchFamily="2" charset="-79"/>
                <a:cs typeface="Guttman Hatzvi" panose="02010401010101010101" pitchFamily="2" charset="-79"/>
              </a:rPr>
              <a:t> </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אֶה</a:t>
            </a:r>
            <a:r>
              <a:rPr lang="en-US" sz="2400" dirty="0" smtClean="0">
                <a:solidFill>
                  <a:schemeClr val="tx1">
                    <a:lumMod val="75000"/>
                    <a:lumOff val="25000"/>
                  </a:schemeClr>
                </a:solidFill>
                <a:latin typeface="Guttman Hatzvi" panose="02010401010101010101" pitchFamily="2" charset="-79"/>
                <a:cs typeface="Guttman Hatzvi" panose="02010401010101010101" pitchFamily="2" charset="-79"/>
              </a:rPr>
              <a:t> </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אִי</a:t>
            </a:r>
            <a:endParaRPr lang="en-US" sz="2400" dirty="0" smtClean="0">
              <a:solidFill>
                <a:schemeClr val="tx1">
                  <a:lumMod val="75000"/>
                  <a:lumOff val="25000"/>
                </a:schemeClr>
              </a:solidFill>
              <a:latin typeface="Guttman Hatzvi" panose="02010401010101010101" pitchFamily="2" charset="-79"/>
              <a:cs typeface="Guttman Hatzvi" panose="02010401010101010101" pitchFamily="2" charset="-79"/>
            </a:endParaRPr>
          </a:p>
          <a:p>
            <a:pPr>
              <a:lnSpc>
                <a:spcPct val="150000"/>
              </a:lnSpc>
            </a:pP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בָּה</a:t>
            </a:r>
            <a:r>
              <a:rPr lang="en-US" sz="2400" dirty="0" smtClean="0">
                <a:solidFill>
                  <a:schemeClr val="tx1">
                    <a:lumMod val="75000"/>
                    <a:lumOff val="25000"/>
                  </a:schemeClr>
                </a:solidFill>
                <a:latin typeface="Guttman Hatzvi" panose="02010401010101010101" pitchFamily="2" charset="-79"/>
                <a:cs typeface="Guttman Hatzvi" panose="02010401010101010101" pitchFamily="2" charset="-79"/>
              </a:rPr>
              <a:t> </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בּוֹ</a:t>
            </a:r>
            <a:r>
              <a:rPr lang="en-US" sz="2400" dirty="0" smtClean="0">
                <a:solidFill>
                  <a:schemeClr val="tx1">
                    <a:lumMod val="75000"/>
                    <a:lumOff val="25000"/>
                  </a:schemeClr>
                </a:solidFill>
                <a:latin typeface="Guttman Hatzvi" panose="02010401010101010101" pitchFamily="2" charset="-79"/>
                <a:cs typeface="Guttman Hatzvi" panose="02010401010101010101" pitchFamily="2" charset="-79"/>
              </a:rPr>
              <a:t> </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בּוּ</a:t>
            </a:r>
            <a:r>
              <a:rPr lang="en-US" sz="2400" dirty="0" smtClean="0">
                <a:solidFill>
                  <a:schemeClr val="tx1">
                    <a:lumMod val="75000"/>
                    <a:lumOff val="25000"/>
                  </a:schemeClr>
                </a:solidFill>
                <a:latin typeface="Guttman Hatzvi" panose="02010401010101010101" pitchFamily="2" charset="-79"/>
                <a:cs typeface="Guttman Hatzvi" panose="02010401010101010101" pitchFamily="2" charset="-79"/>
              </a:rPr>
              <a:t> </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בֶּה בִּי</a:t>
            </a:r>
            <a:endParaRPr lang="en-US" sz="2400" dirty="0" smtClean="0">
              <a:solidFill>
                <a:schemeClr val="tx1">
                  <a:lumMod val="75000"/>
                  <a:lumOff val="25000"/>
                </a:schemeClr>
              </a:solidFill>
              <a:latin typeface="Guttman Hatzvi" panose="02010401010101010101" pitchFamily="2" charset="-79"/>
              <a:cs typeface="Guttman Hatzvi" panose="02010401010101010101" pitchFamily="2" charset="-79"/>
            </a:endParaRPr>
          </a:p>
          <a:p>
            <a:pPr>
              <a:lnSpc>
                <a:spcPct val="150000"/>
              </a:lnSpc>
            </a:pP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גָּה</a:t>
            </a:r>
            <a:r>
              <a:rPr lang="en-US" sz="2400" dirty="0" smtClean="0">
                <a:solidFill>
                  <a:schemeClr val="tx1">
                    <a:lumMod val="75000"/>
                    <a:lumOff val="25000"/>
                  </a:schemeClr>
                </a:solidFill>
                <a:latin typeface="Guttman Hatzvi" panose="02010401010101010101" pitchFamily="2" charset="-79"/>
                <a:cs typeface="Guttman Hatzvi" panose="02010401010101010101" pitchFamily="2" charset="-79"/>
              </a:rPr>
              <a:t> </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גּו</a:t>
            </a:r>
            <a:r>
              <a:rPr lang="en-US" sz="2400" dirty="0" smtClean="0">
                <a:solidFill>
                  <a:schemeClr val="tx1">
                    <a:lumMod val="75000"/>
                    <a:lumOff val="25000"/>
                  </a:schemeClr>
                </a:solidFill>
                <a:latin typeface="Guttman Hatzvi" panose="02010401010101010101" pitchFamily="2" charset="-79"/>
                <a:cs typeface="Guttman Hatzvi" panose="02010401010101010101" pitchFamily="2" charset="-79"/>
              </a:rPr>
              <a:t> </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גּוּ</a:t>
            </a:r>
            <a:r>
              <a:rPr lang="en-US" sz="2400" dirty="0" smtClean="0">
                <a:solidFill>
                  <a:schemeClr val="tx1">
                    <a:lumMod val="75000"/>
                    <a:lumOff val="25000"/>
                  </a:schemeClr>
                </a:solidFill>
                <a:latin typeface="Guttman Hatzvi" panose="02010401010101010101" pitchFamily="2" charset="-79"/>
                <a:cs typeface="Guttman Hatzvi" panose="02010401010101010101" pitchFamily="2" charset="-79"/>
              </a:rPr>
              <a:t> </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גֶּה</a:t>
            </a:r>
            <a:r>
              <a:rPr lang="en-US" sz="2400" dirty="0" smtClean="0">
                <a:solidFill>
                  <a:schemeClr val="tx1">
                    <a:lumMod val="75000"/>
                    <a:lumOff val="25000"/>
                  </a:schemeClr>
                </a:solidFill>
                <a:latin typeface="Guttman Hatzvi" panose="02010401010101010101" pitchFamily="2" charset="-79"/>
                <a:cs typeface="Guttman Hatzvi" panose="02010401010101010101" pitchFamily="2" charset="-79"/>
              </a:rPr>
              <a:t> </a:t>
            </a:r>
            <a:r>
              <a:rPr lang="he-IL" sz="2400" dirty="0" err="1" smtClean="0">
                <a:solidFill>
                  <a:schemeClr val="tx1">
                    <a:lumMod val="75000"/>
                    <a:lumOff val="25000"/>
                  </a:schemeClr>
                </a:solidFill>
                <a:latin typeface="Guttman Hatzvi" panose="02010401010101010101" pitchFamily="2" charset="-79"/>
                <a:cs typeface="Guttman Hatzvi" panose="02010401010101010101" pitchFamily="2" charset="-79"/>
              </a:rPr>
              <a:t>גִּי</a:t>
            </a:r>
            <a:endParaRPr lang="en-US" sz="2400" dirty="0" smtClean="0">
              <a:solidFill>
                <a:schemeClr val="tx1">
                  <a:lumMod val="75000"/>
                  <a:lumOff val="25000"/>
                </a:schemeClr>
              </a:solidFill>
              <a:latin typeface="Guttman Hatzvi" panose="02010401010101010101" pitchFamily="2" charset="-79"/>
              <a:cs typeface="Guttman Hatzvi" panose="02010401010101010101" pitchFamily="2" charset="-79"/>
            </a:endParaRPr>
          </a:p>
          <a:p>
            <a:pPr>
              <a:lnSpc>
                <a:spcPct val="150000"/>
              </a:lnSpc>
            </a:pP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דָּה</a:t>
            </a:r>
            <a:r>
              <a:rPr lang="en-US" sz="2400" dirty="0" smtClean="0">
                <a:solidFill>
                  <a:schemeClr val="tx1">
                    <a:lumMod val="75000"/>
                    <a:lumOff val="25000"/>
                  </a:schemeClr>
                </a:solidFill>
                <a:latin typeface="Guttman Hatzvi" panose="02010401010101010101" pitchFamily="2" charset="-79"/>
                <a:cs typeface="Guttman Hatzvi" panose="02010401010101010101" pitchFamily="2" charset="-79"/>
              </a:rPr>
              <a:t> </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דּוֹ</a:t>
            </a:r>
            <a:r>
              <a:rPr lang="en-US" sz="2400" dirty="0" smtClean="0">
                <a:solidFill>
                  <a:schemeClr val="tx1">
                    <a:lumMod val="75000"/>
                    <a:lumOff val="25000"/>
                  </a:schemeClr>
                </a:solidFill>
                <a:latin typeface="Guttman Hatzvi" panose="02010401010101010101" pitchFamily="2" charset="-79"/>
                <a:cs typeface="Guttman Hatzvi" panose="02010401010101010101" pitchFamily="2" charset="-79"/>
              </a:rPr>
              <a:t> </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דּוּ</a:t>
            </a:r>
            <a:r>
              <a:rPr lang="en-US" sz="2400" dirty="0" smtClean="0">
                <a:solidFill>
                  <a:schemeClr val="tx1">
                    <a:lumMod val="75000"/>
                    <a:lumOff val="25000"/>
                  </a:schemeClr>
                </a:solidFill>
                <a:latin typeface="Guttman Hatzvi" panose="02010401010101010101" pitchFamily="2" charset="-79"/>
                <a:cs typeface="Guttman Hatzvi" panose="02010401010101010101" pitchFamily="2" charset="-79"/>
              </a:rPr>
              <a:t> </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דֶּה</a:t>
            </a:r>
            <a:r>
              <a:rPr lang="en-US" sz="2400" dirty="0" smtClean="0">
                <a:solidFill>
                  <a:schemeClr val="tx1">
                    <a:lumMod val="75000"/>
                    <a:lumOff val="25000"/>
                  </a:schemeClr>
                </a:solidFill>
                <a:latin typeface="Guttman Hatzvi" panose="02010401010101010101" pitchFamily="2" charset="-79"/>
                <a:cs typeface="Guttman Hatzvi" panose="02010401010101010101" pitchFamily="2" charset="-79"/>
              </a:rPr>
              <a:t> </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דִּי</a:t>
            </a:r>
            <a:r>
              <a:rPr lang="en-US" sz="2000" dirty="0" smtClean="0">
                <a:solidFill>
                  <a:schemeClr val="accent6">
                    <a:lumMod val="75000"/>
                  </a:schemeClr>
                </a:solidFill>
                <a:latin typeface="Guttman Hatzvi" panose="02010401010101010101" pitchFamily="2" charset="-79"/>
                <a:cs typeface="Guttman Hatzvi" panose="02010401010101010101" pitchFamily="2" charset="-79"/>
              </a:rPr>
              <a:t>	</a:t>
            </a:r>
            <a:endParaRPr lang="he-IL" sz="2000" dirty="0">
              <a:solidFill>
                <a:schemeClr val="tx1">
                  <a:lumMod val="75000"/>
                  <a:lumOff val="25000"/>
                </a:schemeClr>
              </a:solidFill>
              <a:latin typeface="Guttman Hatzvi" panose="02010401010101010101" pitchFamily="2" charset="-79"/>
              <a:cs typeface="Guttman Hatzvi" panose="02010401010101010101" pitchFamily="2" charset="-79"/>
            </a:endParaRPr>
          </a:p>
        </p:txBody>
      </p:sp>
      <p:sp>
        <p:nvSpPr>
          <p:cNvPr id="48" name="TextBox 47"/>
          <p:cNvSpPr txBox="1"/>
          <p:nvPr/>
        </p:nvSpPr>
        <p:spPr>
          <a:xfrm>
            <a:off x="3426178" y="664404"/>
            <a:ext cx="2955150" cy="523220"/>
          </a:xfrm>
          <a:prstGeom prst="rect">
            <a:avLst/>
          </a:prstGeom>
          <a:noFill/>
        </p:spPr>
        <p:txBody>
          <a:bodyPr wrap="square" rtlCol="1">
            <a:spAutoFit/>
          </a:bodyPr>
          <a:lstStyle/>
          <a:p>
            <a:r>
              <a:rPr lang="he-IL" sz="2800" b="1" dirty="0" smtClean="0">
                <a:solidFill>
                  <a:srgbClr val="0070C0"/>
                </a:solidFill>
                <a:latin typeface="Guttman Hatzvi" panose="02010401010101010101" pitchFamily="2" charset="-79"/>
                <a:cs typeface="Guttman Hatzvi" panose="02010401010101010101" pitchFamily="2" charset="-79"/>
              </a:rPr>
              <a:t>שִׁיר 5 הַתְּנועוֹת</a:t>
            </a:r>
            <a:endParaRPr lang="he-IL" sz="2800" b="1" dirty="0">
              <a:solidFill>
                <a:srgbClr val="0070C0"/>
              </a:solidFill>
              <a:latin typeface="Guttman Hatzvi" panose="02010401010101010101" pitchFamily="2" charset="-79"/>
              <a:cs typeface="Guttman Hatzvi" panose="02010401010101010101" pitchFamily="2" charset="-79"/>
            </a:endParaRPr>
          </a:p>
        </p:txBody>
      </p:sp>
      <p:sp>
        <p:nvSpPr>
          <p:cNvPr id="50" name="TextBox 49"/>
          <p:cNvSpPr txBox="1"/>
          <p:nvPr/>
        </p:nvSpPr>
        <p:spPr>
          <a:xfrm>
            <a:off x="-247242" y="2915816"/>
            <a:ext cx="3100178" cy="3231654"/>
          </a:xfrm>
          <a:prstGeom prst="rect">
            <a:avLst/>
          </a:prstGeom>
          <a:noFill/>
        </p:spPr>
        <p:txBody>
          <a:bodyPr wrap="square" rtlCol="1">
            <a:spAutoFit/>
          </a:bodyPr>
          <a:lstStyle/>
          <a:p>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הָה הוֹ </a:t>
            </a:r>
            <a:r>
              <a:rPr lang="he-IL" sz="2400" dirty="0" err="1" smtClean="0">
                <a:solidFill>
                  <a:schemeClr val="tx1">
                    <a:lumMod val="75000"/>
                    <a:lumOff val="25000"/>
                  </a:schemeClr>
                </a:solidFill>
                <a:latin typeface="Guttman Hatzvi" panose="02010401010101010101" pitchFamily="2" charset="-79"/>
                <a:cs typeface="Guttman Hatzvi" panose="02010401010101010101" pitchFamily="2" charset="-79"/>
              </a:rPr>
              <a:t>הוּ</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 הֶה הִי</a:t>
            </a:r>
            <a:endParaRPr lang="en-US" sz="2400" dirty="0" smtClean="0">
              <a:solidFill>
                <a:schemeClr val="tx1">
                  <a:lumMod val="75000"/>
                  <a:lumOff val="25000"/>
                </a:schemeClr>
              </a:solidFill>
              <a:latin typeface="Guttman Hatzvi" panose="02010401010101010101" pitchFamily="2" charset="-79"/>
              <a:cs typeface="Guttman Hatzvi" panose="02010401010101010101" pitchFamily="2" charset="-79"/>
            </a:endParaRPr>
          </a:p>
          <a:p>
            <a:pPr lvl="0">
              <a:lnSpc>
                <a:spcPct val="150000"/>
              </a:lnSpc>
            </a:pPr>
            <a:r>
              <a:rPr lang="he-IL" sz="2400" dirty="0" err="1">
                <a:solidFill>
                  <a:schemeClr val="tx1">
                    <a:lumMod val="75000"/>
                    <a:lumOff val="25000"/>
                  </a:schemeClr>
                </a:solidFill>
                <a:latin typeface="Guttman Hatzvi" panose="02010401010101010101" pitchFamily="2" charset="-79"/>
                <a:cs typeface="Guttman Hatzvi" panose="02010401010101010101" pitchFamily="2" charset="-79"/>
              </a:rPr>
              <a:t>וָה</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 </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ווֹ</a:t>
            </a:r>
            <a:r>
              <a:rPr lang="en-US" sz="2400" dirty="0" smtClean="0">
                <a:solidFill>
                  <a:schemeClr val="tx1">
                    <a:lumMod val="75000"/>
                    <a:lumOff val="25000"/>
                  </a:schemeClr>
                </a:solidFill>
                <a:latin typeface="Guttman Hatzvi" panose="02010401010101010101" pitchFamily="2" charset="-79"/>
                <a:cs typeface="Guttman Hatzvi" panose="02010401010101010101" pitchFamily="2" charset="-79"/>
              </a:rPr>
              <a:t> </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ווּ </a:t>
            </a:r>
            <a:r>
              <a:rPr lang="he-IL" sz="2400" dirty="0" err="1" smtClean="0">
                <a:solidFill>
                  <a:schemeClr val="tx1">
                    <a:lumMod val="75000"/>
                    <a:lumOff val="25000"/>
                  </a:schemeClr>
                </a:solidFill>
                <a:latin typeface="Guttman Hatzvi" panose="02010401010101010101" pitchFamily="2" charset="-79"/>
                <a:cs typeface="Guttman Hatzvi" panose="02010401010101010101" pitchFamily="2" charset="-79"/>
              </a:rPr>
              <a:t>וֶה</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 וִי</a:t>
            </a:r>
          </a:p>
          <a:p>
            <a:pPr lvl="0">
              <a:lnSpc>
                <a:spcPct val="150000"/>
              </a:lnSpc>
            </a:pPr>
            <a:r>
              <a:rPr lang="he-IL" sz="2400" dirty="0">
                <a:solidFill>
                  <a:prstClr val="black">
                    <a:lumMod val="75000"/>
                    <a:lumOff val="25000"/>
                  </a:prstClr>
                </a:solidFill>
                <a:latin typeface="Guttman Hatzvi" panose="02010401010101010101" pitchFamily="2" charset="-79"/>
                <a:cs typeface="Guttman Hatzvi" panose="02010401010101010101" pitchFamily="2" charset="-79"/>
              </a:rPr>
              <a:t>זָה זוֹ</a:t>
            </a:r>
            <a:r>
              <a:rPr lang="en-US" sz="2400" dirty="0">
                <a:solidFill>
                  <a:prstClr val="black">
                    <a:lumMod val="75000"/>
                    <a:lumOff val="25000"/>
                  </a:prstClr>
                </a:solidFill>
                <a:latin typeface="Guttman Hatzvi" panose="02010401010101010101" pitchFamily="2" charset="-79"/>
                <a:cs typeface="Guttman Hatzvi" panose="02010401010101010101" pitchFamily="2" charset="-79"/>
              </a:rPr>
              <a:t> </a:t>
            </a:r>
            <a:r>
              <a:rPr lang="he-IL" sz="2400" dirty="0">
                <a:solidFill>
                  <a:prstClr val="black">
                    <a:lumMod val="75000"/>
                    <a:lumOff val="25000"/>
                  </a:prstClr>
                </a:solidFill>
                <a:latin typeface="Guttman Hatzvi" panose="02010401010101010101" pitchFamily="2" charset="-79"/>
                <a:cs typeface="Guttman Hatzvi" panose="02010401010101010101" pitchFamily="2" charset="-79"/>
              </a:rPr>
              <a:t>זוּ זֶה זִי </a:t>
            </a:r>
          </a:p>
          <a:p>
            <a:pPr lvl="0">
              <a:lnSpc>
                <a:spcPct val="150000"/>
              </a:lnSpc>
            </a:pPr>
            <a:r>
              <a:rPr lang="he-IL" sz="2400" dirty="0" err="1">
                <a:solidFill>
                  <a:prstClr val="black">
                    <a:lumMod val="75000"/>
                    <a:lumOff val="25000"/>
                  </a:prstClr>
                </a:solidFill>
                <a:latin typeface="Guttman Hatzvi" panose="02010401010101010101" pitchFamily="2" charset="-79"/>
                <a:cs typeface="Guttman Hatzvi" panose="02010401010101010101" pitchFamily="2" charset="-79"/>
              </a:rPr>
              <a:t>תְּחַיְּכו</a:t>
            </a:r>
            <a:r>
              <a:rPr lang="he-IL" sz="2400" dirty="0">
                <a:solidFill>
                  <a:prstClr val="black">
                    <a:lumMod val="75000"/>
                    <a:lumOff val="25000"/>
                  </a:prstClr>
                </a:solidFill>
                <a:latin typeface="Guttman Hatzvi" panose="02010401010101010101" pitchFamily="2" charset="-79"/>
                <a:cs typeface="Guttman Hatzvi" panose="02010401010101010101" pitchFamily="2" charset="-79"/>
              </a:rPr>
              <a:t>ּ כִּי,</a:t>
            </a:r>
          </a:p>
          <a:p>
            <a:pPr lvl="0">
              <a:lnSpc>
                <a:spcPct val="150000"/>
              </a:lnSpc>
            </a:pPr>
            <a:r>
              <a:rPr lang="he-IL" sz="2400" dirty="0">
                <a:solidFill>
                  <a:prstClr val="black">
                    <a:lumMod val="75000"/>
                    <a:lumOff val="25000"/>
                  </a:prstClr>
                </a:solidFill>
                <a:latin typeface="Guttman Hatzvi" panose="02010401010101010101" pitchFamily="2" charset="-79"/>
                <a:cs typeface="Guttman Hatzvi" panose="02010401010101010101" pitchFamily="2" charset="-79"/>
              </a:rPr>
              <a:t>חָה </a:t>
            </a:r>
            <a:r>
              <a:rPr lang="he-IL" sz="2400" dirty="0" err="1">
                <a:solidFill>
                  <a:prstClr val="black">
                    <a:lumMod val="75000"/>
                    <a:lumOff val="25000"/>
                  </a:prstClr>
                </a:solidFill>
                <a:latin typeface="Guttman Hatzvi" panose="02010401010101010101" pitchFamily="2" charset="-79"/>
                <a:cs typeface="Guttman Hatzvi" panose="02010401010101010101" pitchFamily="2" charset="-79"/>
              </a:rPr>
              <a:t>חו</a:t>
            </a:r>
            <a:r>
              <a:rPr lang="he-IL" sz="2400" dirty="0">
                <a:solidFill>
                  <a:prstClr val="black">
                    <a:lumMod val="75000"/>
                    <a:lumOff val="25000"/>
                  </a:prstClr>
                </a:solidFill>
                <a:latin typeface="Guttman Hatzvi" panose="02010401010101010101" pitchFamily="2" charset="-79"/>
                <a:cs typeface="Guttman Hatzvi" panose="02010401010101010101" pitchFamily="2" charset="-79"/>
              </a:rPr>
              <a:t>ֹ </a:t>
            </a:r>
            <a:r>
              <a:rPr lang="he-IL" sz="2400" dirty="0" err="1">
                <a:solidFill>
                  <a:prstClr val="black">
                    <a:lumMod val="75000"/>
                    <a:lumOff val="25000"/>
                  </a:prstClr>
                </a:solidFill>
                <a:latin typeface="Guttman Hatzvi" panose="02010401010101010101" pitchFamily="2" charset="-79"/>
                <a:cs typeface="Guttman Hatzvi" panose="02010401010101010101" pitchFamily="2" charset="-79"/>
              </a:rPr>
              <a:t>חו</a:t>
            </a:r>
            <a:r>
              <a:rPr lang="he-IL" sz="2400" dirty="0">
                <a:solidFill>
                  <a:prstClr val="black">
                    <a:lumMod val="75000"/>
                    <a:lumOff val="25000"/>
                  </a:prstClr>
                </a:solidFill>
                <a:latin typeface="Guttman Hatzvi" panose="02010401010101010101" pitchFamily="2" charset="-79"/>
                <a:cs typeface="Guttman Hatzvi" panose="02010401010101010101" pitchFamily="2" charset="-79"/>
              </a:rPr>
              <a:t>ּ חֶה חִי</a:t>
            </a:r>
          </a:p>
          <a:p>
            <a:pPr lvl="0">
              <a:lnSpc>
                <a:spcPct val="150000"/>
              </a:lnSpc>
            </a:pPr>
            <a:r>
              <a:rPr lang="he-IL" sz="2400" dirty="0" err="1">
                <a:solidFill>
                  <a:prstClr val="black">
                    <a:lumMod val="75000"/>
                    <a:lumOff val="25000"/>
                  </a:prstClr>
                </a:solidFill>
                <a:latin typeface="Guttman Hatzvi" panose="02010401010101010101" pitchFamily="2" charset="-79"/>
                <a:cs typeface="Guttman Hatzvi" panose="02010401010101010101" pitchFamily="2" charset="-79"/>
              </a:rPr>
              <a:t>הַכֹּל</a:t>
            </a:r>
            <a:r>
              <a:rPr lang="he-IL" sz="2400" dirty="0">
                <a:solidFill>
                  <a:prstClr val="black">
                    <a:lumMod val="75000"/>
                    <a:lumOff val="25000"/>
                  </a:prstClr>
                </a:solidFill>
                <a:latin typeface="Guttman Hatzvi" panose="02010401010101010101" pitchFamily="2" charset="-79"/>
                <a:cs typeface="Guttman Hatzvi" panose="02010401010101010101" pitchFamily="2" charset="-79"/>
              </a:rPr>
              <a:t> אֶפְשָׁרִי</a:t>
            </a:r>
            <a:r>
              <a:rPr lang="he-IL" sz="2400" dirty="0" smtClean="0">
                <a:solidFill>
                  <a:prstClr val="black">
                    <a:lumMod val="75000"/>
                    <a:lumOff val="25000"/>
                  </a:prstClr>
                </a:solidFill>
                <a:latin typeface="Guttman Hatzvi" panose="02010401010101010101" pitchFamily="2" charset="-79"/>
                <a:cs typeface="Guttman Hatzvi" panose="02010401010101010101" pitchFamily="2" charset="-79"/>
              </a:rPr>
              <a:t>.</a:t>
            </a:r>
            <a:endParaRPr lang="he-IL" sz="2400" dirty="0">
              <a:solidFill>
                <a:prstClr val="black">
                  <a:lumMod val="75000"/>
                  <a:lumOff val="25000"/>
                </a:prstClr>
              </a:solidFill>
              <a:latin typeface="Guttman Hatzvi" panose="02010401010101010101" pitchFamily="2" charset="-79"/>
              <a:cs typeface="Guttman Hatzvi" panose="02010401010101010101" pitchFamily="2" charset="-79"/>
            </a:endParaRPr>
          </a:p>
        </p:txBody>
      </p:sp>
      <p:pic>
        <p:nvPicPr>
          <p:cNvPr id="10" name="תמונה 9"/>
          <p:cNvPicPr>
            <a:picLocks noChangeAspect="1"/>
          </p:cNvPicPr>
          <p:nvPr/>
        </p:nvPicPr>
        <p:blipFill>
          <a:blip r:embed="rId3" cstate="print">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393755" y="146537"/>
            <a:ext cx="2494698" cy="2700000"/>
          </a:xfrm>
          <a:prstGeom prst="rect">
            <a:avLst/>
          </a:prstGeom>
        </p:spPr>
      </p:pic>
      <p:pic>
        <p:nvPicPr>
          <p:cNvPr id="11" name="תמונה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8271" y="6120488"/>
            <a:ext cx="2716204" cy="2844000"/>
          </a:xfrm>
          <a:prstGeom prst="rect">
            <a:avLst/>
          </a:prstGeom>
        </p:spPr>
      </p:pic>
      <p:sp>
        <p:nvSpPr>
          <p:cNvPr id="4" name="מלבן 3"/>
          <p:cNvSpPr/>
          <p:nvPr/>
        </p:nvSpPr>
        <p:spPr>
          <a:xfrm>
            <a:off x="3284984" y="6636132"/>
            <a:ext cx="2510624" cy="600164"/>
          </a:xfrm>
          <a:prstGeom prst="rect">
            <a:avLst/>
          </a:prstGeom>
        </p:spPr>
        <p:txBody>
          <a:bodyPr wrap="none">
            <a:spAutoFit/>
          </a:bodyPr>
          <a:lstStyle/>
          <a:p>
            <a:pPr>
              <a:lnSpc>
                <a:spcPct val="150000"/>
              </a:lnSpc>
            </a:pPr>
            <a:r>
              <a:rPr lang="he-IL" sz="2400" dirty="0" err="1">
                <a:solidFill>
                  <a:schemeClr val="tx1">
                    <a:lumMod val="75000"/>
                    <a:lumOff val="25000"/>
                  </a:schemeClr>
                </a:solidFill>
                <a:latin typeface="Guttman Hatzvi" panose="02010401010101010101" pitchFamily="2" charset="-79"/>
                <a:cs typeface="Guttman Hatzvi" panose="02010401010101010101" pitchFamily="2" charset="-79"/>
              </a:rPr>
              <a:t>טָה</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 טוֹ טוּ </a:t>
            </a:r>
            <a:r>
              <a:rPr lang="he-IL" sz="2400" dirty="0" err="1">
                <a:solidFill>
                  <a:schemeClr val="tx1">
                    <a:lumMod val="75000"/>
                    <a:lumOff val="25000"/>
                  </a:schemeClr>
                </a:solidFill>
                <a:latin typeface="Guttman Hatzvi" panose="02010401010101010101" pitchFamily="2" charset="-79"/>
                <a:cs typeface="Guttman Hatzvi" panose="02010401010101010101" pitchFamily="2" charset="-79"/>
              </a:rPr>
              <a:t>טֶה</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 טִי</a:t>
            </a:r>
          </a:p>
        </p:txBody>
      </p:sp>
      <p:pic>
        <p:nvPicPr>
          <p:cNvPr id="13" name="תמונה 12"/>
          <p:cNvPicPr>
            <a:picLocks noChangeAspect="1"/>
          </p:cNvPicPr>
          <p:nvPr/>
        </p:nvPicPr>
        <p:blipFill>
          <a:blip r:embed="rId6">
            <a:extLst>
              <a:ext uri="{BEBA8EAE-BF5A-486C-A8C5-ECC9F3942E4B}">
                <a14:imgProps xmlns:a14="http://schemas.microsoft.com/office/drawing/2010/main">
                  <a14:imgLayer r:embed="rId7">
                    <a14:imgEffect>
                      <a14:saturation sat="300000"/>
                    </a14:imgEffect>
                    <a14:imgEffect>
                      <a14:brightnessContrast bright="20000"/>
                    </a14:imgEffect>
                  </a14:imgLayer>
                </a14:imgProps>
              </a:ext>
              <a:ext uri="{28A0092B-C50C-407E-A947-70E740481C1C}">
                <a14:useLocalDpi xmlns:a14="http://schemas.microsoft.com/office/drawing/2010/main" val="0"/>
              </a:ext>
            </a:extLst>
          </a:blip>
          <a:stretch>
            <a:fillRect/>
          </a:stretch>
        </p:blipFill>
        <p:spPr>
          <a:xfrm flipH="1">
            <a:off x="3631047" y="3620195"/>
            <a:ext cx="2295661" cy="2772000"/>
          </a:xfrm>
          <a:prstGeom prst="rect">
            <a:avLst/>
          </a:prstGeom>
        </p:spPr>
      </p:pic>
    </p:spTree>
    <p:extLst>
      <p:ext uri="{BB962C8B-B14F-4D97-AF65-F5344CB8AC3E}">
        <p14:creationId xmlns:p14="http://schemas.microsoft.com/office/powerpoint/2010/main" val="1501195678"/>
      </p:ext>
    </p:extLst>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מספר שקופית 1"/>
          <p:cNvSpPr>
            <a:spLocks noGrp="1"/>
          </p:cNvSpPr>
          <p:nvPr>
            <p:ph type="sldNum" sz="quarter" idx="12"/>
          </p:nvPr>
        </p:nvSpPr>
        <p:spPr>
          <a:xfrm>
            <a:off x="316632" y="8475137"/>
            <a:ext cx="1600200" cy="486833"/>
          </a:xfrm>
        </p:spPr>
        <p:txBody>
          <a:bodyPr/>
          <a:lstStyle/>
          <a:p>
            <a:fld id="{C60840D6-4A80-4F4C-92AD-B99FC8A0C370}" type="slidenum">
              <a:rPr lang="he-IL" smtClean="0"/>
              <a:t>151</a:t>
            </a:fld>
            <a:endParaRPr lang="he-IL"/>
          </a:p>
        </p:txBody>
      </p:sp>
      <p:pic>
        <p:nvPicPr>
          <p:cNvPr id="16" name="תמונה 15"/>
          <p:cNvPicPr>
            <a:picLocks noChangeAspect="1"/>
          </p:cNvPicPr>
          <p:nvPr/>
        </p:nvPicPr>
        <p:blipFill rotWithShape="1">
          <a:blip r:embed="rId2" cstate="print">
            <a:extLst>
              <a:ext uri="{BEBA8EAE-BF5A-486C-A8C5-ECC9F3942E4B}">
                <a14:imgProps xmlns:a14="http://schemas.microsoft.com/office/drawing/2010/main">
                  <a14:imgLayer r:embed="rId3">
                    <a14:imgEffect>
                      <a14:sharpenSoften amount="50000"/>
                    </a14:imgEffect>
                    <a14:imgEffect>
                      <a14:brightnessContrast contrast="40000"/>
                    </a14:imgEffect>
                  </a14:imgLayer>
                </a14:imgProps>
              </a:ext>
              <a:ext uri="{28A0092B-C50C-407E-A947-70E740481C1C}">
                <a14:useLocalDpi xmlns:a14="http://schemas.microsoft.com/office/drawing/2010/main" val="0"/>
              </a:ext>
            </a:extLst>
          </a:blip>
          <a:srcRect l="-3511" r="-1396"/>
          <a:stretch/>
        </p:blipFill>
        <p:spPr>
          <a:xfrm flipH="1">
            <a:off x="4005064" y="3059832"/>
            <a:ext cx="2667000" cy="2268000"/>
          </a:xfrm>
          <a:prstGeom prst="rect">
            <a:avLst/>
          </a:prstGeom>
        </p:spPr>
      </p:pic>
      <p:pic>
        <p:nvPicPr>
          <p:cNvPr id="26" name="תמונה 25"/>
          <p:cNvPicPr>
            <a:picLocks noChangeAspect="1"/>
          </p:cNvPicPr>
          <p:nvPr/>
        </p:nvPicPr>
        <p:blipFill rotWithShape="1">
          <a:blip r:embed="rId4" cstate="print">
            <a:extLst>
              <a:ext uri="{28A0092B-C50C-407E-A947-70E740481C1C}">
                <a14:useLocalDpi xmlns:a14="http://schemas.microsoft.com/office/drawing/2010/main" val="0"/>
              </a:ext>
            </a:extLst>
          </a:blip>
          <a:srcRect l="-3149" r="3097" b="30280"/>
          <a:stretch/>
        </p:blipFill>
        <p:spPr>
          <a:xfrm>
            <a:off x="-99392" y="6516216"/>
            <a:ext cx="5256584" cy="2448000"/>
          </a:xfrm>
          <a:prstGeom prst="rect">
            <a:avLst/>
          </a:prstGeom>
        </p:spPr>
      </p:pic>
      <p:sp>
        <p:nvSpPr>
          <p:cNvPr id="22" name="TextBox 21"/>
          <p:cNvSpPr txBox="1"/>
          <p:nvPr/>
        </p:nvSpPr>
        <p:spPr>
          <a:xfrm>
            <a:off x="3789040" y="683568"/>
            <a:ext cx="2448272" cy="2123658"/>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wrap="square" rtlCol="1">
            <a:spAutoFit/>
          </a:bodyPr>
          <a:lstStyle/>
          <a:p>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יָה יוֹ </a:t>
            </a:r>
            <a:r>
              <a:rPr lang="he-IL" sz="2400" dirty="0" err="1" smtClean="0">
                <a:solidFill>
                  <a:schemeClr val="tx1">
                    <a:lumMod val="75000"/>
                    <a:lumOff val="25000"/>
                  </a:schemeClr>
                </a:solidFill>
                <a:latin typeface="Guttman Hatzvi" panose="02010401010101010101" pitchFamily="2" charset="-79"/>
                <a:cs typeface="Guttman Hatzvi" panose="02010401010101010101" pitchFamily="2" charset="-79"/>
              </a:rPr>
              <a:t>יוּ</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 יֶה יִי</a:t>
            </a:r>
          </a:p>
          <a:p>
            <a:pPr>
              <a:lnSpc>
                <a:spcPct val="150000"/>
              </a:lnSpc>
            </a:pP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כָּה </a:t>
            </a:r>
            <a:r>
              <a:rPr lang="he-IL" sz="2400" dirty="0" err="1" smtClean="0">
                <a:solidFill>
                  <a:schemeClr val="tx1">
                    <a:lumMod val="75000"/>
                    <a:lumOff val="25000"/>
                  </a:schemeClr>
                </a:solidFill>
                <a:latin typeface="Guttman Hatzvi" panose="02010401010101010101" pitchFamily="2" charset="-79"/>
                <a:cs typeface="Guttman Hatzvi" panose="02010401010101010101" pitchFamily="2" charset="-79"/>
              </a:rPr>
              <a:t>כּו</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 </a:t>
            </a:r>
            <a:r>
              <a:rPr lang="he-IL" sz="2400" dirty="0" err="1" smtClean="0">
                <a:solidFill>
                  <a:schemeClr val="tx1">
                    <a:lumMod val="75000"/>
                    <a:lumOff val="25000"/>
                  </a:schemeClr>
                </a:solidFill>
                <a:latin typeface="Guttman Hatzvi" panose="02010401010101010101" pitchFamily="2" charset="-79"/>
                <a:cs typeface="Guttman Hatzvi" panose="02010401010101010101" pitchFamily="2" charset="-79"/>
              </a:rPr>
              <a:t>כּו</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 כֶּה כִּי</a:t>
            </a:r>
            <a:b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b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לָה לוֹ </a:t>
            </a:r>
            <a:r>
              <a:rPr lang="he-IL" sz="2400" dirty="0" err="1" smtClean="0">
                <a:solidFill>
                  <a:schemeClr val="tx1">
                    <a:lumMod val="75000"/>
                    <a:lumOff val="25000"/>
                  </a:schemeClr>
                </a:solidFill>
                <a:latin typeface="Guttman Hatzvi" panose="02010401010101010101" pitchFamily="2" charset="-79"/>
                <a:cs typeface="Guttman Hatzvi" panose="02010401010101010101" pitchFamily="2" charset="-79"/>
              </a:rPr>
              <a:t>לוּ</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 לֶה לִי</a:t>
            </a:r>
          </a:p>
          <a:p>
            <a:pPr>
              <a:lnSpc>
                <a:spcPct val="150000"/>
              </a:lnSpc>
            </a:pP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מָה מוֹ </a:t>
            </a:r>
            <a:r>
              <a:rPr lang="he-IL" sz="2400" dirty="0" err="1" smtClean="0">
                <a:solidFill>
                  <a:schemeClr val="tx1">
                    <a:lumMod val="75000"/>
                    <a:lumOff val="25000"/>
                  </a:schemeClr>
                </a:solidFill>
                <a:latin typeface="Guttman Hatzvi" panose="02010401010101010101" pitchFamily="2" charset="-79"/>
                <a:cs typeface="Guttman Hatzvi" panose="02010401010101010101" pitchFamily="2" charset="-79"/>
              </a:rPr>
              <a:t>מוּ</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 מֶה מִי</a:t>
            </a:r>
          </a:p>
        </p:txBody>
      </p:sp>
      <p:sp>
        <p:nvSpPr>
          <p:cNvPr id="6" name="מלבן 5"/>
          <p:cNvSpPr/>
          <p:nvPr/>
        </p:nvSpPr>
        <p:spPr>
          <a:xfrm>
            <a:off x="188640" y="683568"/>
            <a:ext cx="2803635" cy="4893647"/>
          </a:xfrm>
          <a:prstGeom prst="rect">
            <a:avLst/>
          </a:prstGeom>
        </p:spPr>
        <p:txBody>
          <a:bodyPr wrap="square">
            <a:spAutoFit/>
          </a:bodyPr>
          <a:lstStyle/>
          <a:p>
            <a:pPr lvl="0"/>
            <a:r>
              <a:rPr lang="he-IL" sz="2400" dirty="0" err="1">
                <a:solidFill>
                  <a:prstClr val="black">
                    <a:lumMod val="75000"/>
                    <a:lumOff val="25000"/>
                  </a:prstClr>
                </a:solidFill>
                <a:latin typeface="Guttman Hatzvi" panose="02010401010101010101" pitchFamily="2" charset="-79"/>
                <a:cs typeface="Guttman Hatzvi" panose="02010401010101010101" pitchFamily="2" charset="-79"/>
              </a:rPr>
              <a:t>נָה</a:t>
            </a:r>
            <a:r>
              <a:rPr lang="he-IL" sz="2400" dirty="0">
                <a:solidFill>
                  <a:prstClr val="black">
                    <a:lumMod val="75000"/>
                    <a:lumOff val="25000"/>
                  </a:prstClr>
                </a:solidFill>
                <a:latin typeface="Guttman Hatzvi" panose="02010401010101010101" pitchFamily="2" charset="-79"/>
                <a:cs typeface="Guttman Hatzvi" panose="02010401010101010101" pitchFamily="2" charset="-79"/>
              </a:rPr>
              <a:t> נוֹ </a:t>
            </a:r>
            <a:r>
              <a:rPr lang="he-IL" sz="2400" dirty="0" err="1">
                <a:solidFill>
                  <a:prstClr val="black">
                    <a:lumMod val="75000"/>
                    <a:lumOff val="25000"/>
                  </a:prstClr>
                </a:solidFill>
                <a:latin typeface="Guttman Hatzvi" panose="02010401010101010101" pitchFamily="2" charset="-79"/>
                <a:cs typeface="Guttman Hatzvi" panose="02010401010101010101" pitchFamily="2" charset="-79"/>
              </a:rPr>
              <a:t>נוּ</a:t>
            </a:r>
            <a:r>
              <a:rPr lang="he-IL" sz="2400" dirty="0">
                <a:solidFill>
                  <a:prstClr val="black">
                    <a:lumMod val="75000"/>
                    <a:lumOff val="25000"/>
                  </a:prstClr>
                </a:solidFill>
                <a:latin typeface="Guttman Hatzvi" panose="02010401010101010101" pitchFamily="2" charset="-79"/>
                <a:cs typeface="Guttman Hatzvi" panose="02010401010101010101" pitchFamily="2" charset="-79"/>
              </a:rPr>
              <a:t> </a:t>
            </a:r>
            <a:r>
              <a:rPr lang="he-IL" sz="2400" dirty="0" err="1">
                <a:solidFill>
                  <a:prstClr val="black">
                    <a:lumMod val="75000"/>
                    <a:lumOff val="25000"/>
                  </a:prstClr>
                </a:solidFill>
                <a:latin typeface="Guttman Hatzvi" panose="02010401010101010101" pitchFamily="2" charset="-79"/>
                <a:cs typeface="Guttman Hatzvi" panose="02010401010101010101" pitchFamily="2" charset="-79"/>
              </a:rPr>
              <a:t>נֶה</a:t>
            </a:r>
            <a:r>
              <a:rPr lang="he-IL" sz="2400" dirty="0">
                <a:solidFill>
                  <a:prstClr val="black">
                    <a:lumMod val="75000"/>
                    <a:lumOff val="25000"/>
                  </a:prstClr>
                </a:solidFill>
                <a:latin typeface="Guttman Hatzvi" panose="02010401010101010101" pitchFamily="2" charset="-79"/>
                <a:cs typeface="Guttman Hatzvi" panose="02010401010101010101" pitchFamily="2" charset="-79"/>
              </a:rPr>
              <a:t> נִי </a:t>
            </a:r>
          </a:p>
          <a:p>
            <a:pPr lvl="0">
              <a:lnSpc>
                <a:spcPct val="150000"/>
              </a:lnSpc>
            </a:pPr>
            <a:r>
              <a:rPr lang="he-IL" sz="2400" dirty="0">
                <a:solidFill>
                  <a:prstClr val="black">
                    <a:lumMod val="75000"/>
                    <a:lumOff val="25000"/>
                  </a:prstClr>
                </a:solidFill>
                <a:latin typeface="Guttman Hatzvi" panose="02010401010101010101" pitchFamily="2" charset="-79"/>
                <a:cs typeface="Guttman Hatzvi" panose="02010401010101010101" pitchFamily="2" charset="-79"/>
              </a:rPr>
              <a:t>סָה </a:t>
            </a:r>
            <a:r>
              <a:rPr lang="he-IL" sz="2400" dirty="0" err="1">
                <a:solidFill>
                  <a:prstClr val="black">
                    <a:lumMod val="75000"/>
                    <a:lumOff val="25000"/>
                  </a:prstClr>
                </a:solidFill>
                <a:latin typeface="Guttman Hatzvi" panose="02010401010101010101" pitchFamily="2" charset="-79"/>
                <a:cs typeface="Guttman Hatzvi" panose="02010401010101010101" pitchFamily="2" charset="-79"/>
              </a:rPr>
              <a:t>סו</a:t>
            </a:r>
            <a:r>
              <a:rPr lang="he-IL" sz="2400" dirty="0">
                <a:solidFill>
                  <a:prstClr val="black">
                    <a:lumMod val="75000"/>
                    <a:lumOff val="25000"/>
                  </a:prstClr>
                </a:solidFill>
                <a:latin typeface="Guttman Hatzvi" panose="02010401010101010101" pitchFamily="2" charset="-79"/>
                <a:cs typeface="Guttman Hatzvi" panose="02010401010101010101" pitchFamily="2" charset="-79"/>
              </a:rPr>
              <a:t>ֹ </a:t>
            </a:r>
            <a:r>
              <a:rPr lang="he-IL" sz="2400" dirty="0" err="1">
                <a:solidFill>
                  <a:prstClr val="black">
                    <a:lumMod val="75000"/>
                    <a:lumOff val="25000"/>
                  </a:prstClr>
                </a:solidFill>
                <a:latin typeface="Guttman Hatzvi" panose="02010401010101010101" pitchFamily="2" charset="-79"/>
                <a:cs typeface="Guttman Hatzvi" panose="02010401010101010101" pitchFamily="2" charset="-79"/>
              </a:rPr>
              <a:t>סו</a:t>
            </a:r>
            <a:r>
              <a:rPr lang="he-IL" sz="2400" dirty="0">
                <a:solidFill>
                  <a:prstClr val="black">
                    <a:lumMod val="75000"/>
                    <a:lumOff val="25000"/>
                  </a:prstClr>
                </a:solidFill>
                <a:latin typeface="Guttman Hatzvi" panose="02010401010101010101" pitchFamily="2" charset="-79"/>
                <a:cs typeface="Guttman Hatzvi" panose="02010401010101010101" pitchFamily="2" charset="-79"/>
              </a:rPr>
              <a:t>ּ סֶה סִי</a:t>
            </a:r>
            <a:br>
              <a:rPr lang="he-IL" sz="2400" dirty="0">
                <a:solidFill>
                  <a:prstClr val="black">
                    <a:lumMod val="75000"/>
                    <a:lumOff val="25000"/>
                  </a:prstClr>
                </a:solidFill>
                <a:latin typeface="Guttman Hatzvi" panose="02010401010101010101" pitchFamily="2" charset="-79"/>
                <a:cs typeface="Guttman Hatzvi" panose="02010401010101010101" pitchFamily="2" charset="-79"/>
              </a:rPr>
            </a:br>
            <a:r>
              <a:rPr lang="he-IL" sz="2400" dirty="0" err="1">
                <a:solidFill>
                  <a:prstClr val="black">
                    <a:lumMod val="75000"/>
                    <a:lumOff val="25000"/>
                  </a:prstClr>
                </a:solidFill>
                <a:latin typeface="Guttman Hatzvi" panose="02010401010101010101" pitchFamily="2" charset="-79"/>
                <a:cs typeface="Guttman Hatzvi" panose="02010401010101010101" pitchFamily="2" charset="-79"/>
              </a:rPr>
              <a:t>עָה</a:t>
            </a:r>
            <a:r>
              <a:rPr lang="he-IL" sz="2400" dirty="0">
                <a:solidFill>
                  <a:prstClr val="black">
                    <a:lumMod val="75000"/>
                    <a:lumOff val="25000"/>
                  </a:prstClr>
                </a:solidFill>
                <a:latin typeface="Guttman Hatzvi" panose="02010401010101010101" pitchFamily="2" charset="-79"/>
                <a:cs typeface="Guttman Hatzvi" panose="02010401010101010101" pitchFamily="2" charset="-79"/>
              </a:rPr>
              <a:t> </a:t>
            </a:r>
            <a:r>
              <a:rPr lang="he-IL" sz="2400" dirty="0" err="1">
                <a:solidFill>
                  <a:prstClr val="black">
                    <a:lumMod val="75000"/>
                    <a:lumOff val="25000"/>
                  </a:prstClr>
                </a:solidFill>
                <a:latin typeface="Guttman Hatzvi" panose="02010401010101010101" pitchFamily="2" charset="-79"/>
                <a:cs typeface="Guttman Hatzvi" panose="02010401010101010101" pitchFamily="2" charset="-79"/>
              </a:rPr>
              <a:t>עו</a:t>
            </a:r>
            <a:r>
              <a:rPr lang="he-IL" sz="2400" dirty="0">
                <a:solidFill>
                  <a:prstClr val="black">
                    <a:lumMod val="75000"/>
                    <a:lumOff val="25000"/>
                  </a:prstClr>
                </a:solidFill>
                <a:latin typeface="Guttman Hatzvi" panose="02010401010101010101" pitchFamily="2" charset="-79"/>
                <a:cs typeface="Guttman Hatzvi" panose="02010401010101010101" pitchFamily="2" charset="-79"/>
              </a:rPr>
              <a:t>ֹ </a:t>
            </a:r>
            <a:r>
              <a:rPr lang="he-IL" sz="2400" dirty="0" err="1">
                <a:solidFill>
                  <a:prstClr val="black">
                    <a:lumMod val="75000"/>
                    <a:lumOff val="25000"/>
                  </a:prstClr>
                </a:solidFill>
                <a:latin typeface="Guttman Hatzvi" panose="02010401010101010101" pitchFamily="2" charset="-79"/>
                <a:cs typeface="Guttman Hatzvi" panose="02010401010101010101" pitchFamily="2" charset="-79"/>
              </a:rPr>
              <a:t>עו</a:t>
            </a:r>
            <a:r>
              <a:rPr lang="he-IL" sz="2400" dirty="0">
                <a:solidFill>
                  <a:prstClr val="black">
                    <a:lumMod val="75000"/>
                    <a:lumOff val="25000"/>
                  </a:prstClr>
                </a:solidFill>
                <a:latin typeface="Guttman Hatzvi" panose="02010401010101010101" pitchFamily="2" charset="-79"/>
                <a:cs typeface="Guttman Hatzvi" panose="02010401010101010101" pitchFamily="2" charset="-79"/>
              </a:rPr>
              <a:t>ּ </a:t>
            </a:r>
            <a:r>
              <a:rPr lang="he-IL" sz="2400" dirty="0" err="1">
                <a:solidFill>
                  <a:prstClr val="black">
                    <a:lumMod val="75000"/>
                    <a:lumOff val="25000"/>
                  </a:prstClr>
                </a:solidFill>
                <a:latin typeface="Guttman Hatzvi" panose="02010401010101010101" pitchFamily="2" charset="-79"/>
                <a:cs typeface="Guttman Hatzvi" panose="02010401010101010101" pitchFamily="2" charset="-79"/>
              </a:rPr>
              <a:t>עֶה</a:t>
            </a:r>
            <a:r>
              <a:rPr lang="he-IL" sz="2400" dirty="0">
                <a:solidFill>
                  <a:prstClr val="black">
                    <a:lumMod val="75000"/>
                    <a:lumOff val="25000"/>
                  </a:prstClr>
                </a:solidFill>
                <a:latin typeface="Guttman Hatzvi" panose="02010401010101010101" pitchFamily="2" charset="-79"/>
                <a:cs typeface="Guttman Hatzvi" panose="02010401010101010101" pitchFamily="2" charset="-79"/>
              </a:rPr>
              <a:t> עִי</a:t>
            </a:r>
          </a:p>
          <a:p>
            <a:pPr lvl="0">
              <a:lnSpc>
                <a:spcPct val="150000"/>
              </a:lnSpc>
            </a:pPr>
            <a:r>
              <a:rPr lang="he-IL" sz="2400" dirty="0">
                <a:solidFill>
                  <a:prstClr val="black">
                    <a:lumMod val="75000"/>
                    <a:lumOff val="25000"/>
                  </a:prstClr>
                </a:solidFill>
                <a:latin typeface="Guttman Hatzvi" panose="02010401010101010101" pitchFamily="2" charset="-79"/>
                <a:cs typeface="Guttman Hatzvi" panose="02010401010101010101" pitchFamily="2" charset="-79"/>
              </a:rPr>
              <a:t>פָּה פּוֹ </a:t>
            </a:r>
            <a:r>
              <a:rPr lang="he-IL" sz="2400" dirty="0" err="1">
                <a:solidFill>
                  <a:prstClr val="black">
                    <a:lumMod val="75000"/>
                    <a:lumOff val="25000"/>
                  </a:prstClr>
                </a:solidFill>
                <a:latin typeface="Guttman Hatzvi" panose="02010401010101010101" pitchFamily="2" charset="-79"/>
                <a:cs typeface="Guttman Hatzvi" panose="02010401010101010101" pitchFamily="2" charset="-79"/>
              </a:rPr>
              <a:t>פּוּ</a:t>
            </a:r>
            <a:r>
              <a:rPr lang="he-IL" sz="2400" dirty="0">
                <a:solidFill>
                  <a:prstClr val="black">
                    <a:lumMod val="75000"/>
                    <a:lumOff val="25000"/>
                  </a:prstClr>
                </a:solidFill>
                <a:latin typeface="Guttman Hatzvi" panose="02010401010101010101" pitchFamily="2" charset="-79"/>
                <a:cs typeface="Guttman Hatzvi" panose="02010401010101010101" pitchFamily="2" charset="-79"/>
              </a:rPr>
              <a:t> פֶּה </a:t>
            </a:r>
            <a:r>
              <a:rPr lang="he-IL" sz="2400" dirty="0" smtClean="0">
                <a:solidFill>
                  <a:prstClr val="black">
                    <a:lumMod val="75000"/>
                    <a:lumOff val="25000"/>
                  </a:prstClr>
                </a:solidFill>
                <a:latin typeface="Guttman Hatzvi" panose="02010401010101010101" pitchFamily="2" charset="-79"/>
                <a:cs typeface="Guttman Hatzvi" panose="02010401010101010101" pitchFamily="2" charset="-79"/>
              </a:rPr>
              <a:t>פִּי</a:t>
            </a:r>
          </a:p>
          <a:p>
            <a:pPr lvl="0"/>
            <a:endParaRPr lang="he-IL" sz="2400" dirty="0">
              <a:solidFill>
                <a:prstClr val="black">
                  <a:lumMod val="75000"/>
                  <a:lumOff val="25000"/>
                </a:prstClr>
              </a:solidFill>
              <a:latin typeface="Guttman Hatzvi" panose="02010401010101010101" pitchFamily="2" charset="-79"/>
              <a:cs typeface="Guttman Hatzvi" panose="02010401010101010101" pitchFamily="2" charset="-79"/>
            </a:endParaRPr>
          </a:p>
          <a:p>
            <a:pPr>
              <a:lnSpc>
                <a:spcPct val="150000"/>
              </a:lnSpc>
            </a:pPr>
            <a:r>
              <a:rPr lang="he-IL" sz="2400" dirty="0" err="1">
                <a:solidFill>
                  <a:schemeClr val="tx1">
                    <a:lumMod val="75000"/>
                    <a:lumOff val="25000"/>
                  </a:schemeClr>
                </a:solidFill>
                <a:latin typeface="Guttman Hatzvi" panose="02010401010101010101" pitchFamily="2" charset="-79"/>
                <a:cs typeface="Guttman Hatzvi" panose="02010401010101010101" pitchFamily="2" charset="-79"/>
              </a:rPr>
              <a:t>צָה</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 צוֹ </a:t>
            </a:r>
            <a:r>
              <a:rPr lang="he-IL" sz="2400" dirty="0" err="1">
                <a:solidFill>
                  <a:schemeClr val="tx1">
                    <a:lumMod val="75000"/>
                    <a:lumOff val="25000"/>
                  </a:schemeClr>
                </a:solidFill>
                <a:latin typeface="Guttman Hatzvi" panose="02010401010101010101" pitchFamily="2" charset="-79"/>
                <a:cs typeface="Guttman Hatzvi" panose="02010401010101010101" pitchFamily="2" charset="-79"/>
              </a:rPr>
              <a:t>צוּ</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 </a:t>
            </a:r>
            <a:r>
              <a:rPr lang="he-IL" sz="2400" dirty="0" err="1">
                <a:solidFill>
                  <a:schemeClr val="tx1">
                    <a:lumMod val="75000"/>
                    <a:lumOff val="25000"/>
                  </a:schemeClr>
                </a:solidFill>
                <a:latin typeface="Guttman Hatzvi" panose="02010401010101010101" pitchFamily="2" charset="-79"/>
                <a:cs typeface="Guttman Hatzvi" panose="02010401010101010101" pitchFamily="2" charset="-79"/>
              </a:rPr>
              <a:t>צֶה</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 צִי</a:t>
            </a:r>
          </a:p>
          <a:p>
            <a:pPr>
              <a:lnSpc>
                <a:spcPct val="150000"/>
              </a:lnSpc>
            </a:pPr>
            <a:r>
              <a:rPr lang="he-IL" sz="2400" dirty="0" err="1">
                <a:solidFill>
                  <a:schemeClr val="tx1">
                    <a:lumMod val="75000"/>
                    <a:lumOff val="25000"/>
                  </a:schemeClr>
                </a:solidFill>
                <a:latin typeface="Guttman Hatzvi" panose="02010401010101010101" pitchFamily="2" charset="-79"/>
                <a:cs typeface="Guttman Hatzvi" panose="02010401010101010101" pitchFamily="2" charset="-79"/>
              </a:rPr>
              <a:t>קָה</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 קוֹ </a:t>
            </a:r>
            <a:r>
              <a:rPr lang="he-IL" sz="2400" dirty="0" err="1">
                <a:solidFill>
                  <a:schemeClr val="tx1">
                    <a:lumMod val="75000"/>
                    <a:lumOff val="25000"/>
                  </a:schemeClr>
                </a:solidFill>
                <a:latin typeface="Guttman Hatzvi" panose="02010401010101010101" pitchFamily="2" charset="-79"/>
                <a:cs typeface="Guttman Hatzvi" panose="02010401010101010101" pitchFamily="2" charset="-79"/>
              </a:rPr>
              <a:t>קוּ</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 </a:t>
            </a:r>
            <a:r>
              <a:rPr lang="he-IL" sz="2400" dirty="0" err="1">
                <a:solidFill>
                  <a:schemeClr val="tx1">
                    <a:lumMod val="75000"/>
                    <a:lumOff val="25000"/>
                  </a:schemeClr>
                </a:solidFill>
                <a:latin typeface="Guttman Hatzvi" panose="02010401010101010101" pitchFamily="2" charset="-79"/>
                <a:cs typeface="Guttman Hatzvi" panose="02010401010101010101" pitchFamily="2" charset="-79"/>
              </a:rPr>
              <a:t>קֶה</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 קִי</a:t>
            </a:r>
          </a:p>
          <a:p>
            <a:pPr>
              <a:lnSpc>
                <a:spcPct val="150000"/>
              </a:lnSpc>
            </a:pP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רָה </a:t>
            </a:r>
            <a:r>
              <a:rPr lang="he-IL" sz="2400" dirty="0" err="1">
                <a:solidFill>
                  <a:schemeClr val="tx1">
                    <a:lumMod val="75000"/>
                    <a:lumOff val="25000"/>
                  </a:schemeClr>
                </a:solidFill>
                <a:latin typeface="Guttman Hatzvi" panose="02010401010101010101" pitchFamily="2" charset="-79"/>
                <a:cs typeface="Guttman Hatzvi" panose="02010401010101010101" pitchFamily="2" charset="-79"/>
              </a:rPr>
              <a:t>רו</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 </a:t>
            </a:r>
            <a:r>
              <a:rPr lang="he-IL" sz="2400" dirty="0" err="1">
                <a:solidFill>
                  <a:schemeClr val="tx1">
                    <a:lumMod val="75000"/>
                    <a:lumOff val="25000"/>
                  </a:schemeClr>
                </a:solidFill>
                <a:latin typeface="Guttman Hatzvi" panose="02010401010101010101" pitchFamily="2" charset="-79"/>
                <a:cs typeface="Guttman Hatzvi" panose="02010401010101010101" pitchFamily="2" charset="-79"/>
              </a:rPr>
              <a:t>רו</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 רֶה </a:t>
            </a:r>
            <a:r>
              <a:rPr lang="he-IL" sz="2400" dirty="0" err="1">
                <a:solidFill>
                  <a:schemeClr val="tx1">
                    <a:lumMod val="75000"/>
                    <a:lumOff val="25000"/>
                  </a:schemeClr>
                </a:solidFill>
                <a:latin typeface="Guttman Hatzvi" panose="02010401010101010101" pitchFamily="2" charset="-79"/>
                <a:cs typeface="Guttman Hatzvi" panose="02010401010101010101" pitchFamily="2" charset="-79"/>
              </a:rPr>
              <a:t>רִי</a:t>
            </a:r>
            <a:endParaRPr lang="he-IL" sz="2400" dirty="0">
              <a:solidFill>
                <a:schemeClr val="tx1">
                  <a:lumMod val="75000"/>
                  <a:lumOff val="25000"/>
                </a:schemeClr>
              </a:solidFill>
              <a:latin typeface="Guttman Hatzvi" panose="02010401010101010101" pitchFamily="2" charset="-79"/>
              <a:cs typeface="Guttman Hatzvi" panose="02010401010101010101" pitchFamily="2" charset="-79"/>
            </a:endParaRPr>
          </a:p>
          <a:p>
            <a:pPr>
              <a:lnSpc>
                <a:spcPct val="150000"/>
              </a:lnSpc>
            </a:pP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שָׁה </a:t>
            </a:r>
            <a:r>
              <a:rPr lang="he-IL" sz="2400" dirty="0" err="1">
                <a:solidFill>
                  <a:schemeClr val="tx1">
                    <a:lumMod val="75000"/>
                    <a:lumOff val="25000"/>
                  </a:schemeClr>
                </a:solidFill>
                <a:latin typeface="Guttman Hatzvi" panose="02010401010101010101" pitchFamily="2" charset="-79"/>
                <a:cs typeface="Guttman Hatzvi" panose="02010401010101010101" pitchFamily="2" charset="-79"/>
              </a:rPr>
              <a:t>שׁו</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 </a:t>
            </a:r>
            <a:r>
              <a:rPr lang="he-IL" sz="2400" dirty="0" err="1">
                <a:solidFill>
                  <a:schemeClr val="tx1">
                    <a:lumMod val="75000"/>
                    <a:lumOff val="25000"/>
                  </a:schemeClr>
                </a:solidFill>
                <a:latin typeface="Guttman Hatzvi" panose="02010401010101010101" pitchFamily="2" charset="-79"/>
                <a:cs typeface="Guttman Hatzvi" panose="02010401010101010101" pitchFamily="2" charset="-79"/>
              </a:rPr>
              <a:t>שׁו</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 שֶׁה </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שִׁי</a:t>
            </a:r>
            <a:endParaRPr lang="en-US" sz="2400" dirty="0">
              <a:solidFill>
                <a:schemeClr val="tx1">
                  <a:lumMod val="75000"/>
                  <a:lumOff val="25000"/>
                </a:schemeClr>
              </a:solidFill>
              <a:latin typeface="Guttman Hatzvi" panose="02010401010101010101" pitchFamily="2" charset="-79"/>
              <a:cs typeface="Guttman Hatzvi" panose="02010401010101010101" pitchFamily="2" charset="-79"/>
            </a:endParaRPr>
          </a:p>
        </p:txBody>
      </p:sp>
      <p:sp>
        <p:nvSpPr>
          <p:cNvPr id="28" name="מלבן 27"/>
          <p:cNvSpPr/>
          <p:nvPr/>
        </p:nvSpPr>
        <p:spPr>
          <a:xfrm>
            <a:off x="2132856" y="5325179"/>
            <a:ext cx="2634630" cy="830997"/>
          </a:xfrm>
          <a:prstGeom prst="rect">
            <a:avLst/>
          </a:prstGeom>
        </p:spPr>
        <p:txBody>
          <a:bodyPr wrap="square">
            <a:spAutoFit/>
          </a:bodyPr>
          <a:lstStyle/>
          <a:p>
            <a:pPr lvl="0"/>
            <a:endParaRPr lang="en-US" sz="2400" dirty="0">
              <a:solidFill>
                <a:prstClr val="black">
                  <a:lumMod val="75000"/>
                  <a:lumOff val="25000"/>
                </a:prstClr>
              </a:solidFill>
              <a:cs typeface="Guttman Hatzvi" panose="02010401010101010101" pitchFamily="2" charset="-79"/>
            </a:endParaRPr>
          </a:p>
          <a:p>
            <a:pPr lvl="0"/>
            <a:r>
              <a:rPr lang="he-IL" sz="2400" dirty="0">
                <a:solidFill>
                  <a:prstClr val="black">
                    <a:lumMod val="75000"/>
                    <a:lumOff val="25000"/>
                  </a:prstClr>
                </a:solidFill>
                <a:latin typeface="Guttman Hatzvi" panose="02010401010101010101" pitchFamily="2" charset="-79"/>
                <a:cs typeface="Guttman Hatzvi" panose="02010401010101010101" pitchFamily="2" charset="-79"/>
              </a:rPr>
              <a:t>תָּה תּוֹ </a:t>
            </a:r>
            <a:r>
              <a:rPr lang="he-IL" sz="2400" dirty="0" err="1">
                <a:solidFill>
                  <a:prstClr val="black">
                    <a:lumMod val="75000"/>
                    <a:lumOff val="25000"/>
                  </a:prstClr>
                </a:solidFill>
                <a:latin typeface="Guttman Hatzvi" panose="02010401010101010101" pitchFamily="2" charset="-79"/>
                <a:cs typeface="Guttman Hatzvi" panose="02010401010101010101" pitchFamily="2" charset="-79"/>
              </a:rPr>
              <a:t>תּוּ</a:t>
            </a:r>
            <a:r>
              <a:rPr lang="he-IL" sz="2400" dirty="0">
                <a:solidFill>
                  <a:prstClr val="black">
                    <a:lumMod val="75000"/>
                    <a:lumOff val="25000"/>
                  </a:prstClr>
                </a:solidFill>
                <a:latin typeface="Guttman Hatzvi" panose="02010401010101010101" pitchFamily="2" charset="-79"/>
                <a:cs typeface="Guttman Hatzvi" panose="02010401010101010101" pitchFamily="2" charset="-79"/>
              </a:rPr>
              <a:t> תֶּה </a:t>
            </a:r>
            <a:r>
              <a:rPr lang="he-IL" sz="2400" dirty="0" err="1">
                <a:solidFill>
                  <a:prstClr val="black">
                    <a:lumMod val="75000"/>
                    <a:lumOff val="25000"/>
                  </a:prstClr>
                </a:solidFill>
                <a:latin typeface="Guttman Hatzvi" panose="02010401010101010101" pitchFamily="2" charset="-79"/>
                <a:cs typeface="Guttman Hatzvi" panose="02010401010101010101" pitchFamily="2" charset="-79"/>
              </a:rPr>
              <a:t>תִּי</a:t>
            </a:r>
            <a:endParaRPr lang="en-US" sz="2400" dirty="0">
              <a:solidFill>
                <a:prstClr val="black">
                  <a:lumMod val="75000"/>
                  <a:lumOff val="25000"/>
                </a:prstClr>
              </a:solidFill>
              <a:cs typeface="Guttman Hatzvi" panose="02010401010101010101" pitchFamily="2" charset="-79"/>
            </a:endParaRPr>
          </a:p>
        </p:txBody>
      </p:sp>
    </p:spTree>
    <p:extLst>
      <p:ext uri="{BB962C8B-B14F-4D97-AF65-F5344CB8AC3E}">
        <p14:creationId xmlns:p14="http://schemas.microsoft.com/office/powerpoint/2010/main" val="2613324169"/>
      </p:ext>
    </p:extLst>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מציין מיקום של מספר שקופית 3"/>
          <p:cNvSpPr>
            <a:spLocks noGrp="1"/>
          </p:cNvSpPr>
          <p:nvPr>
            <p:ph type="sldNum" sz="quarter" idx="12"/>
          </p:nvPr>
        </p:nvSpPr>
        <p:spPr/>
        <p:txBody>
          <a:bodyPr/>
          <a:lstStyle/>
          <a:p>
            <a:fld id="{C60840D6-4A80-4F4C-92AD-B99FC8A0C370}" type="slidenum">
              <a:rPr lang="he-IL" smtClean="0"/>
              <a:t>152</a:t>
            </a:fld>
            <a:endParaRPr lang="he-IL"/>
          </a:p>
        </p:txBody>
      </p:sp>
      <p:sp>
        <p:nvSpPr>
          <p:cNvPr id="5" name="TextBox 4"/>
          <p:cNvSpPr txBox="1"/>
          <p:nvPr/>
        </p:nvSpPr>
        <p:spPr>
          <a:xfrm>
            <a:off x="3820748" y="1043608"/>
            <a:ext cx="2169247" cy="3785652"/>
          </a:xfrm>
          <a:prstGeom prst="rect">
            <a:avLst/>
          </a:prstGeom>
          <a:noFill/>
        </p:spPr>
        <p:txBody>
          <a:bodyPr wrap="none" rtlCol="1">
            <a:spAutoFit/>
          </a:bodyPr>
          <a:lstStyle/>
          <a:p>
            <a:r>
              <a:rPr lang="he-IL" sz="2400" b="1" dirty="0" smtClean="0"/>
              <a:t>המילון שלנו</a:t>
            </a:r>
          </a:p>
          <a:p>
            <a:endParaRPr lang="he-IL" dirty="0"/>
          </a:p>
          <a:p>
            <a:pPr>
              <a:lnSpc>
                <a:spcPct val="200000"/>
              </a:lnSpc>
            </a:pPr>
            <a:r>
              <a:rPr lang="he-IL" dirty="0" smtClean="0"/>
              <a:t>עמוד 8</a:t>
            </a:r>
          </a:p>
          <a:p>
            <a:pPr>
              <a:lnSpc>
                <a:spcPct val="200000"/>
              </a:lnSpc>
            </a:pPr>
            <a:r>
              <a:rPr lang="he-IL" dirty="0" err="1" smtClean="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הַ</a:t>
            </a:r>
            <a:r>
              <a:rPr lang="he-IL" b="1" dirty="0" err="1" smtClean="0">
                <a:solidFill>
                  <a:schemeClr val="accent6">
                    <a:lumMod val="75000"/>
                  </a:schemeClr>
                </a:solidFill>
                <a:latin typeface="Guttman Hatzvi" panose="02010401010101010101" pitchFamily="2" charset="-79"/>
                <a:ea typeface="Tahoma" panose="020B0604030504040204" pitchFamily="34" charset="0"/>
                <a:cs typeface="Guttman Hatzvi" panose="02010401010101010101" pitchFamily="2" charset="-79"/>
              </a:rPr>
              <a:t>שְּ</a:t>
            </a:r>
            <a:r>
              <a:rPr lang="he-IL" b="1" dirty="0" err="1" smtClean="0">
                <a:solidFill>
                  <a:schemeClr val="accent6">
                    <a:lumMod val="50000"/>
                  </a:schemeClr>
                </a:solidFill>
                <a:latin typeface="Guttman Hatzvi" panose="02010401010101010101" pitchFamily="2" charset="-79"/>
                <a:ea typeface="Tahoma" panose="020B0604030504040204" pitchFamily="34" charset="0"/>
                <a:cs typeface="Guttman Hatzvi" panose="02010401010101010101" pitchFamily="2" charset="-79"/>
              </a:rPr>
              <a:t>ׂ</a:t>
            </a:r>
            <a:r>
              <a:rPr lang="he-IL" dirty="0" err="1" smtClean="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פָתַיִם</a:t>
            </a:r>
            <a:r>
              <a:rPr lang="he-IL" dirty="0" smtClean="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 </a:t>
            </a:r>
            <a:r>
              <a:rPr lang="he-IL" b="1" dirty="0">
                <a:solidFill>
                  <a:schemeClr val="accent6">
                    <a:lumMod val="75000"/>
                  </a:schemeClr>
                </a:solidFill>
                <a:latin typeface="Guttman Hatzvi" panose="02010401010101010101" pitchFamily="2" charset="-79"/>
                <a:ea typeface="Tahoma" panose="020B0604030504040204" pitchFamily="34" charset="0"/>
                <a:cs typeface="Guttman Hatzvi" panose="02010401010101010101" pitchFamily="2" charset="-79"/>
              </a:rPr>
              <a:t>מְ</a:t>
            </a:r>
            <a:r>
              <a:rPr lang="he-IL" dirty="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נַ</a:t>
            </a:r>
            <a:r>
              <a:rPr lang="he-IL" b="1" dirty="0">
                <a:solidFill>
                  <a:schemeClr val="accent6">
                    <a:lumMod val="75000"/>
                  </a:schemeClr>
                </a:solidFill>
                <a:latin typeface="Guttman Hatzvi" panose="02010401010101010101" pitchFamily="2" charset="-79"/>
                <a:ea typeface="Tahoma" panose="020B0604030504040204" pitchFamily="34" charset="0"/>
                <a:cs typeface="Guttman Hatzvi" panose="02010401010101010101" pitchFamily="2" charset="-79"/>
              </a:rPr>
              <a:t>מְנְ</a:t>
            </a:r>
            <a:r>
              <a:rPr lang="he-IL" dirty="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מוֹת</a:t>
            </a:r>
          </a:p>
          <a:p>
            <a:pPr>
              <a:lnSpc>
                <a:spcPct val="200000"/>
              </a:lnSpc>
            </a:pPr>
            <a:r>
              <a:rPr lang="he-IL" dirty="0" smtClean="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אִישׁוֹן</a:t>
            </a:r>
            <a:endParaRPr lang="he-IL" dirty="0"/>
          </a:p>
          <a:p>
            <a:pPr>
              <a:lnSpc>
                <a:spcPct val="200000"/>
              </a:lnSpc>
            </a:pPr>
            <a:r>
              <a:rPr lang="he-IL" dirty="0" smtClean="0"/>
              <a:t>עמוד  9</a:t>
            </a:r>
            <a:endParaRPr lang="he-IL" dirty="0"/>
          </a:p>
          <a:p>
            <a:pPr lvl="0">
              <a:lnSpc>
                <a:spcPct val="200000"/>
              </a:lnSpc>
            </a:pPr>
            <a:r>
              <a:rPr lang="he-IL" dirty="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זֶה תַּחַת זֶה</a:t>
            </a:r>
            <a:r>
              <a:rPr lang="en-US" dirty="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 </a:t>
            </a:r>
            <a:r>
              <a:rPr lang="he-IL" dirty="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בִּ</a:t>
            </a:r>
            <a:r>
              <a:rPr lang="he-IL" b="1" dirty="0">
                <a:solidFill>
                  <a:schemeClr val="accent6">
                    <a:lumMod val="75000"/>
                  </a:schemeClr>
                </a:solidFill>
                <a:latin typeface="Guttman Hatzvi" panose="02010401010101010101" pitchFamily="2" charset="-79"/>
                <a:ea typeface="Tahoma" panose="020B0604030504040204" pitchFamily="34" charset="0"/>
                <a:cs typeface="Guttman Hatzvi" panose="02010401010101010101" pitchFamily="2" charset="-79"/>
              </a:rPr>
              <a:t>מְ</a:t>
            </a:r>
            <a:r>
              <a:rPr lang="he-IL" dirty="0">
                <a:solidFill>
                  <a:schemeClr val="tx1">
                    <a:lumMod val="75000"/>
                    <a:lumOff val="25000"/>
                  </a:schemeClr>
                </a:solidFill>
                <a:latin typeface="Guttman Hatzvi" panose="02010401010101010101" pitchFamily="2" charset="-79"/>
                <a:ea typeface="Tahoma" panose="020B0604030504040204" pitchFamily="34" charset="0"/>
                <a:cs typeface="Guttman Hatzvi" panose="02010401010101010101" pitchFamily="2" charset="-79"/>
              </a:rPr>
              <a:t>אֻנָּ</a:t>
            </a:r>
            <a:r>
              <a:rPr lang="he-IL" b="1" dirty="0">
                <a:solidFill>
                  <a:schemeClr val="accent6">
                    <a:lumMod val="75000"/>
                  </a:schemeClr>
                </a:solidFill>
                <a:latin typeface="Guttman Hatzvi" panose="02010401010101010101" pitchFamily="2" charset="-79"/>
                <a:ea typeface="Tahoma" panose="020B0604030504040204" pitchFamily="34" charset="0"/>
                <a:cs typeface="Guttman Hatzvi" panose="02010401010101010101" pitchFamily="2" charset="-79"/>
              </a:rPr>
              <a:t>ךְ</a:t>
            </a:r>
            <a:r>
              <a:rPr lang="he-IL" dirty="0">
                <a:solidFill>
                  <a:schemeClr val="accent6">
                    <a:lumMod val="75000"/>
                  </a:schemeClr>
                </a:solidFill>
                <a:latin typeface="Guttman Hatzvi" panose="02010401010101010101" pitchFamily="2" charset="-79"/>
                <a:ea typeface="Tahoma" panose="020B0604030504040204" pitchFamily="34" charset="0"/>
                <a:cs typeface="Guttman Hatzvi" panose="02010401010101010101" pitchFamily="2" charset="-79"/>
              </a:rPr>
              <a:t>.</a:t>
            </a:r>
          </a:p>
          <a:p>
            <a:endParaRPr lang="he-IL" dirty="0"/>
          </a:p>
        </p:txBody>
      </p:sp>
    </p:spTree>
    <p:extLst>
      <p:ext uri="{BB962C8B-B14F-4D97-AF65-F5344CB8AC3E}">
        <p14:creationId xmlns:p14="http://schemas.microsoft.com/office/powerpoint/2010/main" val="2803897376"/>
      </p:ext>
    </p:extLst>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2512720" y="7865204"/>
            <a:ext cx="2122697" cy="523220"/>
          </a:xfrm>
          <a:prstGeom prst="rect">
            <a:avLst/>
          </a:prstGeom>
          <a:noFill/>
        </p:spPr>
        <p:txBody>
          <a:bodyPr wrap="none" rtlCol="1">
            <a:spAutoFit/>
          </a:bodyPr>
          <a:lstStyle/>
          <a:p>
            <a:r>
              <a:rPr lang="en-US" sz="2800" dirty="0" smtClean="0"/>
              <a:t>050-8919719</a:t>
            </a:r>
            <a:endParaRPr lang="he-IL" sz="2800" dirty="0"/>
          </a:p>
        </p:txBody>
      </p:sp>
      <p:sp>
        <p:nvSpPr>
          <p:cNvPr id="13" name="TextBox 12"/>
          <p:cNvSpPr txBox="1"/>
          <p:nvPr/>
        </p:nvSpPr>
        <p:spPr>
          <a:xfrm>
            <a:off x="484940" y="1913702"/>
            <a:ext cx="5665397" cy="3200876"/>
          </a:xfrm>
          <a:prstGeom prst="rect">
            <a:avLst/>
          </a:prstGeom>
          <a:noFill/>
        </p:spPr>
        <p:txBody>
          <a:bodyPr wrap="none" rtlCol="1">
            <a:spAutoFit/>
          </a:bodyPr>
          <a:lstStyle/>
          <a:p>
            <a:r>
              <a:rPr lang="he-IL" sz="2800" dirty="0" smtClean="0">
                <a:solidFill>
                  <a:srgbClr val="0070C0"/>
                </a:solidFill>
                <a:latin typeface="Guttman Hatzvi" panose="02010401010101010101" pitchFamily="2" charset="-79"/>
                <a:cs typeface="Guttman Hatzvi" panose="02010401010101010101" pitchFamily="2" charset="-79"/>
              </a:rPr>
              <a:t>נשמח להיפגש שוב בארץ הניקוד</a:t>
            </a:r>
          </a:p>
          <a:p>
            <a:r>
              <a:rPr lang="he-IL" sz="2000" dirty="0" smtClean="0">
                <a:solidFill>
                  <a:schemeClr val="tx1">
                    <a:lumMod val="75000"/>
                    <a:lumOff val="25000"/>
                  </a:schemeClr>
                </a:solidFill>
                <a:latin typeface="Guttman Hatzvi" panose="02010401010101010101" pitchFamily="2" charset="-79"/>
                <a:cs typeface="Guttman Hatzvi" panose="02010401010101010101" pitchFamily="2" charset="-79"/>
              </a:rPr>
              <a:t>  </a:t>
            </a:r>
          </a:p>
          <a:p>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צוות היוצרים</a:t>
            </a:r>
            <a:endParaRPr lang="he-IL" sz="2400" dirty="0">
              <a:solidFill>
                <a:schemeClr val="tx1">
                  <a:lumMod val="75000"/>
                  <a:lumOff val="25000"/>
                </a:schemeClr>
              </a:solidFill>
              <a:latin typeface="Guttman Hatzvi" panose="02010401010101010101" pitchFamily="2" charset="-79"/>
              <a:cs typeface="Guttman Hatzvi" panose="02010401010101010101" pitchFamily="2" charset="-79"/>
            </a:endParaRPr>
          </a:p>
          <a:p>
            <a:endParaRPr lang="he-IL" sz="2000" dirty="0">
              <a:solidFill>
                <a:schemeClr val="tx1">
                  <a:lumMod val="75000"/>
                  <a:lumOff val="25000"/>
                </a:schemeClr>
              </a:solidFill>
              <a:latin typeface="Guttman Hatzvi" panose="02010401010101010101" pitchFamily="2" charset="-79"/>
              <a:cs typeface="Guttman Hatzvi" panose="02010401010101010101" pitchFamily="2" charset="-79"/>
            </a:endParaRPr>
          </a:p>
          <a:p>
            <a:r>
              <a:rPr lang="he-IL" sz="2000" dirty="0">
                <a:solidFill>
                  <a:schemeClr val="tx1">
                    <a:lumMod val="75000"/>
                    <a:lumOff val="25000"/>
                  </a:schemeClr>
                </a:solidFill>
                <a:latin typeface="Guttman Hatzvi" panose="02010401010101010101" pitchFamily="2" charset="-79"/>
                <a:cs typeface="Guttman Hatzvi" panose="02010401010101010101" pitchFamily="2" charset="-79"/>
              </a:rPr>
              <a:t>כתיבה, הלחנה והגשה: אירית בן </a:t>
            </a:r>
            <a:r>
              <a:rPr lang="he-IL" sz="2000" dirty="0" smtClean="0">
                <a:solidFill>
                  <a:schemeClr val="tx1">
                    <a:lumMod val="75000"/>
                    <a:lumOff val="25000"/>
                  </a:schemeClr>
                </a:solidFill>
                <a:latin typeface="Guttman Hatzvi" panose="02010401010101010101" pitchFamily="2" charset="-79"/>
                <a:cs typeface="Guttman Hatzvi" panose="02010401010101010101" pitchFamily="2" charset="-79"/>
              </a:rPr>
              <a:t>צור</a:t>
            </a:r>
            <a:endParaRPr lang="he-IL" sz="2000" dirty="0">
              <a:solidFill>
                <a:schemeClr val="tx1">
                  <a:lumMod val="75000"/>
                  <a:lumOff val="25000"/>
                </a:schemeClr>
              </a:solidFill>
              <a:latin typeface="Guttman Hatzvi" panose="02010401010101010101" pitchFamily="2" charset="-79"/>
              <a:cs typeface="Guttman Hatzvi" panose="02010401010101010101" pitchFamily="2" charset="-79"/>
            </a:endParaRPr>
          </a:p>
          <a:p>
            <a:pPr>
              <a:lnSpc>
                <a:spcPct val="150000"/>
              </a:lnSpc>
            </a:pPr>
            <a:r>
              <a:rPr lang="he-IL" sz="2000" dirty="0" smtClean="0">
                <a:solidFill>
                  <a:schemeClr val="tx1">
                    <a:lumMod val="75000"/>
                    <a:lumOff val="25000"/>
                  </a:schemeClr>
                </a:solidFill>
                <a:latin typeface="Guttman Hatzvi" panose="02010401010101010101" pitchFamily="2" charset="-79"/>
                <a:cs typeface="Guttman Hatzvi" panose="02010401010101010101" pitchFamily="2" charset="-79"/>
              </a:rPr>
              <a:t>תזמור והפקה מוזיקלית</a:t>
            </a:r>
            <a:r>
              <a:rPr lang="he-IL" sz="2000" dirty="0">
                <a:solidFill>
                  <a:schemeClr val="tx1">
                    <a:lumMod val="75000"/>
                    <a:lumOff val="25000"/>
                  </a:schemeClr>
                </a:solidFill>
                <a:latin typeface="Guttman Hatzvi" panose="02010401010101010101" pitchFamily="2" charset="-79"/>
                <a:cs typeface="Guttman Hatzvi" panose="02010401010101010101" pitchFamily="2" charset="-79"/>
              </a:rPr>
              <a:t>: ארנון פרידמן </a:t>
            </a:r>
            <a:endParaRPr lang="he-IL" sz="2000" dirty="0" smtClean="0">
              <a:solidFill>
                <a:schemeClr val="tx1">
                  <a:lumMod val="75000"/>
                  <a:lumOff val="25000"/>
                </a:schemeClr>
              </a:solidFill>
              <a:latin typeface="Guttman Hatzvi" panose="02010401010101010101" pitchFamily="2" charset="-79"/>
              <a:cs typeface="Guttman Hatzvi" panose="02010401010101010101" pitchFamily="2" charset="-79"/>
            </a:endParaRPr>
          </a:p>
          <a:p>
            <a:pPr>
              <a:lnSpc>
                <a:spcPct val="150000"/>
              </a:lnSpc>
            </a:pPr>
            <a:r>
              <a:rPr lang="he-IL" sz="2000" dirty="0">
                <a:solidFill>
                  <a:schemeClr val="tx1">
                    <a:lumMod val="75000"/>
                    <a:lumOff val="25000"/>
                  </a:schemeClr>
                </a:solidFill>
                <a:latin typeface="Guttman Hatzvi" panose="02010401010101010101" pitchFamily="2" charset="-79"/>
                <a:cs typeface="Guttman Hatzvi" panose="02010401010101010101" pitchFamily="2" charset="-79"/>
              </a:rPr>
              <a:t>עימוד גרפי </a:t>
            </a:r>
            <a:r>
              <a:rPr lang="he-IL" sz="2000" dirty="0" smtClean="0">
                <a:solidFill>
                  <a:schemeClr val="tx1">
                    <a:lumMod val="75000"/>
                    <a:lumOff val="25000"/>
                  </a:schemeClr>
                </a:solidFill>
                <a:latin typeface="Guttman Hatzvi" panose="02010401010101010101" pitchFamily="2" charset="-79"/>
                <a:cs typeface="Guttman Hatzvi" panose="02010401010101010101" pitchFamily="2" charset="-79"/>
              </a:rPr>
              <a:t>וקישוט: אירית </a:t>
            </a:r>
            <a:r>
              <a:rPr lang="he-IL" sz="2000" dirty="0">
                <a:solidFill>
                  <a:schemeClr val="tx1">
                    <a:lumMod val="75000"/>
                    <a:lumOff val="25000"/>
                  </a:schemeClr>
                </a:solidFill>
                <a:latin typeface="Guttman Hatzvi" panose="02010401010101010101" pitchFamily="2" charset="-79"/>
                <a:cs typeface="Guttman Hatzvi" panose="02010401010101010101" pitchFamily="2" charset="-79"/>
              </a:rPr>
              <a:t>בן צור ומיקי </a:t>
            </a:r>
            <a:r>
              <a:rPr lang="he-IL" sz="2000" dirty="0" smtClean="0">
                <a:solidFill>
                  <a:schemeClr val="tx1">
                    <a:lumMod val="75000"/>
                    <a:lumOff val="25000"/>
                  </a:schemeClr>
                </a:solidFill>
                <a:latin typeface="Guttman Hatzvi" panose="02010401010101010101" pitchFamily="2" charset="-79"/>
                <a:cs typeface="Guttman Hatzvi" panose="02010401010101010101" pitchFamily="2" charset="-79"/>
              </a:rPr>
              <a:t>זמיר</a:t>
            </a:r>
          </a:p>
          <a:p>
            <a:pPr>
              <a:lnSpc>
                <a:spcPct val="150000"/>
              </a:lnSpc>
            </a:pPr>
            <a:r>
              <a:rPr lang="he-IL" sz="2000" dirty="0" smtClean="0">
                <a:solidFill>
                  <a:schemeClr val="tx1">
                    <a:lumMod val="75000"/>
                    <a:lumOff val="25000"/>
                  </a:schemeClr>
                </a:solidFill>
                <a:latin typeface="Guttman Hatzvi" panose="02010401010101010101" pitchFamily="2" charset="-79"/>
                <a:cs typeface="Guttman Hatzvi" panose="02010401010101010101" pitchFamily="2" charset="-79"/>
              </a:rPr>
              <a:t>עריכת לשון וניקוד: בת </a:t>
            </a:r>
            <a:r>
              <a:rPr lang="he-IL" sz="2000" dirty="0">
                <a:solidFill>
                  <a:schemeClr val="tx1">
                    <a:lumMod val="75000"/>
                    <a:lumOff val="25000"/>
                  </a:schemeClr>
                </a:solidFill>
                <a:latin typeface="Guttman Hatzvi" panose="02010401010101010101" pitchFamily="2" charset="-79"/>
                <a:cs typeface="Guttman Hatzvi" panose="02010401010101010101" pitchFamily="2" charset="-79"/>
              </a:rPr>
              <a:t>שבע ורדי </a:t>
            </a:r>
          </a:p>
        </p:txBody>
      </p:sp>
      <p:sp>
        <p:nvSpPr>
          <p:cNvPr id="4" name="TextBox 3">
            <a:hlinkClick r:id="rId2"/>
          </p:cNvPr>
          <p:cNvSpPr txBox="1"/>
          <p:nvPr/>
        </p:nvSpPr>
        <p:spPr>
          <a:xfrm>
            <a:off x="1700809" y="7403541"/>
            <a:ext cx="3504486" cy="461665"/>
          </a:xfrm>
          <a:prstGeom prst="rect">
            <a:avLst/>
          </a:prstGeom>
          <a:noFill/>
        </p:spPr>
        <p:txBody>
          <a:bodyPr wrap="none" rtlCol="1">
            <a:spAutoFit/>
          </a:bodyPr>
          <a:lstStyle/>
          <a:p>
            <a:pPr algn="ctr"/>
            <a:r>
              <a:rPr lang="he-IL" sz="2400" b="1" dirty="0" smtClean="0">
                <a:solidFill>
                  <a:srgbClr val="0070C0"/>
                </a:solidFill>
              </a:rPr>
              <a:t>שליחת תגובה ויצירת קשר </a:t>
            </a:r>
            <a:endParaRPr lang="he-IL" sz="2400" b="1" dirty="0" smtClean="0">
              <a:solidFill>
                <a:srgbClr val="0070C0"/>
              </a:solidFill>
              <a:hlinkClick r:id="rId2"/>
            </a:endParaRPr>
          </a:p>
        </p:txBody>
      </p:sp>
      <p:pic>
        <p:nvPicPr>
          <p:cNvPr id="14" name="תמונה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90854" y="431794"/>
            <a:ext cx="1304801" cy="1224000"/>
          </a:xfrm>
          <a:prstGeom prst="rect">
            <a:avLst/>
          </a:prstGeom>
        </p:spPr>
      </p:pic>
      <p:pic>
        <p:nvPicPr>
          <p:cNvPr id="6" name="תמונה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96326" y="5292080"/>
            <a:ext cx="1798296" cy="1728000"/>
          </a:xfrm>
          <a:prstGeom prst="rect">
            <a:avLst/>
          </a:prstGeom>
        </p:spPr>
      </p:pic>
      <p:pic>
        <p:nvPicPr>
          <p:cNvPr id="5" name="תמונה 4"/>
          <p:cNvPicPr preferRelativeResize="0">
            <a:picLocks/>
          </p:cNvPicPr>
          <p:nvPr/>
        </p:nvPicPr>
        <p:blipFill rotWithShape="1">
          <a:blip r:embed="rId5">
            <a:extLst>
              <a:ext uri="{28A0092B-C50C-407E-A947-70E740481C1C}">
                <a14:useLocalDpi xmlns:a14="http://schemas.microsoft.com/office/drawing/2010/main" val="0"/>
              </a:ext>
            </a:extLst>
          </a:blip>
          <a:srcRect t="96483"/>
          <a:stretch/>
        </p:blipFill>
        <p:spPr>
          <a:xfrm>
            <a:off x="51500" y="9018662"/>
            <a:ext cx="6822281" cy="161850"/>
          </a:xfrm>
          <a:prstGeom prst="rect">
            <a:avLst/>
          </a:prstGeom>
        </p:spPr>
      </p:pic>
      <p:pic>
        <p:nvPicPr>
          <p:cNvPr id="25" name="תמונה 24"/>
          <p:cNvPicPr preferRelativeResize="0">
            <a:picLocks/>
          </p:cNvPicPr>
          <p:nvPr/>
        </p:nvPicPr>
        <p:blipFill rotWithShape="1">
          <a:blip r:embed="rId5">
            <a:extLst>
              <a:ext uri="{28A0092B-C50C-407E-A947-70E740481C1C}">
                <a14:useLocalDpi xmlns:a14="http://schemas.microsoft.com/office/drawing/2010/main" val="0"/>
              </a:ext>
            </a:extLst>
          </a:blip>
          <a:srcRect r="96667"/>
          <a:stretch/>
        </p:blipFill>
        <p:spPr>
          <a:xfrm>
            <a:off x="-13631" y="0"/>
            <a:ext cx="130263" cy="9170266"/>
          </a:xfrm>
          <a:prstGeom prst="rect">
            <a:avLst/>
          </a:prstGeom>
        </p:spPr>
      </p:pic>
      <p:pic>
        <p:nvPicPr>
          <p:cNvPr id="26" name="תמונה 25"/>
          <p:cNvPicPr preferRelativeResize="0">
            <a:picLocks/>
          </p:cNvPicPr>
          <p:nvPr/>
        </p:nvPicPr>
        <p:blipFill rotWithShape="1">
          <a:blip r:embed="rId5">
            <a:extLst>
              <a:ext uri="{28A0092B-C50C-407E-A947-70E740481C1C}">
                <a14:useLocalDpi xmlns:a14="http://schemas.microsoft.com/office/drawing/2010/main" val="0"/>
              </a:ext>
            </a:extLst>
          </a:blip>
          <a:srcRect l="97622"/>
          <a:stretch/>
        </p:blipFill>
        <p:spPr>
          <a:xfrm>
            <a:off x="6752290" y="6647"/>
            <a:ext cx="133094" cy="9169349"/>
          </a:xfrm>
          <a:prstGeom prst="rect">
            <a:avLst/>
          </a:prstGeom>
        </p:spPr>
      </p:pic>
      <p:pic>
        <p:nvPicPr>
          <p:cNvPr id="27" name="תמונה 26"/>
          <p:cNvPicPr preferRelativeResize="0">
            <a:picLocks/>
          </p:cNvPicPr>
          <p:nvPr/>
        </p:nvPicPr>
        <p:blipFill rotWithShape="1">
          <a:blip r:embed="rId5">
            <a:extLst>
              <a:ext uri="{28A0092B-C50C-407E-A947-70E740481C1C}">
                <a14:useLocalDpi xmlns:a14="http://schemas.microsoft.com/office/drawing/2010/main" val="0"/>
              </a:ext>
            </a:extLst>
          </a:blip>
          <a:srcRect b="97744"/>
          <a:stretch/>
        </p:blipFill>
        <p:spPr>
          <a:xfrm>
            <a:off x="26357" y="-5750"/>
            <a:ext cx="6792480" cy="169372"/>
          </a:xfrm>
          <a:prstGeom prst="rect">
            <a:avLst/>
          </a:prstGeom>
        </p:spPr>
      </p:pic>
      <p:pic>
        <p:nvPicPr>
          <p:cNvPr id="16" name="תמונה 15">
            <a:hlinkClick r:id="rId6" action="ppaction://hlinksldjump"/>
          </p:cNvPr>
          <p:cNvPicPr>
            <a:picLocks noChangeAspect="1"/>
          </p:cNvPicPr>
          <p:nvPr/>
        </p:nvPicPr>
        <p:blipFill>
          <a:blip r:embed="rId7">
            <a:extLst>
              <a:ext uri="{BEBA8EAE-BF5A-486C-A8C5-ECC9F3942E4B}">
                <a14:imgProps xmlns:a14="http://schemas.microsoft.com/office/drawing/2010/main">
                  <a14:imgLayer r:embed="rId8">
                    <a14:imgEffect>
                      <a14:saturation sat="400000"/>
                    </a14:imgEffect>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260648" y="8167158"/>
            <a:ext cx="1286150" cy="798510"/>
          </a:xfrm>
          <a:prstGeom prst="rect">
            <a:avLst/>
          </a:prstGeom>
        </p:spPr>
      </p:pic>
    </p:spTree>
    <p:extLst>
      <p:ext uri="{BB962C8B-B14F-4D97-AF65-F5344CB8AC3E}">
        <p14:creationId xmlns:p14="http://schemas.microsoft.com/office/powerpoint/2010/main" val="19622091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מספר שקופית 1"/>
          <p:cNvSpPr>
            <a:spLocks noGrp="1"/>
          </p:cNvSpPr>
          <p:nvPr>
            <p:ph type="sldNum" sz="quarter" idx="12"/>
          </p:nvPr>
        </p:nvSpPr>
        <p:spPr>
          <a:xfrm>
            <a:off x="6237312" y="8460432"/>
            <a:ext cx="1600200" cy="486833"/>
          </a:xfrm>
        </p:spPr>
        <p:txBody>
          <a:bodyPr/>
          <a:lstStyle/>
          <a:p>
            <a:fld id="{C60840D6-4A80-4F4C-92AD-B99FC8A0C370}" type="slidenum">
              <a:rPr lang="he-IL" smtClean="0"/>
              <a:t>16</a:t>
            </a:fld>
            <a:endParaRPr lang="he-IL" dirty="0"/>
          </a:p>
        </p:txBody>
      </p:sp>
      <p:sp>
        <p:nvSpPr>
          <p:cNvPr id="4" name="מלבן 3"/>
          <p:cNvSpPr/>
          <p:nvPr/>
        </p:nvSpPr>
        <p:spPr>
          <a:xfrm>
            <a:off x="73363" y="827586"/>
            <a:ext cx="763349" cy="600164"/>
          </a:xfrm>
          <a:prstGeom prst="rect">
            <a:avLst/>
          </a:prstGeom>
        </p:spPr>
        <p:txBody>
          <a:bodyPr wrap="none">
            <a:spAutoFit/>
          </a:bodyPr>
          <a:lstStyle/>
          <a:p>
            <a:pPr lvl="0">
              <a:lnSpc>
                <a:spcPct val="150000"/>
              </a:lnSpc>
            </a:pPr>
            <a:r>
              <a:rPr lang="he-IL" sz="2400" dirty="0" smtClean="0">
                <a:solidFill>
                  <a:prstClr val="black">
                    <a:lumMod val="75000"/>
                    <a:lumOff val="25000"/>
                  </a:prstClr>
                </a:solidFill>
                <a:latin typeface="Guttman Hatzvi" panose="02010401010101010101" pitchFamily="2" charset="-79"/>
                <a:cs typeface="Guttman Hatzvi" panose="02010401010101010101" pitchFamily="2" charset="-79"/>
              </a:rPr>
              <a:t>בֹּקֶר</a:t>
            </a:r>
            <a:endParaRPr lang="en-US" sz="2400" dirty="0">
              <a:solidFill>
                <a:prstClr val="black">
                  <a:lumMod val="75000"/>
                  <a:lumOff val="25000"/>
                </a:prstClr>
              </a:solidFill>
              <a:latin typeface="Guttman Hatzvi" panose="02010401010101010101" pitchFamily="2" charset="-79"/>
              <a:cs typeface="Guttman Hatzvi" panose="02010401010101010101" pitchFamily="2" charset="-79"/>
            </a:endParaRPr>
          </a:p>
        </p:txBody>
      </p:sp>
      <p:sp>
        <p:nvSpPr>
          <p:cNvPr id="9" name="TextBox 8"/>
          <p:cNvSpPr txBox="1"/>
          <p:nvPr/>
        </p:nvSpPr>
        <p:spPr>
          <a:xfrm rot="10800000" flipV="1">
            <a:off x="2380863" y="1755727"/>
            <a:ext cx="3568418" cy="5262979"/>
          </a:xfrm>
          <a:prstGeom prst="rect">
            <a:avLst/>
          </a:prstGeom>
          <a:noFill/>
        </p:spPr>
        <p:txBody>
          <a:bodyPr wrap="square" rtlCol="1">
            <a:spAutoFit/>
          </a:bodyPr>
          <a:lstStyle/>
          <a:p>
            <a:endParaRPr lang="en-US" sz="2400" dirty="0" smtClean="0">
              <a:solidFill>
                <a:schemeClr val="tx1">
                  <a:lumMod val="75000"/>
                  <a:lumOff val="25000"/>
                </a:schemeClr>
              </a:solidFill>
              <a:latin typeface="Guttman Hatzvi" panose="02010401010101010101" pitchFamily="2" charset="-79"/>
              <a:cs typeface="Guttman Hatzvi" panose="02010401010101010101" pitchFamily="2" charset="-79"/>
            </a:endParaRPr>
          </a:p>
          <a:p>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פּוֹ</a:t>
            </a:r>
            <a:r>
              <a:rPr lang="he-IL" sz="2400" b="1" dirty="0" smtClean="0">
                <a:solidFill>
                  <a:schemeClr val="accent6">
                    <a:lumMod val="75000"/>
                  </a:schemeClr>
                </a:solidFill>
                <a:latin typeface="Guttman Hatzvi" panose="02010401010101010101" pitchFamily="2" charset="-79"/>
                <a:cs typeface="Guttman Hatzvi" panose="02010401010101010101" pitchFamily="2" charset="-79"/>
              </a:rPr>
              <a:t>קְ</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חִים </a:t>
            </a:r>
            <a:r>
              <a:rPr lang="he-IL" sz="2400" dirty="0" err="1" smtClean="0">
                <a:solidFill>
                  <a:schemeClr val="tx1">
                    <a:lumMod val="75000"/>
                    <a:lumOff val="25000"/>
                  </a:schemeClr>
                </a:solidFill>
                <a:latin typeface="Guttman Hatzvi" panose="02010401010101010101" pitchFamily="2" charset="-79"/>
                <a:cs typeface="Guttman Hatzvi" panose="02010401010101010101" pitchFamily="2" charset="-79"/>
              </a:rPr>
              <a:t>עֵינַיִם</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a:t>
            </a:r>
            <a:endParaRPr lang="he-IL" sz="2400" dirty="0">
              <a:solidFill>
                <a:schemeClr val="tx1">
                  <a:lumMod val="75000"/>
                  <a:lumOff val="25000"/>
                </a:schemeClr>
              </a:solidFill>
              <a:cs typeface="Guttman Hatzvi" panose="02010401010101010101" pitchFamily="2" charset="-79"/>
            </a:endParaRPr>
          </a:p>
          <a:p>
            <a:pPr>
              <a:lnSpc>
                <a:spcPct val="150000"/>
              </a:lnSpc>
            </a:pPr>
            <a:r>
              <a:rPr lang="he-IL" sz="2400" dirty="0" smtClean="0">
                <a:solidFill>
                  <a:schemeClr val="tx1">
                    <a:lumMod val="75000"/>
                    <a:lumOff val="25000"/>
                  </a:schemeClr>
                </a:solidFill>
                <a:cs typeface="Guttman Hatzvi" panose="02010401010101010101" pitchFamily="2" charset="-79"/>
              </a:rPr>
              <a:t>מַ</a:t>
            </a:r>
            <a:r>
              <a:rPr lang="he-IL" sz="2400" b="1" dirty="0" smtClean="0">
                <a:solidFill>
                  <a:schemeClr val="accent6">
                    <a:lumMod val="75000"/>
                  </a:schemeClr>
                </a:solidFill>
                <a:cs typeface="Guttman Hatzvi" panose="02010401010101010101" pitchFamily="2" charset="-79"/>
              </a:rPr>
              <a:t>קְ</a:t>
            </a:r>
            <a:r>
              <a:rPr lang="he-IL" sz="2400" dirty="0" smtClean="0">
                <a:solidFill>
                  <a:schemeClr val="tx1">
                    <a:lumMod val="75000"/>
                    <a:lumOff val="25000"/>
                  </a:schemeClr>
                </a:solidFill>
                <a:cs typeface="Guttman Hatzvi" panose="02010401010101010101" pitchFamily="2" charset="-79"/>
              </a:rPr>
              <a:t>שִׁיבִים </a:t>
            </a:r>
            <a:r>
              <a:rPr lang="he-IL" sz="2400" b="1" dirty="0" smtClean="0">
                <a:solidFill>
                  <a:schemeClr val="accent6">
                    <a:lumMod val="75000"/>
                  </a:schemeClr>
                </a:solidFill>
                <a:cs typeface="Guttman Hatzvi" panose="02010401010101010101" pitchFamily="2" charset="-79"/>
              </a:rPr>
              <a:t>לְ</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כָל </a:t>
            </a:r>
            <a:r>
              <a:rPr lang="he-IL" sz="2400" b="1" dirty="0">
                <a:solidFill>
                  <a:schemeClr val="accent6">
                    <a:lumMod val="75000"/>
                  </a:schemeClr>
                </a:solidFill>
                <a:latin typeface="Guttman Hatzvi" panose="02010401010101010101" pitchFamily="2" charset="-79"/>
                <a:cs typeface="Guttman Hatzvi" panose="02010401010101010101" pitchFamily="2" charset="-79"/>
              </a:rPr>
              <a:t>צ</a:t>
            </a:r>
            <a:r>
              <a:rPr lang="he-IL" sz="2400" b="1" dirty="0">
                <a:solidFill>
                  <a:srgbClr val="7E542A"/>
                </a:solidFill>
                <a:latin typeface="Guttman Hatzvi" panose="02010401010101010101" pitchFamily="2" charset="-79"/>
                <a:cs typeface="Guttman Hatzvi" panose="02010401010101010101" pitchFamily="2" charset="-79"/>
              </a:rPr>
              <a:t>ְ</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לִיל,</a:t>
            </a:r>
            <a:endPar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endParaRPr>
          </a:p>
          <a:p>
            <a:pPr>
              <a:lnSpc>
                <a:spcPct val="150000"/>
              </a:lnSpc>
            </a:pP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הָאוֹר עוֹלֶה,</a:t>
            </a:r>
            <a:endParaRPr lang="he-IL" sz="2400" dirty="0">
              <a:solidFill>
                <a:schemeClr val="tx1">
                  <a:lumMod val="75000"/>
                  <a:lumOff val="25000"/>
                </a:schemeClr>
              </a:solidFill>
              <a:latin typeface="Guttman Hatzvi" panose="02010401010101010101" pitchFamily="2" charset="-79"/>
              <a:cs typeface="Guttman Hatzvi" panose="02010401010101010101" pitchFamily="2" charset="-79"/>
            </a:endParaRPr>
          </a:p>
          <a:p>
            <a:pPr>
              <a:lnSpc>
                <a:spcPct val="150000"/>
              </a:lnSpc>
            </a:pPr>
            <a:r>
              <a:rPr lang="he-IL" sz="2400" dirty="0" smtClean="0">
                <a:solidFill>
                  <a:srgbClr val="0070C0"/>
                </a:solidFill>
                <a:latin typeface="Guttman Hatzvi" panose="02010401010101010101" pitchFamily="2" charset="-79"/>
                <a:cs typeface="Guttman Hatzvi" panose="02010401010101010101" pitchFamily="2" charset="-79"/>
              </a:rPr>
              <a:t>הַסִּפּוּר מַ</a:t>
            </a:r>
            <a:r>
              <a:rPr lang="he-IL" sz="2400" b="1" dirty="0" smtClean="0">
                <a:solidFill>
                  <a:schemeClr val="accent6">
                    <a:lumMod val="75000"/>
                  </a:schemeClr>
                </a:solidFill>
                <a:latin typeface="Guttman Hatzvi" panose="02010401010101010101" pitchFamily="2" charset="-79"/>
                <a:cs typeface="Guttman Hatzvi" panose="02010401010101010101" pitchFamily="2" charset="-79"/>
              </a:rPr>
              <a:t>ת</a:t>
            </a:r>
            <a:r>
              <a:rPr lang="he-IL" sz="2400" b="1" dirty="0" smtClean="0">
                <a:solidFill>
                  <a:srgbClr val="0070C0"/>
                </a:solidFill>
                <a:latin typeface="Guttman Hatzvi" panose="02010401010101010101" pitchFamily="2" charset="-79"/>
                <a:cs typeface="Guttman Hatzvi" panose="02010401010101010101" pitchFamily="2" charset="-79"/>
              </a:rPr>
              <a:t>ְ</a:t>
            </a:r>
            <a:r>
              <a:rPr lang="he-IL" sz="2400" dirty="0" smtClean="0">
                <a:solidFill>
                  <a:srgbClr val="0070C0"/>
                </a:solidFill>
                <a:latin typeface="Guttman Hatzvi" panose="02010401010101010101" pitchFamily="2" charset="-79"/>
                <a:cs typeface="Guttman Hatzvi" panose="02010401010101010101" pitchFamily="2" charset="-79"/>
              </a:rPr>
              <a:t>חִיל.</a:t>
            </a:r>
            <a:endParaRPr lang="en-US" sz="2400" dirty="0">
              <a:solidFill>
                <a:srgbClr val="0070C0"/>
              </a:solidFill>
              <a:latin typeface="Guttman Hatzvi" panose="02010401010101010101" pitchFamily="2" charset="-79"/>
              <a:cs typeface="Guttman Hatzvi" panose="02010401010101010101" pitchFamily="2" charset="-79"/>
            </a:endParaRPr>
          </a:p>
          <a:p>
            <a:endParaRPr lang="en-US" sz="2400" dirty="0" smtClean="0">
              <a:latin typeface="Guttman Hatzvi" panose="02010401010101010101" pitchFamily="2" charset="-79"/>
              <a:cs typeface="Guttman Hatzvi" panose="02010401010101010101" pitchFamily="2" charset="-79"/>
            </a:endParaRPr>
          </a:p>
          <a:p>
            <a:r>
              <a:rPr lang="he-IL" sz="2400" b="1" dirty="0" smtClean="0">
                <a:solidFill>
                  <a:schemeClr val="accent6">
                    <a:lumMod val="75000"/>
                  </a:schemeClr>
                </a:solidFill>
                <a:latin typeface="Guttman Hatzvi" panose="02010401010101010101" pitchFamily="2" charset="-79"/>
                <a:cs typeface="Guttman Hatzvi" panose="02010401010101010101" pitchFamily="2" charset="-79"/>
              </a:rPr>
              <a:t>יְ</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לָדִים וִילָדוֹת</a:t>
            </a:r>
            <a:endParaRPr lang="en-US" sz="2400" dirty="0" smtClean="0">
              <a:solidFill>
                <a:schemeClr val="tx1">
                  <a:lumMod val="75000"/>
                  <a:lumOff val="25000"/>
                </a:schemeClr>
              </a:solidFill>
              <a:cs typeface="Guttman Hatzvi" panose="02010401010101010101" pitchFamily="2" charset="-79"/>
            </a:endParaRPr>
          </a:p>
          <a:p>
            <a:pPr>
              <a:lnSpc>
                <a:spcPct val="150000"/>
              </a:lnSpc>
            </a:pPr>
            <a:r>
              <a:rPr lang="he-IL" sz="2400" b="1" dirty="0">
                <a:solidFill>
                  <a:schemeClr val="accent6">
                    <a:lumMod val="75000"/>
                  </a:schemeClr>
                </a:solidFill>
                <a:latin typeface="Guttman Hatzvi" panose="02010401010101010101" pitchFamily="2" charset="-79"/>
                <a:cs typeface="Guttman Hatzvi" panose="02010401010101010101" pitchFamily="2" charset="-79"/>
              </a:rPr>
              <a:t>בְּ</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שִׂ</a:t>
            </a:r>
            <a:r>
              <a:rPr lang="he-IL" sz="2400" b="1" dirty="0">
                <a:solidFill>
                  <a:schemeClr val="accent6">
                    <a:lumMod val="75000"/>
                  </a:schemeClr>
                </a:solidFill>
                <a:latin typeface="Guttman Hatzvi" panose="02010401010101010101" pitchFamily="2" charset="-79"/>
                <a:cs typeface="Guttman Hatzvi" panose="02010401010101010101" pitchFamily="2" charset="-79"/>
              </a:rPr>
              <a:t>מְ</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חָה נִ</a:t>
            </a:r>
            <a:r>
              <a:rPr lang="he-IL" sz="2400" b="1" dirty="0">
                <a:solidFill>
                  <a:schemeClr val="accent6">
                    <a:lumMod val="75000"/>
                  </a:schemeClr>
                </a:solidFill>
                <a:latin typeface="Guttman Hatzvi" panose="02010401010101010101" pitchFamily="2" charset="-79"/>
                <a:cs typeface="Guttman Hatzvi" panose="02010401010101010101" pitchFamily="2" charset="-79"/>
              </a:rPr>
              <a:t>פְ</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גָּשִׁים,</a:t>
            </a:r>
            <a:br>
              <a:rPr lang="he-IL" sz="2400" dirty="0">
                <a:solidFill>
                  <a:schemeClr val="tx1">
                    <a:lumMod val="75000"/>
                    <a:lumOff val="25000"/>
                  </a:schemeClr>
                </a:solidFill>
                <a:latin typeface="Guttman Hatzvi" panose="02010401010101010101" pitchFamily="2" charset="-79"/>
                <a:cs typeface="Guttman Hatzvi" panose="02010401010101010101" pitchFamily="2" charset="-79"/>
              </a:rPr>
            </a:b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כַּמָּה מֵהֶם הָיוּ פֹּה,</a:t>
            </a:r>
            <a:r>
              <a:rPr lang="en-US" sz="2400" dirty="0">
                <a:solidFill>
                  <a:schemeClr val="tx1">
                    <a:lumMod val="75000"/>
                    <a:lumOff val="25000"/>
                  </a:schemeClr>
                </a:solidFill>
                <a:cs typeface="Guttman Hatzvi" panose="02010401010101010101" pitchFamily="2" charset="-79"/>
              </a:rPr>
              <a:t/>
            </a:r>
            <a:br>
              <a:rPr lang="en-US" sz="2400" dirty="0">
                <a:solidFill>
                  <a:schemeClr val="tx1">
                    <a:lumMod val="75000"/>
                    <a:lumOff val="25000"/>
                  </a:schemeClr>
                </a:solidFill>
                <a:cs typeface="Guttman Hatzvi" panose="02010401010101010101" pitchFamily="2" charset="-79"/>
              </a:rPr>
            </a:br>
            <a:r>
              <a:rPr lang="he-IL" sz="2400" dirty="0">
                <a:solidFill>
                  <a:srgbClr val="0070C0"/>
                </a:solidFill>
                <a:latin typeface="Guttman Hatzvi" panose="02010401010101010101" pitchFamily="2" charset="-79"/>
                <a:cs typeface="Guttman Hatzvi" panose="02010401010101010101" pitchFamily="2" charset="-79"/>
              </a:rPr>
              <a:t>יֵשׁ גַּם חֲדָשִׁים.</a:t>
            </a:r>
            <a:endParaRPr lang="en-US" sz="2400" dirty="0">
              <a:solidFill>
                <a:srgbClr val="0070C0"/>
              </a:solidFill>
              <a:cs typeface="Guttman Hatzvi" panose="02010401010101010101" pitchFamily="2" charset="-79"/>
            </a:endParaRPr>
          </a:p>
          <a:p>
            <a:endParaRPr lang="en-US" sz="2400" dirty="0">
              <a:solidFill>
                <a:srgbClr val="FF0938"/>
              </a:solidFill>
              <a:cs typeface="Guttman Hatzvi" panose="02010401010101010101" pitchFamily="2" charset="-79"/>
            </a:endParaRPr>
          </a:p>
        </p:txBody>
      </p:sp>
      <p:pic>
        <p:nvPicPr>
          <p:cNvPr id="5" name="תמונה 4"/>
          <p:cNvPicPr>
            <a:picLocks noChangeAspect="1"/>
          </p:cNvPicPr>
          <p:nvPr/>
        </p:nvPicPr>
        <p:blipFill rotWithShape="1">
          <a:blip r:embed="rId2" cstate="print">
            <a:extLst>
              <a:ext uri="{28A0092B-C50C-407E-A947-70E740481C1C}">
                <a14:useLocalDpi xmlns:a14="http://schemas.microsoft.com/office/drawing/2010/main" val="0"/>
              </a:ext>
            </a:extLst>
          </a:blip>
          <a:srcRect l="50000" r="7307" b="61521"/>
          <a:stretch/>
        </p:blipFill>
        <p:spPr>
          <a:xfrm>
            <a:off x="4654004" y="1115712"/>
            <a:ext cx="958632" cy="864000"/>
          </a:xfrm>
          <a:prstGeom prst="rect">
            <a:avLst/>
          </a:prstGeom>
        </p:spPr>
      </p:pic>
      <p:pic>
        <p:nvPicPr>
          <p:cNvPr id="11" name="תמונה 10"/>
          <p:cNvPicPr>
            <a:picLocks noChangeAspect="1"/>
          </p:cNvPicPr>
          <p:nvPr/>
        </p:nvPicPr>
        <p:blipFill rotWithShape="1">
          <a:blip r:embed="rId3">
            <a:extLst>
              <a:ext uri="{28A0092B-C50C-407E-A947-70E740481C1C}">
                <a14:useLocalDpi xmlns:a14="http://schemas.microsoft.com/office/drawing/2010/main" val="0"/>
              </a:ext>
            </a:extLst>
          </a:blip>
          <a:srcRect l="41516" r="14422"/>
          <a:stretch/>
        </p:blipFill>
        <p:spPr>
          <a:xfrm>
            <a:off x="-27384" y="6656275"/>
            <a:ext cx="1813519" cy="2088000"/>
          </a:xfrm>
          <a:prstGeom prst="rect">
            <a:avLst/>
          </a:prstGeom>
        </p:spPr>
      </p:pic>
      <p:pic>
        <p:nvPicPr>
          <p:cNvPr id="19" name="תמונה 18"/>
          <p:cNvPicPr>
            <a:picLocks noChangeAspect="1"/>
          </p:cNvPicPr>
          <p:nvPr/>
        </p:nvPicPr>
        <p:blipFill rotWithShape="1">
          <a:blip r:embed="rId4" cstate="print">
            <a:extLst>
              <a:ext uri="{28A0092B-C50C-407E-A947-70E740481C1C}">
                <a14:useLocalDpi xmlns:a14="http://schemas.microsoft.com/office/drawing/2010/main" val="0"/>
              </a:ext>
            </a:extLst>
          </a:blip>
          <a:srcRect l="46871" r="-2220"/>
          <a:stretch/>
        </p:blipFill>
        <p:spPr>
          <a:xfrm>
            <a:off x="0" y="2304224"/>
            <a:ext cx="3124200" cy="4284000"/>
          </a:xfrm>
          <a:prstGeom prst="rect">
            <a:avLst/>
          </a:prstGeom>
        </p:spPr>
      </p:pic>
      <p:sp>
        <p:nvSpPr>
          <p:cNvPr id="3" name="TextBox 2"/>
          <p:cNvSpPr txBox="1"/>
          <p:nvPr/>
        </p:nvSpPr>
        <p:spPr>
          <a:xfrm>
            <a:off x="-1338668" y="1630273"/>
            <a:ext cx="2682145" cy="400110"/>
          </a:xfrm>
          <a:prstGeom prst="rect">
            <a:avLst/>
          </a:prstGeom>
          <a:noFill/>
        </p:spPr>
        <p:txBody>
          <a:bodyPr wrap="none" rtlCol="1">
            <a:spAutoFit/>
          </a:bodyPr>
          <a:lstStyle/>
          <a:p>
            <a:r>
              <a:rPr lang="he-IL" sz="2000" b="1" dirty="0" smtClean="0">
                <a:solidFill>
                  <a:srgbClr val="0070C0"/>
                </a:solidFill>
                <a:latin typeface="Guttman Hatzvi" panose="02010401010101010101" pitchFamily="2" charset="-79"/>
                <a:cs typeface="Guttman Hatzvi" panose="02010401010101010101" pitchFamily="2" charset="-79"/>
              </a:rPr>
              <a:t>שִׁ י ר  הִ תְ ע וֹ רְ </a:t>
            </a:r>
            <a:r>
              <a:rPr lang="he-IL" sz="2000" b="1" dirty="0" err="1" smtClean="0">
                <a:solidFill>
                  <a:srgbClr val="0070C0"/>
                </a:solidFill>
                <a:latin typeface="Guttman Hatzvi" panose="02010401010101010101" pitchFamily="2" charset="-79"/>
                <a:cs typeface="Guttman Hatzvi" panose="02010401010101010101" pitchFamily="2" charset="-79"/>
              </a:rPr>
              <a:t>ר</a:t>
            </a:r>
            <a:r>
              <a:rPr lang="he-IL" sz="2000" b="1" dirty="0" smtClean="0">
                <a:solidFill>
                  <a:srgbClr val="0070C0"/>
                </a:solidFill>
                <a:latin typeface="Guttman Hatzvi" panose="02010401010101010101" pitchFamily="2" charset="-79"/>
                <a:cs typeface="Guttman Hatzvi" panose="02010401010101010101" pitchFamily="2" charset="-79"/>
              </a:rPr>
              <a:t> וּ ת</a:t>
            </a:r>
            <a:endParaRPr lang="he-IL" sz="2000" b="1" dirty="0">
              <a:solidFill>
                <a:srgbClr val="0070C0"/>
              </a:solidFill>
              <a:latin typeface="Guttman Hatzvi" panose="02010401010101010101" pitchFamily="2" charset="-79"/>
              <a:cs typeface="Guttman Hatzvi" panose="02010401010101010101" pitchFamily="2" charset="-79"/>
            </a:endParaRPr>
          </a:p>
        </p:txBody>
      </p:sp>
      <p:pic>
        <p:nvPicPr>
          <p:cNvPr id="12" name="תמונה 11"/>
          <p:cNvPicPr>
            <a:picLocks noChangeAspect="1"/>
          </p:cNvPicPr>
          <p:nvPr/>
        </p:nvPicPr>
        <p:blipFill>
          <a:blip r:embed="rId5">
            <a:extLst>
              <a:ext uri="{BEBA8EAE-BF5A-486C-A8C5-ECC9F3942E4B}">
                <a14:imgProps xmlns:a14="http://schemas.microsoft.com/office/drawing/2010/main">
                  <a14:imgLayer r:embed="rId6">
                    <a14:imgEffect>
                      <a14:sharpenSoften amount="25000"/>
                    </a14:imgEffect>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645621" y="8460432"/>
            <a:ext cx="591691" cy="566513"/>
          </a:xfrm>
          <a:prstGeom prst="rect">
            <a:avLst/>
          </a:prstGeom>
        </p:spPr>
      </p:pic>
    </p:spTree>
    <p:extLst>
      <p:ext uri="{BB962C8B-B14F-4D97-AF65-F5344CB8AC3E}">
        <p14:creationId xmlns:p14="http://schemas.microsoft.com/office/powerpoint/2010/main" val="121705918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מציין מיקום של מספר שקופית 2"/>
          <p:cNvSpPr>
            <a:spLocks noGrp="1"/>
          </p:cNvSpPr>
          <p:nvPr>
            <p:ph type="sldNum" sz="quarter" idx="12"/>
          </p:nvPr>
        </p:nvSpPr>
        <p:spPr>
          <a:xfrm>
            <a:off x="342900" y="8477655"/>
            <a:ext cx="1600200" cy="486833"/>
          </a:xfrm>
        </p:spPr>
        <p:txBody>
          <a:bodyPr/>
          <a:lstStyle/>
          <a:p>
            <a:fld id="{C60840D6-4A80-4F4C-92AD-B99FC8A0C370}" type="slidenum">
              <a:rPr lang="he-IL" smtClean="0"/>
              <a:t>17</a:t>
            </a:fld>
            <a:endParaRPr lang="he-IL" dirty="0"/>
          </a:p>
        </p:txBody>
      </p:sp>
      <p:sp>
        <p:nvSpPr>
          <p:cNvPr id="7" name="TextBox 6"/>
          <p:cNvSpPr txBox="1"/>
          <p:nvPr/>
        </p:nvSpPr>
        <p:spPr>
          <a:xfrm rot="10800000" flipV="1">
            <a:off x="332657" y="1979714"/>
            <a:ext cx="3017796" cy="4708981"/>
          </a:xfrm>
          <a:prstGeom prst="rect">
            <a:avLst/>
          </a:prstGeom>
          <a:noFill/>
        </p:spPr>
        <p:txBody>
          <a:bodyPr wrap="square" rtlCol="1">
            <a:spAutoFit/>
          </a:bodyPr>
          <a:lstStyle/>
          <a:p>
            <a:pPr>
              <a:lnSpc>
                <a:spcPct val="150000"/>
              </a:lnSpc>
            </a:pP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בִּ</a:t>
            </a:r>
            <a:r>
              <a:rPr lang="he-IL" sz="2400" b="1" dirty="0" smtClean="0">
                <a:solidFill>
                  <a:schemeClr val="accent6">
                    <a:lumMod val="75000"/>
                  </a:schemeClr>
                </a:solidFill>
                <a:latin typeface="Guttman Hatzvi" panose="02010401010101010101" pitchFamily="2" charset="-79"/>
                <a:cs typeface="Guttman Hatzvi" panose="02010401010101010101" pitchFamily="2" charset="-79"/>
              </a:rPr>
              <a:t>שְׁ</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בִילֵי הַנִּקּוּד</a:t>
            </a:r>
            <a:r>
              <a:rPr lang="en-US" sz="2400" dirty="0">
                <a:solidFill>
                  <a:schemeClr val="tx1">
                    <a:lumMod val="75000"/>
                    <a:lumOff val="25000"/>
                  </a:schemeClr>
                </a:solidFill>
                <a:latin typeface="Guttman Hatzvi" panose="02010401010101010101" pitchFamily="2" charset="-79"/>
                <a:cs typeface="Guttman Hatzvi" panose="02010401010101010101" pitchFamily="2" charset="-79"/>
              </a:rPr>
              <a:t/>
            </a:r>
            <a:br>
              <a:rPr lang="en-US" sz="2400" dirty="0">
                <a:solidFill>
                  <a:schemeClr val="tx1">
                    <a:lumMod val="75000"/>
                    <a:lumOff val="25000"/>
                  </a:schemeClr>
                </a:solidFill>
                <a:latin typeface="Guttman Hatzvi" panose="02010401010101010101" pitchFamily="2" charset="-79"/>
                <a:cs typeface="Guttman Hatzvi" panose="02010401010101010101" pitchFamily="2" charset="-79"/>
              </a:rPr>
            </a:b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נֵצֵא יַ</a:t>
            </a:r>
            <a:r>
              <a:rPr lang="he-IL" sz="2400" b="1" dirty="0" smtClean="0">
                <a:solidFill>
                  <a:schemeClr val="accent6">
                    <a:lumMod val="75000"/>
                  </a:schemeClr>
                </a:solidFill>
                <a:latin typeface="Guttman Hatzvi" panose="02010401010101010101" pitchFamily="2" charset="-79"/>
                <a:cs typeface="Guttman Hatzvi" panose="02010401010101010101" pitchFamily="2" charset="-79"/>
              </a:rPr>
              <a:t>חְ</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דָּו </a:t>
            </a:r>
            <a:r>
              <a:rPr lang="he-IL" sz="2400" b="1" dirty="0" smtClean="0">
                <a:solidFill>
                  <a:schemeClr val="accent6">
                    <a:lumMod val="75000"/>
                  </a:schemeClr>
                </a:solidFill>
                <a:latin typeface="Guttman Hatzvi" panose="02010401010101010101" pitchFamily="2" charset="-79"/>
                <a:cs typeface="Guttman Hatzvi" panose="02010401010101010101" pitchFamily="2" charset="-79"/>
              </a:rPr>
              <a:t>לְ</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טַיֵּל,</a:t>
            </a:r>
            <a:r>
              <a:rPr lang="en-US" sz="2400" dirty="0" smtClean="0">
                <a:solidFill>
                  <a:schemeClr val="tx1">
                    <a:lumMod val="75000"/>
                    <a:lumOff val="25000"/>
                  </a:schemeClr>
                </a:solidFill>
                <a:latin typeface="Guttman Hatzvi" panose="02010401010101010101" pitchFamily="2" charset="-79"/>
                <a:cs typeface="Guttman Hatzvi" panose="02010401010101010101" pitchFamily="2" charset="-79"/>
              </a:rPr>
              <a:t/>
            </a:r>
            <a:br>
              <a:rPr lang="en-US" sz="2400" dirty="0" smtClean="0">
                <a:solidFill>
                  <a:schemeClr val="tx1">
                    <a:lumMod val="75000"/>
                    <a:lumOff val="25000"/>
                  </a:schemeClr>
                </a:solidFill>
                <a:latin typeface="Guttman Hatzvi" panose="02010401010101010101" pitchFamily="2" charset="-79"/>
                <a:cs typeface="Guttman Hatzvi" panose="02010401010101010101" pitchFamily="2" charset="-79"/>
              </a:rPr>
            </a:b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נָשִׁיר </a:t>
            </a:r>
            <a:r>
              <a:rPr lang="he-IL" sz="2400" b="1" dirty="0">
                <a:solidFill>
                  <a:schemeClr val="accent6">
                    <a:lumMod val="75000"/>
                  </a:schemeClr>
                </a:solidFill>
                <a:latin typeface="Guttman Hatzvi" panose="02010401010101010101" pitchFamily="2" charset="-79"/>
                <a:cs typeface="Guttman Hatzvi" panose="02010401010101010101" pitchFamily="2" charset="-79"/>
              </a:rPr>
              <a:t>וְ</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נִ</a:t>
            </a:r>
            <a:r>
              <a:rPr lang="he-IL" sz="2400" b="1" dirty="0">
                <a:solidFill>
                  <a:schemeClr val="accent6">
                    <a:lumMod val="75000"/>
                  </a:schemeClr>
                </a:solidFill>
                <a:latin typeface="Guttman Hatzvi" panose="02010401010101010101" pitchFamily="2" charset="-79"/>
                <a:cs typeface="Guttman Hatzvi" panose="02010401010101010101" pitchFamily="2" charset="-79"/>
              </a:rPr>
              <a:t>רְ</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קֹד</a:t>
            </a:r>
          </a:p>
          <a:p>
            <a:pPr>
              <a:lnSpc>
                <a:spcPct val="150000"/>
              </a:lnSpc>
            </a:pPr>
            <a:r>
              <a:rPr lang="he-IL" sz="2400" b="1" dirty="0">
                <a:solidFill>
                  <a:schemeClr val="accent6">
                    <a:lumMod val="75000"/>
                  </a:schemeClr>
                </a:solidFill>
                <a:latin typeface="Guttman Hatzvi" panose="02010401010101010101" pitchFamily="2" charset="-79"/>
                <a:cs typeface="Guttman Hatzvi" panose="02010401010101010101" pitchFamily="2" charset="-79"/>
              </a:rPr>
              <a:t>וְ</a:t>
            </a:r>
            <a:r>
              <a:rPr lang="he-IL" sz="2400" dirty="0">
                <a:solidFill>
                  <a:srgbClr val="0070C0"/>
                </a:solidFill>
                <a:latin typeface="Guttman Hatzvi" panose="02010401010101010101" pitchFamily="2" charset="-79"/>
                <a:cs typeface="Guttman Hatzvi" panose="02010401010101010101" pitchFamily="2" charset="-79"/>
              </a:rPr>
              <a:t>הַ</a:t>
            </a:r>
            <a:r>
              <a:rPr lang="he-IL" sz="2400" b="1" dirty="0">
                <a:solidFill>
                  <a:schemeClr val="accent6">
                    <a:lumMod val="75000"/>
                  </a:schemeClr>
                </a:solidFill>
                <a:latin typeface="Guttman Hatzvi" panose="02010401010101010101" pitchFamily="2" charset="-79"/>
                <a:cs typeface="Guttman Hatzvi" panose="02010401010101010101" pitchFamily="2" charset="-79"/>
              </a:rPr>
              <a:t>צּ</a:t>
            </a:r>
            <a:r>
              <a:rPr lang="he-IL" sz="2400" b="1" dirty="0">
                <a:solidFill>
                  <a:srgbClr val="0070C0"/>
                </a:solidFill>
                <a:latin typeface="Guttman Hatzvi" panose="02010401010101010101" pitchFamily="2" charset="-79"/>
                <a:cs typeface="Guttman Hatzvi" panose="02010401010101010101" pitchFamily="2" charset="-79"/>
              </a:rPr>
              <a:t>ְ</a:t>
            </a:r>
            <a:r>
              <a:rPr lang="he-IL" sz="2400" dirty="0">
                <a:solidFill>
                  <a:srgbClr val="0070C0"/>
                </a:solidFill>
                <a:latin typeface="Guttman Hatzvi" panose="02010401010101010101" pitchFamily="2" charset="-79"/>
                <a:cs typeface="Guttman Hatzvi" panose="02010401010101010101" pitchFamily="2" charset="-79"/>
              </a:rPr>
              <a:t>חוֹק</a:t>
            </a:r>
            <a:r>
              <a:rPr lang="he-IL" sz="2400" dirty="0" smtClean="0">
                <a:solidFill>
                  <a:srgbClr val="0070C0"/>
                </a:solidFill>
                <a:latin typeface="Guttman Hatzvi" panose="02010401010101010101" pitchFamily="2" charset="-79"/>
                <a:cs typeface="Guttman Hatzvi" panose="02010401010101010101" pitchFamily="2" charset="-79"/>
              </a:rPr>
              <a:t> יִ</a:t>
            </a:r>
            <a:r>
              <a:rPr lang="he-IL" sz="2400" b="1" dirty="0" smtClean="0">
                <a:solidFill>
                  <a:schemeClr val="accent6">
                    <a:lumMod val="75000"/>
                  </a:schemeClr>
                </a:solidFill>
                <a:latin typeface="Guttman Hatzvi" panose="02010401010101010101" pitchFamily="2" charset="-79"/>
                <a:cs typeface="Guttman Hatzvi" panose="02010401010101010101" pitchFamily="2" charset="-79"/>
              </a:rPr>
              <a:t>תְ</a:t>
            </a:r>
            <a:r>
              <a:rPr lang="he-IL" sz="2400" dirty="0" smtClean="0">
                <a:solidFill>
                  <a:srgbClr val="0070C0"/>
                </a:solidFill>
                <a:latin typeface="Guttman Hatzvi" panose="02010401010101010101" pitchFamily="2" charset="-79"/>
                <a:cs typeface="Guttman Hatzvi" panose="02010401010101010101" pitchFamily="2" charset="-79"/>
              </a:rPr>
              <a:t>גַּ</a:t>
            </a:r>
            <a:r>
              <a:rPr lang="he-IL" sz="2400" b="1" dirty="0" smtClean="0">
                <a:solidFill>
                  <a:schemeClr val="accent6">
                    <a:lumMod val="75000"/>
                  </a:schemeClr>
                </a:solidFill>
                <a:latin typeface="Guttman Hatzvi" panose="02010401010101010101" pitchFamily="2" charset="-79"/>
                <a:cs typeface="Guttman Hatzvi" panose="02010401010101010101" pitchFamily="2" charset="-79"/>
              </a:rPr>
              <a:t>לְ</a:t>
            </a:r>
            <a:r>
              <a:rPr lang="he-IL" sz="2400" dirty="0" smtClean="0">
                <a:solidFill>
                  <a:srgbClr val="0070C0"/>
                </a:solidFill>
                <a:latin typeface="Guttman Hatzvi" panose="02010401010101010101" pitchFamily="2" charset="-79"/>
                <a:cs typeface="Guttman Hatzvi" panose="02010401010101010101" pitchFamily="2" charset="-79"/>
              </a:rPr>
              <a:t>גֵּל</a:t>
            </a:r>
            <a:r>
              <a:rPr lang="he-IL" sz="2400" dirty="0">
                <a:solidFill>
                  <a:srgbClr val="0070C0"/>
                </a:solidFill>
                <a:latin typeface="Guttman Hatzvi" panose="02010401010101010101" pitchFamily="2" charset="-79"/>
                <a:cs typeface="Guttman Hatzvi" panose="02010401010101010101" pitchFamily="2" charset="-79"/>
              </a:rPr>
              <a:t>.</a:t>
            </a:r>
          </a:p>
          <a:p>
            <a:endParaRPr lang="he-IL" sz="2400" dirty="0">
              <a:solidFill>
                <a:srgbClr val="00B050"/>
              </a:solidFill>
              <a:latin typeface="Guttman Hatzvi" panose="02010401010101010101" pitchFamily="2" charset="-79"/>
              <a:cs typeface="Guttman Hatzvi" panose="02010401010101010101" pitchFamily="2" charset="-79"/>
            </a:endParaRPr>
          </a:p>
          <a:p>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מִתּוֹ</a:t>
            </a:r>
            <a:r>
              <a:rPr lang="he-IL" sz="2400" b="1" dirty="0" smtClean="0">
                <a:solidFill>
                  <a:schemeClr val="tx1">
                    <a:lumMod val="75000"/>
                    <a:lumOff val="25000"/>
                  </a:schemeClr>
                </a:solidFill>
                <a:latin typeface="Guttman Hatzvi" panose="02010401010101010101" pitchFamily="2" charset="-79"/>
                <a:cs typeface="Guttman Hatzvi" panose="02010401010101010101" pitchFamily="2" charset="-79"/>
              </a:rPr>
              <a:t>ךְ</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 דַּפֵּי הַסֵּפֶר</a:t>
            </a:r>
          </a:p>
          <a:p>
            <a:pPr>
              <a:lnSpc>
                <a:spcPct val="150000"/>
              </a:lnSpc>
            </a:pP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הַנִּקּוּד יִ</a:t>
            </a:r>
            <a:r>
              <a:rPr lang="he-IL" sz="2400" b="1" dirty="0">
                <a:solidFill>
                  <a:schemeClr val="accent6">
                    <a:lumMod val="75000"/>
                  </a:schemeClr>
                </a:solidFill>
                <a:latin typeface="Guttman Hatzvi" panose="02010401010101010101" pitchFamily="2" charset="-79"/>
                <a:cs typeface="Guttman Hatzvi" panose="02010401010101010101" pitchFamily="2" charset="-79"/>
              </a:rPr>
              <a:t>תְ</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עוֹפֵף</a:t>
            </a:r>
          </a:p>
          <a:p>
            <a:pPr>
              <a:lnSpc>
                <a:spcPct val="150000"/>
              </a:lnSpc>
            </a:pPr>
            <a:r>
              <a:rPr lang="he-IL" sz="2400" b="1" dirty="0">
                <a:solidFill>
                  <a:schemeClr val="accent6">
                    <a:lumMod val="75000"/>
                  </a:schemeClr>
                </a:solidFill>
                <a:latin typeface="Guttman Hatzvi" panose="02010401010101010101" pitchFamily="2" charset="-79"/>
                <a:cs typeface="Guttman Hatzvi" panose="02010401010101010101" pitchFamily="2" charset="-79"/>
              </a:rPr>
              <a:t>וְ</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יַגִּיעַ אֵלֵינוּ</a:t>
            </a:r>
          </a:p>
          <a:p>
            <a:pPr>
              <a:lnSpc>
                <a:spcPct val="150000"/>
              </a:lnSpc>
            </a:pPr>
            <a:r>
              <a:rPr lang="he-IL" sz="2400" dirty="0" smtClean="0">
                <a:solidFill>
                  <a:srgbClr val="0070C0"/>
                </a:solidFill>
                <a:latin typeface="Guttman Hatzvi" panose="02010401010101010101" pitchFamily="2" charset="-79"/>
                <a:cs typeface="Guttman Hatzvi" panose="02010401010101010101" pitchFamily="2" charset="-79"/>
              </a:rPr>
              <a:t>נֶ</a:t>
            </a:r>
            <a:r>
              <a:rPr lang="he-IL" sz="2400" b="1" dirty="0" smtClean="0">
                <a:solidFill>
                  <a:schemeClr val="accent6">
                    <a:lumMod val="75000"/>
                  </a:schemeClr>
                </a:solidFill>
                <a:latin typeface="Guttman Hatzvi" panose="02010401010101010101" pitchFamily="2" charset="-79"/>
                <a:cs typeface="Guttman Hatzvi" panose="02010401010101010101" pitchFamily="2" charset="-79"/>
              </a:rPr>
              <a:t>הְ</a:t>
            </a:r>
            <a:r>
              <a:rPr lang="he-IL" sz="2400" dirty="0" smtClean="0">
                <a:solidFill>
                  <a:srgbClr val="0070C0"/>
                </a:solidFill>
                <a:latin typeface="Guttman Hatzvi" panose="02010401010101010101" pitchFamily="2" charset="-79"/>
                <a:cs typeface="Guttman Hatzvi" panose="02010401010101010101" pitchFamily="2" charset="-79"/>
              </a:rPr>
              <a:t>דָּר, אֵיזֶה כֵּיף!</a:t>
            </a:r>
          </a:p>
        </p:txBody>
      </p:sp>
      <p:sp>
        <p:nvSpPr>
          <p:cNvPr id="11" name="מלבן 10"/>
          <p:cNvSpPr/>
          <p:nvPr/>
        </p:nvSpPr>
        <p:spPr>
          <a:xfrm>
            <a:off x="6047064" y="827586"/>
            <a:ext cx="774571" cy="600164"/>
          </a:xfrm>
          <a:prstGeom prst="rect">
            <a:avLst/>
          </a:prstGeom>
        </p:spPr>
        <p:txBody>
          <a:bodyPr wrap="none">
            <a:spAutoFit/>
          </a:bodyPr>
          <a:lstStyle/>
          <a:p>
            <a:pPr lvl="0">
              <a:lnSpc>
                <a:spcPct val="150000"/>
              </a:lnSpc>
            </a:pPr>
            <a:r>
              <a:rPr lang="he-IL" sz="2400" dirty="0" smtClean="0">
                <a:solidFill>
                  <a:prstClr val="black">
                    <a:lumMod val="75000"/>
                    <a:lumOff val="25000"/>
                  </a:prstClr>
                </a:solidFill>
                <a:latin typeface="Guttman Hatzvi" panose="02010401010101010101" pitchFamily="2" charset="-79"/>
                <a:cs typeface="Guttman Hatzvi" panose="02010401010101010101" pitchFamily="2" charset="-79"/>
              </a:rPr>
              <a:t>טוֹב</a:t>
            </a:r>
            <a:r>
              <a:rPr lang="he-IL" sz="2400" dirty="0">
                <a:solidFill>
                  <a:prstClr val="black">
                    <a:lumMod val="75000"/>
                    <a:lumOff val="25000"/>
                  </a:prstClr>
                </a:solidFill>
                <a:latin typeface="Guttman Hatzvi" panose="02010401010101010101" pitchFamily="2" charset="-79"/>
                <a:cs typeface="Guttman Hatzvi" panose="02010401010101010101" pitchFamily="2" charset="-79"/>
              </a:rPr>
              <a:t>!</a:t>
            </a:r>
            <a:endParaRPr lang="en-US" sz="2400" dirty="0">
              <a:solidFill>
                <a:prstClr val="black">
                  <a:lumMod val="75000"/>
                  <a:lumOff val="25000"/>
                </a:prstClr>
              </a:solidFill>
              <a:latin typeface="Guttman Hatzvi" panose="02010401010101010101" pitchFamily="2" charset="-79"/>
              <a:cs typeface="Guttman Hatzvi" panose="02010401010101010101" pitchFamily="2" charset="-79"/>
            </a:endParaRPr>
          </a:p>
        </p:txBody>
      </p:sp>
      <p:pic>
        <p:nvPicPr>
          <p:cNvPr id="10" name="תמונה 9"/>
          <p:cNvPicPr>
            <a:picLocks noChangeAspect="1"/>
          </p:cNvPicPr>
          <p:nvPr/>
        </p:nvPicPr>
        <p:blipFill rotWithShape="1">
          <a:blip r:embed="rId3">
            <a:extLst>
              <a:ext uri="{28A0092B-C50C-407E-A947-70E740481C1C}">
                <a14:useLocalDpi xmlns:a14="http://schemas.microsoft.com/office/drawing/2010/main" val="0"/>
              </a:ext>
            </a:extLst>
          </a:blip>
          <a:srcRect l="-4083" r="57885"/>
          <a:stretch/>
        </p:blipFill>
        <p:spPr>
          <a:xfrm>
            <a:off x="4966451" y="6656275"/>
            <a:ext cx="1901416" cy="2088000"/>
          </a:xfrm>
          <a:prstGeom prst="rect">
            <a:avLst/>
          </a:prstGeom>
        </p:spPr>
      </p:pic>
      <p:pic>
        <p:nvPicPr>
          <p:cNvPr id="8" name="תמונה 7"/>
          <p:cNvPicPr>
            <a:picLocks noChangeAspect="1"/>
          </p:cNvPicPr>
          <p:nvPr/>
        </p:nvPicPr>
        <p:blipFill rotWithShape="1">
          <a:blip r:embed="rId4" cstate="print">
            <a:extLst>
              <a:ext uri="{28A0092B-C50C-407E-A947-70E740481C1C}">
                <a14:useLocalDpi xmlns:a14="http://schemas.microsoft.com/office/drawing/2010/main" val="0"/>
              </a:ext>
            </a:extLst>
          </a:blip>
          <a:srcRect l="-1104" r="53129"/>
          <a:stretch/>
        </p:blipFill>
        <p:spPr>
          <a:xfrm>
            <a:off x="4149080" y="2304224"/>
            <a:ext cx="2707904" cy="4284000"/>
          </a:xfrm>
          <a:prstGeom prst="rect">
            <a:avLst/>
          </a:prstGeom>
        </p:spPr>
      </p:pic>
      <p:sp>
        <p:nvSpPr>
          <p:cNvPr id="9" name="TextBox 8"/>
          <p:cNvSpPr txBox="1"/>
          <p:nvPr/>
        </p:nvSpPr>
        <p:spPr>
          <a:xfrm>
            <a:off x="5517232" y="1630273"/>
            <a:ext cx="2686954" cy="400110"/>
          </a:xfrm>
          <a:prstGeom prst="rect">
            <a:avLst/>
          </a:prstGeom>
          <a:noFill/>
        </p:spPr>
        <p:txBody>
          <a:bodyPr wrap="none" rtlCol="1">
            <a:spAutoFit/>
          </a:bodyPr>
          <a:lstStyle/>
          <a:p>
            <a:r>
              <a:rPr lang="he-IL" sz="2000" b="1" dirty="0" smtClean="0">
                <a:solidFill>
                  <a:srgbClr val="0070C0"/>
                </a:solidFill>
                <a:latin typeface="Guttman Hatzvi" panose="02010401010101010101" pitchFamily="2" charset="-79"/>
                <a:cs typeface="Guttman Hatzvi" panose="02010401010101010101" pitchFamily="2" charset="-79"/>
              </a:rPr>
              <a:t>שִׁ י ר </a:t>
            </a:r>
            <a:r>
              <a:rPr lang="he-IL" sz="2000" dirty="0" smtClean="0">
                <a:solidFill>
                  <a:srgbClr val="0070C0"/>
                </a:solidFill>
                <a:latin typeface="Guttman Hatzvi" panose="02010401010101010101" pitchFamily="2" charset="-79"/>
                <a:cs typeface="Guttman Hatzvi" panose="02010401010101010101" pitchFamily="2" charset="-79"/>
              </a:rPr>
              <a:t> </a:t>
            </a:r>
            <a:r>
              <a:rPr lang="he-IL" sz="2000" b="1" dirty="0" smtClean="0">
                <a:solidFill>
                  <a:srgbClr val="0070C0"/>
                </a:solidFill>
                <a:latin typeface="Guttman Hatzvi" panose="02010401010101010101" pitchFamily="2" charset="-79"/>
                <a:cs typeface="Guttman Hatzvi" panose="02010401010101010101" pitchFamily="2" charset="-79"/>
              </a:rPr>
              <a:t>הִ תְ ע וֹ רְ </a:t>
            </a:r>
            <a:r>
              <a:rPr lang="he-IL" sz="2000" b="1" dirty="0" err="1" smtClean="0">
                <a:solidFill>
                  <a:srgbClr val="0070C0"/>
                </a:solidFill>
                <a:latin typeface="Guttman Hatzvi" panose="02010401010101010101" pitchFamily="2" charset="-79"/>
                <a:cs typeface="Guttman Hatzvi" panose="02010401010101010101" pitchFamily="2" charset="-79"/>
              </a:rPr>
              <a:t>ר</a:t>
            </a:r>
            <a:r>
              <a:rPr lang="he-IL" sz="2000" b="1" dirty="0" smtClean="0">
                <a:solidFill>
                  <a:srgbClr val="0070C0"/>
                </a:solidFill>
                <a:latin typeface="Guttman Hatzvi" panose="02010401010101010101" pitchFamily="2" charset="-79"/>
                <a:cs typeface="Guttman Hatzvi" panose="02010401010101010101" pitchFamily="2" charset="-79"/>
              </a:rPr>
              <a:t> וּ ת</a:t>
            </a:r>
            <a:endParaRPr lang="he-IL" sz="2000" dirty="0">
              <a:solidFill>
                <a:srgbClr val="0070C0"/>
              </a:solidFill>
              <a:latin typeface="Guttman Hatzvi" panose="02010401010101010101" pitchFamily="2" charset="-79"/>
              <a:cs typeface="Guttman Hatzvi" panose="02010401010101010101" pitchFamily="2" charset="-79"/>
            </a:endParaRPr>
          </a:p>
        </p:txBody>
      </p:sp>
    </p:spTree>
    <p:extLst>
      <p:ext uri="{BB962C8B-B14F-4D97-AF65-F5344CB8AC3E}">
        <p14:creationId xmlns:p14="http://schemas.microsoft.com/office/powerpoint/2010/main" val="130477726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מספר שקופית 1"/>
          <p:cNvSpPr>
            <a:spLocks noGrp="1"/>
          </p:cNvSpPr>
          <p:nvPr>
            <p:ph type="sldNum" sz="quarter" idx="12"/>
          </p:nvPr>
        </p:nvSpPr>
        <p:spPr>
          <a:xfrm>
            <a:off x="6165304" y="8460432"/>
            <a:ext cx="1600200" cy="486833"/>
          </a:xfrm>
        </p:spPr>
        <p:txBody>
          <a:bodyPr/>
          <a:lstStyle/>
          <a:p>
            <a:fld id="{C60840D6-4A80-4F4C-92AD-B99FC8A0C370}" type="slidenum">
              <a:rPr lang="he-IL" smtClean="0"/>
              <a:t>18</a:t>
            </a:fld>
            <a:endParaRPr lang="he-IL" dirty="0"/>
          </a:p>
        </p:txBody>
      </p:sp>
      <p:sp>
        <p:nvSpPr>
          <p:cNvPr id="43" name="אליפסה 42"/>
          <p:cNvSpPr/>
          <p:nvPr/>
        </p:nvSpPr>
        <p:spPr>
          <a:xfrm flipV="1">
            <a:off x="2104977" y="6752296"/>
            <a:ext cx="45719" cy="1589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41" name="TextBox 40"/>
          <p:cNvSpPr txBox="1"/>
          <p:nvPr/>
        </p:nvSpPr>
        <p:spPr>
          <a:xfrm>
            <a:off x="5373216" y="2885284"/>
            <a:ext cx="607860" cy="461665"/>
          </a:xfrm>
          <a:prstGeom prst="rect">
            <a:avLst/>
          </a:prstGeom>
          <a:noFill/>
        </p:spPr>
        <p:txBody>
          <a:bodyPr wrap="none" rtlCol="1">
            <a:spAutoFit/>
          </a:bodyPr>
          <a:lstStyle/>
          <a:p>
            <a:r>
              <a:rPr lang="he-IL" sz="2400" dirty="0" smtClean="0">
                <a:solidFill>
                  <a:srgbClr val="0070C0"/>
                </a:solidFill>
                <a:latin typeface="Guttman Hatzvi" panose="02010401010101010101" pitchFamily="2" charset="-79"/>
                <a:cs typeface="Guttman Hatzvi" panose="02010401010101010101" pitchFamily="2" charset="-79"/>
              </a:rPr>
              <a:t>אָה</a:t>
            </a:r>
            <a:endParaRPr lang="he-IL" sz="2000" dirty="0">
              <a:solidFill>
                <a:srgbClr val="0070C0"/>
              </a:solidFill>
              <a:latin typeface="Guttman Hatzvi" panose="02010401010101010101" pitchFamily="2" charset="-79"/>
              <a:cs typeface="Guttman Hatzvi" panose="02010401010101010101" pitchFamily="2" charset="-79"/>
            </a:endParaRPr>
          </a:p>
        </p:txBody>
      </p:sp>
      <p:sp>
        <p:nvSpPr>
          <p:cNvPr id="42" name="TextBox 41"/>
          <p:cNvSpPr txBox="1"/>
          <p:nvPr/>
        </p:nvSpPr>
        <p:spPr>
          <a:xfrm flipH="1">
            <a:off x="2996952" y="5283237"/>
            <a:ext cx="786352" cy="461665"/>
          </a:xfrm>
          <a:prstGeom prst="rect">
            <a:avLst/>
          </a:prstGeom>
          <a:noFill/>
        </p:spPr>
        <p:txBody>
          <a:bodyPr wrap="square" rtlCol="1">
            <a:spAutoFit/>
          </a:bodyPr>
          <a:lstStyle/>
          <a:p>
            <a:r>
              <a:rPr lang="he-IL" sz="2400" dirty="0" smtClean="0">
                <a:solidFill>
                  <a:srgbClr val="0070C0"/>
                </a:solidFill>
                <a:latin typeface="Guttman Hatzvi" panose="02010401010101010101" pitchFamily="2" charset="-79"/>
                <a:cs typeface="Guttman Hatzvi" panose="02010401010101010101" pitchFamily="2" charset="-79"/>
              </a:rPr>
              <a:t>או</a:t>
            </a:r>
            <a:r>
              <a:rPr lang="he-IL" sz="2400" dirty="0">
                <a:solidFill>
                  <a:srgbClr val="0070C0"/>
                </a:solidFill>
                <a:latin typeface="Guttman Hatzvi" panose="02010401010101010101" pitchFamily="2" charset="-79"/>
                <a:cs typeface="Guttman Hatzvi" panose="02010401010101010101" pitchFamily="2" charset="-79"/>
              </a:rPr>
              <a:t>ּ</a:t>
            </a:r>
            <a:endParaRPr lang="he-IL" dirty="0">
              <a:solidFill>
                <a:srgbClr val="0070C0"/>
              </a:solidFill>
              <a:latin typeface="Guttman Hatzvi" panose="02010401010101010101" pitchFamily="2" charset="-79"/>
              <a:cs typeface="Guttman Hatzvi" panose="02010401010101010101" pitchFamily="2" charset="-79"/>
            </a:endParaRPr>
          </a:p>
        </p:txBody>
      </p:sp>
      <p:sp>
        <p:nvSpPr>
          <p:cNvPr id="44" name="TextBox 43"/>
          <p:cNvSpPr txBox="1"/>
          <p:nvPr/>
        </p:nvSpPr>
        <p:spPr>
          <a:xfrm>
            <a:off x="5431200" y="3317332"/>
            <a:ext cx="574196" cy="461665"/>
          </a:xfrm>
          <a:prstGeom prst="rect">
            <a:avLst/>
          </a:prstGeom>
          <a:noFill/>
        </p:spPr>
        <p:txBody>
          <a:bodyPr wrap="none" rtlCol="1">
            <a:spAutoFit/>
          </a:bodyPr>
          <a:lstStyle/>
          <a:p>
            <a:r>
              <a:rPr lang="he-IL" sz="2400" dirty="0" smtClean="0">
                <a:solidFill>
                  <a:srgbClr val="C00000"/>
                </a:solidFill>
                <a:latin typeface="Guttman Hatzvi" panose="02010401010101010101" pitchFamily="2" charset="-79"/>
                <a:cs typeface="Guttman Hatzvi" panose="02010401010101010101" pitchFamily="2" charset="-79"/>
              </a:rPr>
              <a:t>בָּה</a:t>
            </a:r>
            <a:endParaRPr lang="he-IL" sz="2000" dirty="0">
              <a:solidFill>
                <a:srgbClr val="C00000"/>
              </a:solidFill>
              <a:latin typeface="Guttman Hatzvi" panose="02010401010101010101" pitchFamily="2" charset="-79"/>
              <a:cs typeface="Guttman Hatzvi" panose="02010401010101010101" pitchFamily="2" charset="-79"/>
            </a:endParaRPr>
          </a:p>
        </p:txBody>
      </p:sp>
      <p:sp>
        <p:nvSpPr>
          <p:cNvPr id="46" name="TextBox 45"/>
          <p:cNvSpPr txBox="1"/>
          <p:nvPr/>
        </p:nvSpPr>
        <p:spPr>
          <a:xfrm flipH="1">
            <a:off x="3267147" y="5694511"/>
            <a:ext cx="552231" cy="461665"/>
          </a:xfrm>
          <a:prstGeom prst="rect">
            <a:avLst/>
          </a:prstGeom>
          <a:noFill/>
        </p:spPr>
        <p:txBody>
          <a:bodyPr wrap="square" rtlCol="1">
            <a:spAutoFit/>
          </a:bodyPr>
          <a:lstStyle/>
          <a:p>
            <a:r>
              <a:rPr lang="he-IL" sz="2400" dirty="0" smtClean="0">
                <a:solidFill>
                  <a:srgbClr val="C00000"/>
                </a:solidFill>
                <a:latin typeface="Guttman Hatzvi" panose="02010401010101010101" pitchFamily="2" charset="-79"/>
                <a:cs typeface="Guttman Hatzvi" panose="02010401010101010101" pitchFamily="2" charset="-79"/>
              </a:rPr>
              <a:t>בּוּ</a:t>
            </a:r>
            <a:endParaRPr lang="he-IL" sz="2000" dirty="0">
              <a:solidFill>
                <a:srgbClr val="C00000"/>
              </a:solidFill>
              <a:latin typeface="Guttman Hatzvi" panose="02010401010101010101" pitchFamily="2" charset="-79"/>
              <a:cs typeface="Guttman Hatzvi" panose="02010401010101010101" pitchFamily="2" charset="-79"/>
            </a:endParaRPr>
          </a:p>
        </p:txBody>
      </p:sp>
      <p:sp>
        <p:nvSpPr>
          <p:cNvPr id="47" name="TextBox 46"/>
          <p:cNvSpPr txBox="1"/>
          <p:nvPr/>
        </p:nvSpPr>
        <p:spPr>
          <a:xfrm>
            <a:off x="5406509" y="7154678"/>
            <a:ext cx="607860" cy="461665"/>
          </a:xfrm>
          <a:prstGeom prst="rect">
            <a:avLst/>
          </a:prstGeom>
          <a:noFill/>
        </p:spPr>
        <p:txBody>
          <a:bodyPr wrap="none" rtlCol="1">
            <a:spAutoFit/>
          </a:bodyPr>
          <a:lstStyle/>
          <a:p>
            <a:r>
              <a:rPr lang="he-IL" sz="2400" dirty="0" smtClean="0">
                <a:solidFill>
                  <a:srgbClr val="0070C0"/>
                </a:solidFill>
                <a:latin typeface="Guttman Hatzvi" panose="02010401010101010101" pitchFamily="2" charset="-79"/>
                <a:cs typeface="Guttman Hatzvi" panose="02010401010101010101" pitchFamily="2" charset="-79"/>
              </a:rPr>
              <a:t>אֶה</a:t>
            </a:r>
            <a:endParaRPr lang="he-IL" sz="2000" dirty="0">
              <a:solidFill>
                <a:srgbClr val="0070C0"/>
              </a:solidFill>
              <a:latin typeface="Guttman Hatzvi" panose="02010401010101010101" pitchFamily="2" charset="-79"/>
              <a:cs typeface="Guttman Hatzvi" panose="02010401010101010101" pitchFamily="2" charset="-79"/>
            </a:endParaRPr>
          </a:p>
        </p:txBody>
      </p:sp>
      <p:sp>
        <p:nvSpPr>
          <p:cNvPr id="48" name="TextBox 47"/>
          <p:cNvSpPr txBox="1"/>
          <p:nvPr/>
        </p:nvSpPr>
        <p:spPr>
          <a:xfrm>
            <a:off x="5447092" y="7586726"/>
            <a:ext cx="574196" cy="461665"/>
          </a:xfrm>
          <a:prstGeom prst="rect">
            <a:avLst/>
          </a:prstGeom>
          <a:noFill/>
        </p:spPr>
        <p:txBody>
          <a:bodyPr wrap="none" rtlCol="1">
            <a:spAutoFit/>
          </a:bodyPr>
          <a:lstStyle/>
          <a:p>
            <a:r>
              <a:rPr lang="he-IL" sz="2400" dirty="0" smtClean="0">
                <a:solidFill>
                  <a:srgbClr val="C00000"/>
                </a:solidFill>
                <a:latin typeface="Guttman Hatzvi" panose="02010401010101010101" pitchFamily="2" charset="-79"/>
                <a:cs typeface="Guttman Hatzvi" panose="02010401010101010101" pitchFamily="2" charset="-79"/>
              </a:rPr>
              <a:t>בֶּה</a:t>
            </a:r>
            <a:endParaRPr lang="he-IL" dirty="0">
              <a:solidFill>
                <a:srgbClr val="C00000"/>
              </a:solidFill>
              <a:latin typeface="Guttman Hatzvi" panose="02010401010101010101" pitchFamily="2" charset="-79"/>
              <a:cs typeface="Guttman Hatzvi" panose="02010401010101010101" pitchFamily="2" charset="-79"/>
            </a:endParaRPr>
          </a:p>
        </p:txBody>
      </p:sp>
      <p:sp>
        <p:nvSpPr>
          <p:cNvPr id="49" name="TextBox 48"/>
          <p:cNvSpPr txBox="1"/>
          <p:nvPr/>
        </p:nvSpPr>
        <p:spPr>
          <a:xfrm>
            <a:off x="1677155" y="7740352"/>
            <a:ext cx="527709" cy="461665"/>
          </a:xfrm>
          <a:prstGeom prst="rect">
            <a:avLst/>
          </a:prstGeom>
          <a:noFill/>
        </p:spPr>
        <p:txBody>
          <a:bodyPr wrap="none" rtlCol="1">
            <a:spAutoFit/>
          </a:bodyPr>
          <a:lstStyle/>
          <a:p>
            <a:pPr algn="l" rtl="0"/>
            <a:r>
              <a:rPr lang="he-IL" sz="2400" dirty="0" smtClean="0">
                <a:solidFill>
                  <a:srgbClr val="0070C0"/>
                </a:solidFill>
                <a:latin typeface="Guttman Hatzvi" panose="02010401010101010101" pitchFamily="2" charset="-79"/>
                <a:cs typeface="Guttman Hatzvi" panose="02010401010101010101" pitchFamily="2" charset="-79"/>
              </a:rPr>
              <a:t>אִי</a:t>
            </a:r>
            <a:endParaRPr lang="he-IL" sz="2000" dirty="0">
              <a:solidFill>
                <a:srgbClr val="0070C0"/>
              </a:solidFill>
              <a:latin typeface="Guttman Hatzvi" panose="02010401010101010101" pitchFamily="2" charset="-79"/>
              <a:cs typeface="Guttman Hatzvi" panose="02010401010101010101" pitchFamily="2" charset="-79"/>
            </a:endParaRPr>
          </a:p>
        </p:txBody>
      </p:sp>
      <p:sp>
        <p:nvSpPr>
          <p:cNvPr id="50" name="TextBox 49"/>
          <p:cNvSpPr txBox="1"/>
          <p:nvPr/>
        </p:nvSpPr>
        <p:spPr>
          <a:xfrm>
            <a:off x="1698420" y="8142783"/>
            <a:ext cx="494046" cy="461665"/>
          </a:xfrm>
          <a:prstGeom prst="rect">
            <a:avLst/>
          </a:prstGeom>
          <a:noFill/>
        </p:spPr>
        <p:txBody>
          <a:bodyPr wrap="none" rtlCol="1">
            <a:spAutoFit/>
          </a:bodyPr>
          <a:lstStyle/>
          <a:p>
            <a:pPr algn="l" rtl="0"/>
            <a:r>
              <a:rPr lang="he-IL" sz="2400" dirty="0" smtClean="0">
                <a:solidFill>
                  <a:srgbClr val="C00000"/>
                </a:solidFill>
                <a:latin typeface="Guttman Hatzvi" panose="02010401010101010101" pitchFamily="2" charset="-79"/>
                <a:cs typeface="Guttman Hatzvi" panose="02010401010101010101" pitchFamily="2" charset="-79"/>
              </a:rPr>
              <a:t>בִּי</a:t>
            </a:r>
            <a:endParaRPr lang="he-IL" sz="2000" dirty="0">
              <a:solidFill>
                <a:srgbClr val="C00000"/>
              </a:solidFill>
              <a:latin typeface="Guttman Hatzvi" panose="02010401010101010101" pitchFamily="2" charset="-79"/>
              <a:cs typeface="Guttman Hatzvi" panose="02010401010101010101" pitchFamily="2" charset="-79"/>
            </a:endParaRPr>
          </a:p>
        </p:txBody>
      </p:sp>
      <p:sp>
        <p:nvSpPr>
          <p:cNvPr id="51" name="TextBox 50"/>
          <p:cNvSpPr txBox="1"/>
          <p:nvPr/>
        </p:nvSpPr>
        <p:spPr>
          <a:xfrm>
            <a:off x="1213583" y="3678287"/>
            <a:ext cx="481222" cy="461665"/>
          </a:xfrm>
          <a:prstGeom prst="rect">
            <a:avLst/>
          </a:prstGeom>
          <a:noFill/>
        </p:spPr>
        <p:txBody>
          <a:bodyPr wrap="none" rtlCol="1">
            <a:spAutoFit/>
          </a:bodyPr>
          <a:lstStyle/>
          <a:p>
            <a:r>
              <a:rPr lang="he-IL" sz="2400" dirty="0" smtClean="0">
                <a:solidFill>
                  <a:srgbClr val="C00000"/>
                </a:solidFill>
                <a:latin typeface="Guttman Hatzvi" panose="02010401010101010101" pitchFamily="2" charset="-79"/>
                <a:cs typeface="Guttman Hatzvi" panose="02010401010101010101" pitchFamily="2" charset="-79"/>
              </a:rPr>
              <a:t>בּוֹ</a:t>
            </a:r>
            <a:endParaRPr lang="he-IL" sz="2000" dirty="0">
              <a:solidFill>
                <a:srgbClr val="C00000"/>
              </a:solidFill>
              <a:latin typeface="Guttman Hatzvi" panose="02010401010101010101" pitchFamily="2" charset="-79"/>
              <a:cs typeface="Guttman Hatzvi" panose="02010401010101010101" pitchFamily="2" charset="-79"/>
            </a:endParaRPr>
          </a:p>
        </p:txBody>
      </p:sp>
      <p:sp>
        <p:nvSpPr>
          <p:cNvPr id="52" name="TextBox 51"/>
          <p:cNvSpPr txBox="1"/>
          <p:nvPr/>
        </p:nvSpPr>
        <p:spPr>
          <a:xfrm>
            <a:off x="1196752" y="3284339"/>
            <a:ext cx="514885" cy="461665"/>
          </a:xfrm>
          <a:prstGeom prst="rect">
            <a:avLst/>
          </a:prstGeom>
          <a:noFill/>
        </p:spPr>
        <p:txBody>
          <a:bodyPr wrap="none" rtlCol="1">
            <a:spAutoFit/>
          </a:bodyPr>
          <a:lstStyle/>
          <a:p>
            <a:r>
              <a:rPr lang="he-IL" sz="2400" dirty="0">
                <a:solidFill>
                  <a:srgbClr val="0070C0"/>
                </a:solidFill>
                <a:latin typeface="Guttman Hatzvi" panose="02010401010101010101" pitchFamily="2" charset="-79"/>
                <a:cs typeface="Guttman Hatzvi" panose="02010401010101010101" pitchFamily="2" charset="-79"/>
              </a:rPr>
              <a:t>א</a:t>
            </a:r>
            <a:r>
              <a:rPr lang="he-IL" sz="2400" dirty="0" smtClean="0">
                <a:solidFill>
                  <a:srgbClr val="0070C0"/>
                </a:solidFill>
                <a:latin typeface="Guttman Hatzvi" panose="02010401010101010101" pitchFamily="2" charset="-79"/>
                <a:cs typeface="Guttman Hatzvi" panose="02010401010101010101" pitchFamily="2" charset="-79"/>
              </a:rPr>
              <a:t>וֹ</a:t>
            </a:r>
            <a:endParaRPr lang="he-IL" sz="2000" dirty="0">
              <a:solidFill>
                <a:srgbClr val="0070C0"/>
              </a:solidFill>
              <a:latin typeface="Guttman Hatzvi" panose="02010401010101010101" pitchFamily="2" charset="-79"/>
              <a:cs typeface="Guttman Hatzvi" panose="02010401010101010101" pitchFamily="2" charset="-79"/>
            </a:endParaRPr>
          </a:p>
        </p:txBody>
      </p:sp>
      <p:pic>
        <p:nvPicPr>
          <p:cNvPr id="20" name="תמונה 19"/>
          <p:cNvPicPr>
            <a:picLocks noChangeAspect="1"/>
          </p:cNvPicPr>
          <p:nvPr/>
        </p:nvPicPr>
        <p:blipFill rotWithShape="1">
          <a:blip r:embed="rId3" cstate="print">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rcRect l="50000" t="40461" r="8807" b="23804"/>
          <a:stretch/>
        </p:blipFill>
        <p:spPr>
          <a:xfrm>
            <a:off x="5990712" y="38250"/>
            <a:ext cx="746952" cy="648000"/>
          </a:xfrm>
          <a:prstGeom prst="rect">
            <a:avLst/>
          </a:prstGeom>
        </p:spPr>
      </p:pic>
      <p:pic>
        <p:nvPicPr>
          <p:cNvPr id="22" name="תמונה 21"/>
          <p:cNvPicPr>
            <a:picLocks noChangeAspect="1"/>
          </p:cNvPicPr>
          <p:nvPr/>
        </p:nvPicPr>
        <p:blipFill>
          <a:blip r:embed="rId5" cstate="print">
            <a:extLst>
              <a:ext uri="{BEBA8EAE-BF5A-486C-A8C5-ECC9F3942E4B}">
                <a14:imgProps xmlns:a14="http://schemas.microsoft.com/office/drawing/2010/main">
                  <a14:imgLayer r:embed="rId6">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4627038" y="755576"/>
            <a:ext cx="2062272" cy="2232000"/>
          </a:xfrm>
          <a:prstGeom prst="rect">
            <a:avLst/>
          </a:prstGeom>
        </p:spPr>
      </p:pic>
      <p:pic>
        <p:nvPicPr>
          <p:cNvPr id="23" name="תמונה 22"/>
          <p:cNvPicPr>
            <a:picLocks noChangeAspect="1"/>
          </p:cNvPicPr>
          <p:nvPr/>
        </p:nvPicPr>
        <p:blipFill>
          <a:blip r:embed="rId7">
            <a:extLst>
              <a:ext uri="{BEBA8EAE-BF5A-486C-A8C5-ECC9F3942E4B}">
                <a14:imgProps xmlns:a14="http://schemas.microsoft.com/office/drawing/2010/main">
                  <a14:imgLayer r:embed="rId8">
                    <a14:imgEffect>
                      <a14:saturation sat="300000"/>
                    </a14:imgEffect>
                    <a14:imgEffect>
                      <a14:brightnessContrast bright="20000"/>
                    </a14:imgEffect>
                  </a14:imgLayer>
                </a14:imgProps>
              </a:ext>
              <a:ext uri="{28A0092B-C50C-407E-A947-70E740481C1C}">
                <a14:useLocalDpi xmlns:a14="http://schemas.microsoft.com/office/drawing/2010/main" val="0"/>
              </a:ext>
            </a:extLst>
          </a:blip>
          <a:stretch>
            <a:fillRect/>
          </a:stretch>
        </p:blipFill>
        <p:spPr>
          <a:xfrm>
            <a:off x="364430" y="972523"/>
            <a:ext cx="1967707" cy="2376000"/>
          </a:xfrm>
          <a:prstGeom prst="rect">
            <a:avLst/>
          </a:prstGeom>
        </p:spPr>
      </p:pic>
      <p:pic>
        <p:nvPicPr>
          <p:cNvPr id="3" name="תמונה 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487038" y="3096088"/>
            <a:ext cx="2166098" cy="2268000"/>
          </a:xfrm>
          <a:prstGeom prst="rect">
            <a:avLst/>
          </a:prstGeom>
        </p:spPr>
      </p:pic>
      <p:pic>
        <p:nvPicPr>
          <p:cNvPr id="4" name="תמונה 3"/>
          <p:cNvPicPr>
            <a:picLocks noChangeAspect="1"/>
          </p:cNvPicPr>
          <p:nvPr/>
        </p:nvPicPr>
        <p:blipFill rotWithShape="1">
          <a:blip r:embed="rId10" cstate="print">
            <a:extLst>
              <a:ext uri="{28A0092B-C50C-407E-A947-70E740481C1C}">
                <a14:useLocalDpi xmlns:a14="http://schemas.microsoft.com/office/drawing/2010/main" val="0"/>
              </a:ext>
            </a:extLst>
          </a:blip>
          <a:srcRect b="30280"/>
          <a:stretch/>
        </p:blipFill>
        <p:spPr>
          <a:xfrm>
            <a:off x="-29204" y="5978312"/>
            <a:ext cx="3940426" cy="1836000"/>
          </a:xfrm>
          <a:prstGeom prst="rect">
            <a:avLst/>
          </a:prstGeom>
        </p:spPr>
      </p:pic>
      <p:pic>
        <p:nvPicPr>
          <p:cNvPr id="21" name="תמונה 20"/>
          <p:cNvPicPr>
            <a:picLocks noChangeAspect="1"/>
          </p:cNvPicPr>
          <p:nvPr/>
        </p:nvPicPr>
        <p:blipFill>
          <a:blip r:embed="rId11" cstate="print">
            <a:extLst>
              <a:ext uri="{BEBA8EAE-BF5A-486C-A8C5-ECC9F3942E4B}">
                <a14:imgProps xmlns:a14="http://schemas.microsoft.com/office/drawing/2010/main">
                  <a14:imgLayer r:embed="rId12">
                    <a14:imgEffect>
                      <a14:sharpenSoften amount="50000"/>
                    </a14:imgEffect>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4707880" y="5508104"/>
            <a:ext cx="1977279" cy="1764000"/>
          </a:xfrm>
          <a:prstGeom prst="rect">
            <a:avLst/>
          </a:prstGeom>
        </p:spPr>
      </p:pic>
      <p:pic>
        <p:nvPicPr>
          <p:cNvPr id="24" name="תמונה 23"/>
          <p:cNvPicPr>
            <a:picLocks noChangeAspect="1"/>
          </p:cNvPicPr>
          <p:nvPr/>
        </p:nvPicPr>
        <p:blipFill>
          <a:blip r:embed="rId13">
            <a:duotone>
              <a:schemeClr val="accent4">
                <a:shade val="45000"/>
                <a:satMod val="135000"/>
              </a:schemeClr>
              <a:prstClr val="white"/>
            </a:duotone>
            <a:extLst>
              <a:ext uri="{BEBA8EAE-BF5A-486C-A8C5-ECC9F3942E4B}">
                <a14:imgProps xmlns:a14="http://schemas.microsoft.com/office/drawing/2010/main">
                  <a14:imgLayer r:embed="rId14">
                    <a14:imgEffect>
                      <a14:sharpenSoften amount="-50000"/>
                    </a14:imgEffect>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645621" y="8460432"/>
            <a:ext cx="591691" cy="566513"/>
          </a:xfrm>
          <a:prstGeom prst="rect">
            <a:avLst/>
          </a:prstGeom>
        </p:spPr>
      </p:pic>
      <p:sp>
        <p:nvSpPr>
          <p:cNvPr id="25" name="TextBox 24"/>
          <p:cNvSpPr txBox="1"/>
          <p:nvPr/>
        </p:nvSpPr>
        <p:spPr>
          <a:xfrm>
            <a:off x="-14460" y="514650"/>
            <a:ext cx="797013" cy="400110"/>
          </a:xfrm>
          <a:prstGeom prst="rect">
            <a:avLst/>
          </a:prstGeom>
          <a:noFill/>
        </p:spPr>
        <p:txBody>
          <a:bodyPr wrap="none" rtlCol="1">
            <a:spAutoFit/>
          </a:bodyPr>
          <a:lstStyle/>
          <a:p>
            <a:r>
              <a:rPr lang="he-IL" sz="2000" b="1" dirty="0" smtClean="0">
                <a:solidFill>
                  <a:srgbClr val="0070C0"/>
                </a:solidFill>
                <a:latin typeface="Guttman Hatzvi" panose="02010401010101010101" pitchFamily="2" charset="-79"/>
                <a:cs typeface="Guttman Hatzvi" panose="02010401010101010101" pitchFamily="2" charset="-79"/>
              </a:rPr>
              <a:t>שִׁ י </a:t>
            </a:r>
            <a:r>
              <a:rPr lang="he-IL" sz="2000" b="1" dirty="0" smtClean="0">
                <a:solidFill>
                  <a:srgbClr val="0070C0"/>
                </a:solidFill>
                <a:latin typeface="Guttman Hatzvi" panose="02010401010101010101" pitchFamily="2" charset="-79"/>
                <a:cs typeface="Guttman Hatzvi" panose="02010401010101010101" pitchFamily="2" charset="-79"/>
              </a:rPr>
              <a:t>ר</a:t>
            </a:r>
            <a:endParaRPr lang="he-IL" sz="2000" b="1" dirty="0">
              <a:solidFill>
                <a:srgbClr val="0070C0"/>
              </a:solidFill>
              <a:latin typeface="Guttman Hatzvi" panose="02010401010101010101" pitchFamily="2" charset="-79"/>
              <a:cs typeface="Guttman Hatzvi" panose="02010401010101010101" pitchFamily="2" charset="-79"/>
            </a:endParaRPr>
          </a:p>
        </p:txBody>
      </p:sp>
    </p:spTree>
    <p:extLst>
      <p:ext uri="{BB962C8B-B14F-4D97-AF65-F5344CB8AC3E}">
        <p14:creationId xmlns:p14="http://schemas.microsoft.com/office/powerpoint/2010/main" val="405410275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תמונה 18"/>
          <p:cNvPicPr>
            <a:picLocks noChangeAspect="1"/>
          </p:cNvPicPr>
          <p:nvPr/>
        </p:nvPicPr>
        <p:blipFill rotWithShape="1">
          <a:blip r:embed="rId3" cstate="print">
            <a:extLst>
              <a:ext uri="{28A0092B-C50C-407E-A947-70E740481C1C}">
                <a14:useLocalDpi xmlns:a14="http://schemas.microsoft.com/office/drawing/2010/main" val="0"/>
              </a:ext>
            </a:extLst>
          </a:blip>
          <a:srcRect l="36665" t="-1669" r="22501" b="36338"/>
          <a:stretch/>
        </p:blipFill>
        <p:spPr>
          <a:xfrm>
            <a:off x="1340768" y="1917989"/>
            <a:ext cx="4434759" cy="4968000"/>
          </a:xfrm>
          <a:prstGeom prst="rect">
            <a:avLst/>
          </a:prstGeom>
          <a:ln>
            <a:noFill/>
          </a:ln>
          <a:effectLst>
            <a:outerShdw blurRad="190500" algn="tl" rotWithShape="0">
              <a:srgbClr val="000000">
                <a:alpha val="70000"/>
              </a:srgbClr>
            </a:outerShdw>
          </a:effectLst>
        </p:spPr>
      </p:pic>
      <p:sp>
        <p:nvSpPr>
          <p:cNvPr id="24" name="מציין מיקום של מספר שקופית 4"/>
          <p:cNvSpPr>
            <a:spLocks noGrp="1"/>
          </p:cNvSpPr>
          <p:nvPr>
            <p:ph type="sldNum" sz="quarter" idx="12"/>
          </p:nvPr>
        </p:nvSpPr>
        <p:spPr>
          <a:xfrm>
            <a:off x="244624" y="8460432"/>
            <a:ext cx="1600200" cy="486833"/>
          </a:xfrm>
        </p:spPr>
        <p:txBody>
          <a:bodyPr/>
          <a:lstStyle/>
          <a:p>
            <a:fld id="{C60840D6-4A80-4F4C-92AD-B99FC8A0C370}" type="slidenum">
              <a:rPr lang="he-IL" smtClean="0"/>
              <a:t>19</a:t>
            </a:fld>
            <a:endParaRPr lang="he-IL"/>
          </a:p>
        </p:txBody>
      </p:sp>
      <p:grpSp>
        <p:nvGrpSpPr>
          <p:cNvPr id="4" name="קבוצה 3"/>
          <p:cNvGrpSpPr/>
          <p:nvPr/>
        </p:nvGrpSpPr>
        <p:grpSpPr>
          <a:xfrm>
            <a:off x="1721938" y="2385626"/>
            <a:ext cx="3574070" cy="4058582"/>
            <a:chOff x="9045624" y="2673658"/>
            <a:chExt cx="3574070" cy="4058582"/>
          </a:xfrm>
        </p:grpSpPr>
        <p:sp>
          <p:nvSpPr>
            <p:cNvPr id="13" name="TextBox 12"/>
            <p:cNvSpPr txBox="1"/>
            <p:nvPr/>
          </p:nvSpPr>
          <p:spPr>
            <a:xfrm rot="10800000" flipV="1">
              <a:off x="9045624" y="2673658"/>
              <a:ext cx="3574070" cy="1754326"/>
            </a:xfrm>
            <a:prstGeom prst="rect">
              <a:avLst/>
            </a:prstGeom>
            <a:noFill/>
          </p:spPr>
          <p:txBody>
            <a:bodyPr wrap="square" rtlCol="1">
              <a:spAutoFit/>
            </a:bodyPr>
            <a:lstStyle/>
            <a:p>
              <a:pPr>
                <a:lnSpc>
                  <a:spcPct val="150000"/>
                </a:lnSpc>
              </a:pP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סִימָנֵי הַנִּקּוּד </a:t>
              </a:r>
              <a:r>
                <a:rPr lang="he-IL" sz="2400" b="1" dirty="0" smtClean="0">
                  <a:solidFill>
                    <a:schemeClr val="accent6">
                      <a:lumMod val="75000"/>
                    </a:schemeClr>
                  </a:solidFill>
                  <a:latin typeface="Guttman Hatzvi" panose="02010401010101010101" pitchFamily="2" charset="-79"/>
                  <a:cs typeface="Guttman Hatzvi" panose="02010401010101010101" pitchFamily="2" charset="-79"/>
                </a:rPr>
                <a:t>צְ</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אוּ לַדֶּרֶ</a:t>
              </a:r>
              <a:r>
                <a:rPr lang="he-IL" sz="2400" dirty="0" smtClean="0">
                  <a:solidFill>
                    <a:schemeClr val="accent6">
                      <a:lumMod val="75000"/>
                    </a:schemeClr>
                  </a:solidFill>
                  <a:latin typeface="Guttman Hatzvi" panose="02010401010101010101" pitchFamily="2" charset="-79"/>
                  <a:cs typeface="Guttman Hatzvi" panose="02010401010101010101" pitchFamily="2" charset="-79"/>
                </a:rPr>
                <a:t>ךְ,</a:t>
              </a:r>
              <a:br>
                <a:rPr lang="he-IL" sz="2400" dirty="0" smtClean="0">
                  <a:solidFill>
                    <a:schemeClr val="accent6">
                      <a:lumMod val="75000"/>
                    </a:schemeClr>
                  </a:solidFill>
                  <a:latin typeface="Guttman Hatzvi" panose="02010401010101010101" pitchFamily="2" charset="-79"/>
                  <a:cs typeface="Guttman Hatzvi" panose="02010401010101010101" pitchFamily="2" charset="-79"/>
                </a:rPr>
              </a:b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הַחֲגִיגָה תַּ</a:t>
              </a:r>
              <a:r>
                <a:rPr lang="he-IL" sz="2400" b="1" dirty="0" smtClean="0">
                  <a:solidFill>
                    <a:schemeClr val="accent6">
                      <a:lumMod val="75000"/>
                    </a:schemeClr>
                  </a:solidFill>
                  <a:latin typeface="Guttman Hatzvi" panose="02010401010101010101" pitchFamily="2" charset="-79"/>
                  <a:cs typeface="Guttman Hatzvi" panose="02010401010101010101" pitchFamily="2" charset="-79"/>
                </a:rPr>
                <a:t>ת</a:t>
              </a:r>
              <a:r>
                <a:rPr lang="he-IL" sz="2400" b="1" dirty="0" smtClean="0">
                  <a:solidFill>
                    <a:schemeClr val="accent6">
                      <a:lumMod val="50000"/>
                    </a:schemeClr>
                  </a:solidFill>
                  <a:latin typeface="Guttman Hatzvi" panose="02010401010101010101" pitchFamily="2" charset="-79"/>
                  <a:cs typeface="Guttman Hatzvi" panose="02010401010101010101" pitchFamily="2" charset="-79"/>
                </a:rPr>
                <a:t>ְ</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חִיל </a:t>
              </a:r>
            </a:p>
            <a:p>
              <a:pPr>
                <a:lnSpc>
                  <a:spcPct val="150000"/>
                </a:lnSpc>
              </a:pPr>
              <a:r>
                <a:rPr lang="he-IL" sz="2400" b="1" dirty="0" smtClean="0">
                  <a:solidFill>
                    <a:schemeClr val="accent6">
                      <a:lumMod val="75000"/>
                    </a:schemeClr>
                  </a:solidFill>
                  <a:latin typeface="Guttman Hatzvi" panose="02010401010101010101" pitchFamily="2" charset="-79"/>
                  <a:cs typeface="Guttman Hatzvi" panose="02010401010101010101" pitchFamily="2" charset="-79"/>
                </a:rPr>
                <a:t>בְּ</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עוֹד דַּקָּה </a:t>
              </a:r>
              <a:r>
                <a:rPr lang="he-IL" sz="2400" b="1" dirty="0" smtClean="0">
                  <a:solidFill>
                    <a:schemeClr val="accent6">
                      <a:lumMod val="75000"/>
                    </a:schemeClr>
                  </a:solidFill>
                  <a:latin typeface="Guttman Hatzvi" panose="02010401010101010101" pitchFamily="2" charset="-79"/>
                  <a:cs typeface="Guttman Hatzvi" panose="02010401010101010101" pitchFamily="2" charset="-79"/>
                </a:rPr>
                <a:t>בְּ</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עֵרֶ</a:t>
              </a:r>
              <a:r>
                <a:rPr lang="he-IL" sz="2400" dirty="0" smtClean="0">
                  <a:solidFill>
                    <a:schemeClr val="accent6">
                      <a:lumMod val="75000"/>
                    </a:schemeClr>
                  </a:solidFill>
                  <a:latin typeface="Guttman Hatzvi" panose="02010401010101010101" pitchFamily="2" charset="-79"/>
                  <a:cs typeface="Guttman Hatzvi" panose="02010401010101010101" pitchFamily="2" charset="-79"/>
                </a:rPr>
                <a:t>ךְ.</a:t>
              </a:r>
            </a:p>
          </p:txBody>
        </p:sp>
        <p:sp>
          <p:nvSpPr>
            <p:cNvPr id="15" name="מלבן 14"/>
            <p:cNvSpPr/>
            <p:nvPr/>
          </p:nvSpPr>
          <p:spPr>
            <a:xfrm>
              <a:off x="10232743" y="4608582"/>
              <a:ext cx="2374430" cy="2123658"/>
            </a:xfrm>
            <a:prstGeom prst="rect">
              <a:avLst/>
            </a:prstGeom>
          </p:spPr>
          <p:txBody>
            <a:bodyPr wrap="square">
              <a:spAutoFit/>
            </a:bodyPr>
            <a:lstStyle/>
            <a:p>
              <a:pPr lvl="0"/>
              <a:r>
                <a:rPr lang="he-IL" sz="2400" dirty="0">
                  <a:solidFill>
                    <a:prstClr val="black">
                      <a:lumMod val="75000"/>
                      <a:lumOff val="25000"/>
                    </a:prstClr>
                  </a:solidFill>
                  <a:latin typeface="Guttman Hatzvi" panose="02010401010101010101" pitchFamily="2" charset="-79"/>
                  <a:cs typeface="Guttman Hatzvi" panose="02010401010101010101" pitchFamily="2" charset="-79"/>
                </a:rPr>
                <a:t>הַשָּׁעוֹן הַ</a:t>
              </a:r>
              <a:r>
                <a:rPr lang="he-IL" sz="2400" b="1" dirty="0">
                  <a:solidFill>
                    <a:schemeClr val="accent6">
                      <a:lumMod val="75000"/>
                    </a:schemeClr>
                  </a:solidFill>
                  <a:latin typeface="Guttman Hatzvi" panose="02010401010101010101" pitchFamily="2" charset="-79"/>
                  <a:cs typeface="Guttman Hatzvi" panose="02010401010101010101" pitchFamily="2" charset="-79"/>
                </a:rPr>
                <a:t>מְּ</a:t>
              </a:r>
              <a:r>
                <a:rPr lang="he-IL" sz="2400" dirty="0">
                  <a:solidFill>
                    <a:prstClr val="black">
                      <a:lumMod val="75000"/>
                      <a:lumOff val="25000"/>
                    </a:prstClr>
                  </a:solidFill>
                  <a:latin typeface="Guttman Hatzvi" panose="02010401010101010101" pitchFamily="2" charset="-79"/>
                  <a:cs typeface="Guttman Hatzvi" panose="02010401010101010101" pitchFamily="2" charset="-79"/>
                </a:rPr>
                <a:t>עוֹרֵר </a:t>
              </a:r>
            </a:p>
            <a:p>
              <a:pPr lvl="0">
                <a:lnSpc>
                  <a:spcPct val="150000"/>
                </a:lnSpc>
              </a:pPr>
              <a:r>
                <a:rPr lang="he-IL" sz="2400" dirty="0">
                  <a:solidFill>
                    <a:prstClr val="black">
                      <a:lumMod val="75000"/>
                      <a:lumOff val="25000"/>
                    </a:prstClr>
                  </a:solidFill>
                  <a:latin typeface="Guttman Hatzvi" panose="02010401010101010101" pitchFamily="2" charset="-79"/>
                  <a:cs typeface="Guttman Hatzvi" panose="02010401010101010101" pitchFamily="2" charset="-79"/>
                </a:rPr>
                <a:t>שָׁר אֶת שִׁירוֹ,</a:t>
              </a:r>
            </a:p>
            <a:p>
              <a:pPr lvl="0">
                <a:lnSpc>
                  <a:spcPct val="150000"/>
                </a:lnSpc>
              </a:pPr>
              <a:r>
                <a:rPr lang="he-IL" sz="2400" dirty="0">
                  <a:solidFill>
                    <a:prstClr val="black">
                      <a:lumMod val="75000"/>
                      <a:lumOff val="25000"/>
                    </a:prstClr>
                  </a:solidFill>
                  <a:latin typeface="Guttman Hatzvi" panose="02010401010101010101" pitchFamily="2" charset="-79"/>
                  <a:cs typeface="Guttman Hatzvi" panose="02010401010101010101" pitchFamily="2" charset="-79"/>
                </a:rPr>
                <a:t>כָּל סִימַן נִקּוּד </a:t>
              </a:r>
            </a:p>
            <a:p>
              <a:pPr lvl="0">
                <a:lnSpc>
                  <a:spcPct val="150000"/>
                </a:lnSpc>
              </a:pPr>
              <a:r>
                <a:rPr lang="he-IL" sz="2400" dirty="0">
                  <a:solidFill>
                    <a:prstClr val="black">
                      <a:lumMod val="75000"/>
                      <a:lumOff val="25000"/>
                    </a:prstClr>
                  </a:solidFill>
                  <a:latin typeface="Guttman Hatzvi" panose="02010401010101010101" pitchFamily="2" charset="-79"/>
                  <a:cs typeface="Guttman Hatzvi" panose="02010401010101010101" pitchFamily="2" charset="-79"/>
                </a:rPr>
                <a:t>יִ</a:t>
              </a:r>
              <a:r>
                <a:rPr lang="he-IL" sz="2400" b="1" dirty="0">
                  <a:solidFill>
                    <a:schemeClr val="accent6">
                      <a:lumMod val="75000"/>
                    </a:schemeClr>
                  </a:solidFill>
                  <a:latin typeface="Guttman Hatzvi" panose="02010401010101010101" pitchFamily="2" charset="-79"/>
                  <a:cs typeface="Guttman Hatzvi" panose="02010401010101010101" pitchFamily="2" charset="-79"/>
                </a:rPr>
                <a:t>תְ</a:t>
              </a:r>
              <a:r>
                <a:rPr lang="he-IL" sz="2400" dirty="0">
                  <a:solidFill>
                    <a:prstClr val="black">
                      <a:lumMod val="75000"/>
                      <a:lumOff val="25000"/>
                    </a:prstClr>
                  </a:solidFill>
                  <a:latin typeface="Guttman Hatzvi" panose="02010401010101010101" pitchFamily="2" charset="-79"/>
                  <a:cs typeface="Guttman Hatzvi" panose="02010401010101010101" pitchFamily="2" charset="-79"/>
                </a:rPr>
                <a:t>גַּלֶּה </a:t>
              </a:r>
              <a:r>
                <a:rPr lang="he-IL" sz="2400" b="1" dirty="0">
                  <a:solidFill>
                    <a:schemeClr val="accent6">
                      <a:lumMod val="75000"/>
                    </a:schemeClr>
                  </a:solidFill>
                  <a:latin typeface="Guttman Hatzvi" panose="02010401010101010101" pitchFamily="2" charset="-79"/>
                  <a:cs typeface="Guttman Hatzvi" panose="02010401010101010101" pitchFamily="2" charset="-79"/>
                </a:rPr>
                <a:t>ב</a:t>
              </a:r>
              <a:r>
                <a:rPr lang="he-IL" sz="2400" b="1" dirty="0">
                  <a:solidFill>
                    <a:schemeClr val="accent6">
                      <a:lumMod val="50000"/>
                    </a:schemeClr>
                  </a:solidFill>
                  <a:latin typeface="Guttman Hatzvi" panose="02010401010101010101" pitchFamily="2" charset="-79"/>
                  <a:cs typeface="Guttman Hatzvi" panose="02010401010101010101" pitchFamily="2" charset="-79"/>
                </a:rPr>
                <a:t>ְּ</a:t>
              </a:r>
              <a:r>
                <a:rPr lang="he-IL" sz="2400" dirty="0">
                  <a:solidFill>
                    <a:prstClr val="black">
                      <a:lumMod val="75000"/>
                      <a:lumOff val="25000"/>
                    </a:prstClr>
                  </a:solidFill>
                  <a:latin typeface="Guttman Hatzvi" panose="02010401010101010101" pitchFamily="2" charset="-79"/>
                  <a:cs typeface="Guttman Hatzvi" panose="02010401010101010101" pitchFamily="2" charset="-79"/>
                </a:rPr>
                <a:t>תוֹרוֹ.</a:t>
              </a:r>
            </a:p>
          </p:txBody>
        </p:sp>
      </p:grpSp>
      <p:pic>
        <p:nvPicPr>
          <p:cNvPr id="8" name="תמונה 7"/>
          <p:cNvPicPr>
            <a:picLocks noChangeAspect="1"/>
          </p:cNvPicPr>
          <p:nvPr/>
        </p:nvPicPr>
        <p:blipFill>
          <a:blip r:embed="rId4" cstate="print">
            <a:extLst>
              <a:ext uri="{BEBA8EAE-BF5A-486C-A8C5-ECC9F3942E4B}">
                <a14:imgProps xmlns:a14="http://schemas.microsoft.com/office/drawing/2010/main">
                  <a14:imgLayer r:embed="rId5">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1571694" y="3980246"/>
            <a:ext cx="1569274" cy="1548000"/>
          </a:xfrm>
          <a:prstGeom prst="rect">
            <a:avLst/>
          </a:prstGeom>
        </p:spPr>
      </p:pic>
      <p:pic>
        <p:nvPicPr>
          <p:cNvPr id="2" name="תמונה 1"/>
          <p:cNvPicPr>
            <a:picLocks noChangeAspect="1"/>
          </p:cNvPicPr>
          <p:nvPr/>
        </p:nvPicPr>
        <p:blipFill>
          <a:blip r:embed="rId6" cstate="print">
            <a:extLst>
              <a:ext uri="{BEBA8EAE-BF5A-486C-A8C5-ECC9F3942E4B}">
                <a14:imgProps xmlns:a14="http://schemas.microsoft.com/office/drawing/2010/main">
                  <a14:imgLayer r:embed="rId7">
                    <a14:imgEffect>
                      <a14:saturation sat="66000"/>
                    </a14:imgEffect>
                    <a14:imgEffect>
                      <a14:brightnessContrast bright="-20000"/>
                    </a14:imgEffect>
                  </a14:imgLayer>
                </a14:imgProps>
              </a:ext>
              <a:ext uri="{28A0092B-C50C-407E-A947-70E740481C1C}">
                <a14:useLocalDpi xmlns:a14="http://schemas.microsoft.com/office/drawing/2010/main" val="0"/>
              </a:ext>
            </a:extLst>
          </a:blip>
          <a:stretch>
            <a:fillRect/>
          </a:stretch>
        </p:blipFill>
        <p:spPr>
          <a:xfrm flipH="1">
            <a:off x="467643" y="395624"/>
            <a:ext cx="891958" cy="792000"/>
          </a:xfrm>
          <a:prstGeom prst="rect">
            <a:avLst/>
          </a:prstGeom>
        </p:spPr>
      </p:pic>
      <p:pic>
        <p:nvPicPr>
          <p:cNvPr id="11" name="תמונה 10"/>
          <p:cNvPicPr>
            <a:picLocks noChangeAspect="1"/>
          </p:cNvPicPr>
          <p:nvPr/>
        </p:nvPicPr>
        <p:blipFill>
          <a:blip r:embed="rId6" cstate="print">
            <a:extLst>
              <a:ext uri="{BEBA8EAE-BF5A-486C-A8C5-ECC9F3942E4B}">
                <a14:imgProps xmlns:a14="http://schemas.microsoft.com/office/drawing/2010/main">
                  <a14:imgLayer r:embed="rId7">
                    <a14:imgEffect>
                      <a14:saturation sat="66000"/>
                    </a14:imgEffect>
                    <a14:imgEffect>
                      <a14:brightnessContrast bright="-20000"/>
                    </a14:imgEffect>
                  </a14:imgLayer>
                </a14:imgProps>
              </a:ext>
              <a:ext uri="{28A0092B-C50C-407E-A947-70E740481C1C}">
                <a14:useLocalDpi xmlns:a14="http://schemas.microsoft.com/office/drawing/2010/main" val="0"/>
              </a:ext>
            </a:extLst>
          </a:blip>
          <a:stretch>
            <a:fillRect/>
          </a:stretch>
        </p:blipFill>
        <p:spPr>
          <a:xfrm>
            <a:off x="586251" y="8227356"/>
            <a:ext cx="891958" cy="792000"/>
          </a:xfrm>
          <a:prstGeom prst="rect">
            <a:avLst/>
          </a:prstGeom>
        </p:spPr>
      </p:pic>
      <p:sp>
        <p:nvSpPr>
          <p:cNvPr id="10" name="TextBox 9"/>
          <p:cNvSpPr txBox="1"/>
          <p:nvPr/>
        </p:nvSpPr>
        <p:spPr>
          <a:xfrm>
            <a:off x="3929457" y="514650"/>
            <a:ext cx="3676007" cy="400110"/>
          </a:xfrm>
          <a:prstGeom prst="rect">
            <a:avLst/>
          </a:prstGeom>
          <a:noFill/>
        </p:spPr>
        <p:txBody>
          <a:bodyPr wrap="none" rtlCol="1">
            <a:spAutoFit/>
          </a:bodyPr>
          <a:lstStyle/>
          <a:p>
            <a:r>
              <a:rPr lang="he-IL" sz="2000" b="1" dirty="0" smtClean="0">
                <a:solidFill>
                  <a:srgbClr val="0070C0"/>
                </a:solidFill>
                <a:latin typeface="Guttman Hatzvi" panose="02010401010101010101" pitchFamily="2" charset="-79"/>
                <a:cs typeface="Guttman Hatzvi" panose="02010401010101010101" pitchFamily="2" charset="-79"/>
              </a:rPr>
              <a:t>שִׁ י ר </a:t>
            </a:r>
            <a:r>
              <a:rPr lang="en-US" sz="2000" b="1" dirty="0" smtClean="0">
                <a:solidFill>
                  <a:srgbClr val="0070C0"/>
                </a:solidFill>
                <a:latin typeface="Guttman Hatzvi" panose="02010401010101010101" pitchFamily="2" charset="-79"/>
                <a:cs typeface="Guttman Hatzvi" panose="02010401010101010101" pitchFamily="2" charset="-79"/>
              </a:rPr>
              <a:t> </a:t>
            </a:r>
            <a:r>
              <a:rPr lang="he-IL" sz="2000" b="1" dirty="0" smtClean="0">
                <a:solidFill>
                  <a:srgbClr val="0070C0"/>
                </a:solidFill>
                <a:latin typeface="Guttman Hatzvi" panose="02010401010101010101" pitchFamily="2" charset="-79"/>
                <a:cs typeface="Guttman Hatzvi" panose="02010401010101010101" pitchFamily="2" charset="-79"/>
              </a:rPr>
              <a:t> הַ תְּ </a:t>
            </a:r>
            <a:r>
              <a:rPr lang="he-IL" sz="2000" b="1" dirty="0">
                <a:solidFill>
                  <a:srgbClr val="0070C0"/>
                </a:solidFill>
                <a:latin typeface="Guttman Hatzvi" panose="02010401010101010101" pitchFamily="2" charset="-79"/>
                <a:cs typeface="Guttman Hatzvi" panose="02010401010101010101" pitchFamily="2" charset="-79"/>
              </a:rPr>
              <a:t>נ</a:t>
            </a:r>
            <a:r>
              <a:rPr lang="he-IL" sz="2000" b="1" dirty="0" smtClean="0">
                <a:solidFill>
                  <a:srgbClr val="0070C0"/>
                </a:solidFill>
                <a:latin typeface="Guttman Hatzvi" panose="02010401010101010101" pitchFamily="2" charset="-79"/>
                <a:cs typeface="Guttman Hatzvi" panose="02010401010101010101" pitchFamily="2" charset="-79"/>
              </a:rPr>
              <a:t> וּ ע וֹ ת</a:t>
            </a:r>
            <a:r>
              <a:rPr lang="en-US" sz="2000" b="1" dirty="0" smtClean="0">
                <a:solidFill>
                  <a:srgbClr val="0070C0"/>
                </a:solidFill>
                <a:latin typeface="Guttman Hatzvi" panose="02010401010101010101" pitchFamily="2" charset="-79"/>
                <a:cs typeface="Guttman Hatzvi" panose="02010401010101010101" pitchFamily="2" charset="-79"/>
              </a:rPr>
              <a:t>   </a:t>
            </a:r>
            <a:r>
              <a:rPr lang="he-IL" sz="2000" b="1" dirty="0" smtClean="0">
                <a:solidFill>
                  <a:srgbClr val="0070C0"/>
                </a:solidFill>
                <a:latin typeface="Guttman Hatzvi" panose="02010401010101010101" pitchFamily="2" charset="-79"/>
                <a:cs typeface="Guttman Hatzvi" panose="02010401010101010101" pitchFamily="2" charset="-79"/>
              </a:rPr>
              <a:t>א - ד</a:t>
            </a:r>
            <a:r>
              <a:rPr lang="en-US" sz="2000" b="1" dirty="0" smtClean="0">
                <a:solidFill>
                  <a:srgbClr val="0070C0"/>
                </a:solidFill>
                <a:latin typeface="Guttman Hatzvi" panose="02010401010101010101" pitchFamily="2" charset="-79"/>
                <a:cs typeface="Guttman Hatzvi" panose="02010401010101010101" pitchFamily="2" charset="-79"/>
              </a:rPr>
              <a:t>   </a:t>
            </a:r>
            <a:endParaRPr lang="he-IL" sz="2000" b="1" dirty="0">
              <a:solidFill>
                <a:srgbClr val="0070C0"/>
              </a:solidFill>
              <a:latin typeface="Guttman Hatzvi" panose="02010401010101010101" pitchFamily="2" charset="-79"/>
              <a:cs typeface="Guttman Hatzvi" panose="02010401010101010101" pitchFamily="2" charset="-79"/>
            </a:endParaRPr>
          </a:p>
        </p:txBody>
      </p:sp>
    </p:spTree>
    <p:extLst>
      <p:ext uri="{BB962C8B-B14F-4D97-AF65-F5344CB8AC3E}">
        <p14:creationId xmlns:p14="http://schemas.microsoft.com/office/powerpoint/2010/main" val="229332282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מספר שקופית 1"/>
          <p:cNvSpPr>
            <a:spLocks noGrp="1"/>
          </p:cNvSpPr>
          <p:nvPr>
            <p:ph type="sldNum" sz="quarter" idx="12"/>
          </p:nvPr>
        </p:nvSpPr>
        <p:spPr>
          <a:xfrm>
            <a:off x="316632" y="8475137"/>
            <a:ext cx="1600200" cy="486833"/>
          </a:xfrm>
        </p:spPr>
        <p:txBody>
          <a:bodyPr/>
          <a:lstStyle/>
          <a:p>
            <a:fld id="{C60840D6-4A80-4F4C-92AD-B99FC8A0C370}" type="slidenum">
              <a:rPr lang="he-IL" smtClean="0"/>
              <a:t>2</a:t>
            </a:fld>
            <a:endParaRPr lang="he-IL" dirty="0"/>
          </a:p>
        </p:txBody>
      </p:sp>
      <p:pic>
        <p:nvPicPr>
          <p:cNvPr id="26" name="תמונה 3" descr="תמונה 3"/>
          <p:cNvPicPr>
            <a:picLocks noChangeAspect="1"/>
          </p:cNvPicPr>
          <p:nvPr/>
        </p:nvPicPr>
        <p:blipFill>
          <a:blip r:embed="rId2">
            <a:extLst>
              <a:ext uri="{BEBA8EAE-BF5A-486C-A8C5-ECC9F3942E4B}">
                <a14:imgProps xmlns:a14="http://schemas.microsoft.com/office/drawing/2010/main">
                  <a14:imgLayer r:embed="rId3">
                    <a14:imgEffect>
                      <a14:brightnessContrast bright="40000" contrast="-20000"/>
                    </a14:imgEffect>
                  </a14:imgLayer>
                </a14:imgProps>
              </a:ext>
            </a:extLst>
          </a:blip>
          <a:srcRect l="52705" t="70020" r="8261" b="21305"/>
          <a:stretch>
            <a:fillRect/>
          </a:stretch>
        </p:blipFill>
        <p:spPr>
          <a:xfrm>
            <a:off x="1571705" y="4029309"/>
            <a:ext cx="4337135" cy="792000"/>
          </a:xfrm>
          <a:prstGeom prst="rect">
            <a:avLst/>
          </a:prstGeom>
          <a:ln w="12700">
            <a:miter lim="400000"/>
          </a:ln>
        </p:spPr>
      </p:pic>
      <p:sp>
        <p:nvSpPr>
          <p:cNvPr id="10" name="TextBox 9"/>
          <p:cNvSpPr txBox="1"/>
          <p:nvPr/>
        </p:nvSpPr>
        <p:spPr>
          <a:xfrm>
            <a:off x="0" y="782266"/>
            <a:ext cx="6346030" cy="3247043"/>
          </a:xfrm>
          <a:prstGeom prst="rect">
            <a:avLst/>
          </a:prstGeom>
          <a:noFill/>
        </p:spPr>
        <p:txBody>
          <a:bodyPr wrap="square" rtlCol="1">
            <a:spAutoFit/>
          </a:bodyPr>
          <a:lstStyle/>
          <a:p>
            <a:pPr>
              <a:lnSpc>
                <a:spcPct val="150000"/>
              </a:lnSpc>
            </a:pPr>
            <a:r>
              <a:rPr lang="he-IL" sz="2000" b="1" dirty="0" smtClean="0">
                <a:latin typeface="Guttman David" panose="02010401010101010101" pitchFamily="2" charset="-79"/>
                <a:cs typeface="Guttman David" panose="02010401010101010101" pitchFamily="2" charset="-79"/>
              </a:rPr>
              <a:t>נא לשמור על זכויות היוצרים</a:t>
            </a:r>
          </a:p>
          <a:p>
            <a:pPr>
              <a:lnSpc>
                <a:spcPct val="200000"/>
              </a:lnSpc>
            </a:pPr>
            <a:r>
              <a:rPr lang="he-IL" sz="2000" dirty="0" smtClean="0">
                <a:latin typeface="Guttman David" panose="02010401010101010101" pitchFamily="2" charset="-79"/>
                <a:cs typeface="Guttman David" panose="02010401010101010101" pitchFamily="2" charset="-79"/>
              </a:rPr>
              <a:t>מנויים יקרים</a:t>
            </a:r>
          </a:p>
          <a:p>
            <a:pPr>
              <a:lnSpc>
                <a:spcPct val="150000"/>
              </a:lnSpc>
            </a:pPr>
            <a:r>
              <a:rPr lang="he-IL" dirty="0" err="1" smtClean="0">
                <a:latin typeface="Guttman David" panose="02010401010101010101" pitchFamily="2" charset="-79"/>
                <a:cs typeface="Guttman David" panose="02010401010101010101" pitchFamily="2" charset="-79"/>
              </a:rPr>
              <a:t>הינכם</a:t>
            </a:r>
            <a:r>
              <a:rPr lang="he-IL" dirty="0" smtClean="0">
                <a:latin typeface="Guttman David" panose="02010401010101010101" pitchFamily="2" charset="-79"/>
                <a:cs typeface="Guttman David" panose="02010401010101010101" pitchFamily="2" charset="-79"/>
              </a:rPr>
              <a:t> מוזמנים להשתמש בתוכנית זו לקידום ילדיכם </a:t>
            </a:r>
          </a:p>
          <a:p>
            <a:pPr>
              <a:lnSpc>
                <a:spcPct val="150000"/>
              </a:lnSpc>
            </a:pPr>
            <a:r>
              <a:rPr lang="he-IL" dirty="0" smtClean="0">
                <a:latin typeface="Guttman David" panose="02010401010101010101" pitchFamily="2" charset="-79"/>
                <a:cs typeface="Guttman David" panose="02010401010101010101" pitchFamily="2" charset="-79"/>
              </a:rPr>
              <a:t>בנושא הקריאה והלשון. כל שימוש בתוכני התוכנית, </a:t>
            </a:r>
          </a:p>
          <a:p>
            <a:pPr>
              <a:lnSpc>
                <a:spcPct val="150000"/>
              </a:lnSpc>
            </a:pPr>
            <a:r>
              <a:rPr lang="he-IL" dirty="0" smtClean="0">
                <a:latin typeface="Guttman David" panose="02010401010101010101" pitchFamily="2" charset="-79"/>
                <a:cs typeface="Guttman David" panose="02010401010101010101" pitchFamily="2" charset="-79"/>
              </a:rPr>
              <a:t>או בחלקים ממנה לצרכים מסחריים כלשהם ו/או </a:t>
            </a:r>
          </a:p>
          <a:p>
            <a:pPr>
              <a:lnSpc>
                <a:spcPct val="150000"/>
              </a:lnSpc>
            </a:pPr>
            <a:r>
              <a:rPr lang="he-IL" dirty="0" smtClean="0">
                <a:latin typeface="Guttman David" panose="02010401010101010101" pitchFamily="2" charset="-79"/>
                <a:cs typeface="Guttman David" panose="02010401010101010101" pitchFamily="2" charset="-79"/>
              </a:rPr>
              <a:t>העברה לאדם אחר ולפורמט אחר אסורים</a:t>
            </a:r>
            <a:r>
              <a:rPr lang="he-IL" dirty="0">
                <a:latin typeface="Guttman David" panose="02010401010101010101" pitchFamily="2" charset="-79"/>
                <a:cs typeface="Guttman David" panose="02010401010101010101" pitchFamily="2" charset="-79"/>
              </a:rPr>
              <a:t> </a:t>
            </a:r>
            <a:r>
              <a:rPr lang="he-IL" dirty="0" smtClean="0">
                <a:latin typeface="Guttman David" panose="02010401010101010101" pitchFamily="2" charset="-79"/>
                <a:cs typeface="Guttman David" panose="02010401010101010101" pitchFamily="2" charset="-79"/>
              </a:rPr>
              <a:t>בהחלט </a:t>
            </a:r>
          </a:p>
          <a:p>
            <a:pPr>
              <a:lnSpc>
                <a:spcPct val="150000"/>
              </a:lnSpc>
            </a:pPr>
            <a:r>
              <a:rPr lang="he-IL" dirty="0" smtClean="0">
                <a:latin typeface="Guttman David" panose="02010401010101010101" pitchFamily="2" charset="-79"/>
                <a:cs typeface="Guttman David" panose="02010401010101010101" pitchFamily="2" charset="-79"/>
              </a:rPr>
              <a:t>ומותנים באישור בכתב מהיוצרת.</a:t>
            </a:r>
          </a:p>
        </p:txBody>
      </p:sp>
      <p:pic>
        <p:nvPicPr>
          <p:cNvPr id="16" name="תמונה 15"/>
          <p:cNvPicPr>
            <a:picLocks noChangeAspect="1"/>
          </p:cNvPicPr>
          <p:nvPr/>
        </p:nvPicPr>
        <p:blipFill rotWithShape="1">
          <a:blip r:embed="rId4">
            <a:extLst>
              <a:ext uri="{BEBA8EAE-BF5A-486C-A8C5-ECC9F3942E4B}">
                <a14:imgProps xmlns:a14="http://schemas.microsoft.com/office/drawing/2010/main">
                  <a14:imgLayer r:embed="rId5">
                    <a14:imgEffect>
                      <a14:brightnessContrast contrast="-20000"/>
                    </a14:imgEffect>
                  </a14:imgLayer>
                </a14:imgProps>
              </a:ext>
              <a:ext uri="{28A0092B-C50C-407E-A947-70E740481C1C}">
                <a14:useLocalDpi xmlns:a14="http://schemas.microsoft.com/office/drawing/2010/main" val="0"/>
              </a:ext>
            </a:extLst>
          </a:blip>
          <a:srcRect t="70820" r="79104"/>
          <a:stretch/>
        </p:blipFill>
        <p:spPr>
          <a:xfrm flipH="1">
            <a:off x="2303946" y="7613723"/>
            <a:ext cx="1200272" cy="1080000"/>
          </a:xfrm>
          <a:prstGeom prst="rect">
            <a:avLst/>
          </a:prstGeom>
        </p:spPr>
      </p:pic>
      <p:sp>
        <p:nvSpPr>
          <p:cNvPr id="8" name="מלבן 7"/>
          <p:cNvSpPr/>
          <p:nvPr/>
        </p:nvSpPr>
        <p:spPr>
          <a:xfrm>
            <a:off x="1521942" y="5060569"/>
            <a:ext cx="4883100" cy="3031599"/>
          </a:xfrm>
          <a:prstGeom prst="rect">
            <a:avLst/>
          </a:prstGeom>
        </p:spPr>
        <p:txBody>
          <a:bodyPr wrap="square">
            <a:spAutoFit/>
          </a:bodyPr>
          <a:lstStyle/>
          <a:p>
            <a:pPr lvl="0"/>
            <a:r>
              <a:rPr lang="he-IL" sz="2000" b="1" dirty="0">
                <a:solidFill>
                  <a:prstClr val="black"/>
                </a:solidFill>
                <a:latin typeface="Guttman David" panose="02010401010101010101" pitchFamily="2" charset="-79"/>
                <a:cs typeface="Guttman David" panose="02010401010101010101" pitchFamily="2" charset="-79"/>
              </a:rPr>
              <a:t>דמויות המחזמר</a:t>
            </a:r>
          </a:p>
          <a:p>
            <a:pPr>
              <a:lnSpc>
                <a:spcPct val="200000"/>
              </a:lnSpc>
            </a:pPr>
            <a:r>
              <a:rPr lang="he-IL" dirty="0">
                <a:latin typeface="Guttman David" panose="02010401010101010101" pitchFamily="2" charset="-79"/>
                <a:cs typeface="Guttman David" panose="02010401010101010101" pitchFamily="2" charset="-79"/>
              </a:rPr>
              <a:t>הסופרת </a:t>
            </a:r>
            <a:r>
              <a:rPr lang="he-IL" dirty="0" smtClean="0">
                <a:latin typeface="Guttman David" panose="02010401010101010101" pitchFamily="2" charset="-79"/>
                <a:cs typeface="Guttman David" panose="02010401010101010101" pitchFamily="2" charset="-79"/>
              </a:rPr>
              <a:t>המספרת</a:t>
            </a:r>
          </a:p>
          <a:p>
            <a:pPr>
              <a:lnSpc>
                <a:spcPct val="150000"/>
              </a:lnSpc>
            </a:pPr>
            <a:r>
              <a:rPr lang="he-IL" dirty="0" smtClean="0">
                <a:latin typeface="Guttman David" panose="02010401010101010101" pitchFamily="2" charset="-79"/>
                <a:cs typeface="Guttman David" panose="02010401010101010101" pitchFamily="2" charset="-79"/>
              </a:rPr>
              <a:t>סימני </a:t>
            </a:r>
            <a:r>
              <a:rPr lang="he-IL" dirty="0">
                <a:latin typeface="Guttman David" panose="02010401010101010101" pitchFamily="2" charset="-79"/>
                <a:cs typeface="Guttman David" panose="02010401010101010101" pitchFamily="2" charset="-79"/>
              </a:rPr>
              <a:t>ניקוד יחידים </a:t>
            </a:r>
          </a:p>
          <a:p>
            <a:pPr lvl="0">
              <a:lnSpc>
                <a:spcPct val="150000"/>
              </a:lnSpc>
            </a:pPr>
            <a:r>
              <a:rPr lang="he-IL" dirty="0" smtClean="0">
                <a:latin typeface="Guttman David" panose="02010401010101010101" pitchFamily="2" charset="-79"/>
                <a:cs typeface="Guttman David" panose="02010401010101010101" pitchFamily="2" charset="-79"/>
              </a:rPr>
              <a:t>צמדי סימני ניקוד </a:t>
            </a:r>
            <a:r>
              <a:rPr lang="he-IL" dirty="0">
                <a:cs typeface="Calibri"/>
              </a:rPr>
              <a:t>―</a:t>
            </a:r>
            <a:r>
              <a:rPr lang="he-IL" dirty="0">
                <a:latin typeface="Guttman David" panose="02010401010101010101" pitchFamily="2" charset="-79"/>
                <a:cs typeface="Guttman David" panose="02010401010101010101" pitchFamily="2" charset="-79"/>
              </a:rPr>
              <a:t> מדברים יחד </a:t>
            </a:r>
            <a:r>
              <a:rPr lang="he-IL" dirty="0" smtClean="0">
                <a:latin typeface="Guttman David" panose="02010401010101010101" pitchFamily="2" charset="-79"/>
                <a:cs typeface="Guttman David" panose="02010401010101010101" pitchFamily="2" charset="-79"/>
              </a:rPr>
              <a:t>ולחוד. </a:t>
            </a:r>
          </a:p>
          <a:p>
            <a:pPr>
              <a:lnSpc>
                <a:spcPct val="150000"/>
              </a:lnSpc>
            </a:pPr>
            <a:r>
              <a:rPr lang="he-IL" dirty="0" smtClean="0">
                <a:latin typeface="Guttman David" panose="02010401010101010101" pitchFamily="2" charset="-79"/>
                <a:cs typeface="Guttman David" panose="02010401010101010101" pitchFamily="2" charset="-79"/>
              </a:rPr>
              <a:t>שווא </a:t>
            </a:r>
            <a:r>
              <a:rPr lang="he-IL" dirty="0" smtClean="0">
                <a:latin typeface="Calibri"/>
                <a:cs typeface="Calibri"/>
              </a:rPr>
              <a:t>―</a:t>
            </a:r>
            <a:r>
              <a:rPr lang="he-IL" dirty="0" smtClean="0">
                <a:latin typeface="Guttman David" panose="02010401010101010101" pitchFamily="2" charset="-79"/>
                <a:cs typeface="Guttman David" panose="02010401010101010101" pitchFamily="2" charset="-79"/>
              </a:rPr>
              <a:t> לא מדבר, מדברים עליו.</a:t>
            </a:r>
            <a:endParaRPr lang="he-IL" dirty="0">
              <a:latin typeface="Guttman David" panose="02010401010101010101" pitchFamily="2" charset="-79"/>
              <a:cs typeface="Guttman David" panose="02010401010101010101" pitchFamily="2" charset="-79"/>
            </a:endParaRPr>
          </a:p>
          <a:p>
            <a:pPr lvl="0">
              <a:lnSpc>
                <a:spcPct val="150000"/>
              </a:lnSpc>
            </a:pPr>
            <a:r>
              <a:rPr lang="he-IL" dirty="0">
                <a:latin typeface="Guttman David" panose="02010401010101010101" pitchFamily="2" charset="-79"/>
                <a:cs typeface="Guttman David" panose="02010401010101010101" pitchFamily="2" charset="-79"/>
              </a:rPr>
              <a:t>קבוצת ילדים </a:t>
            </a:r>
            <a:r>
              <a:rPr lang="he-IL" dirty="0" smtClean="0">
                <a:latin typeface="Guttman David" panose="02010401010101010101" pitchFamily="2" charset="-79"/>
                <a:cs typeface="Guttman David" panose="02010401010101010101" pitchFamily="2" charset="-79"/>
              </a:rPr>
              <a:t>אורחת</a:t>
            </a:r>
          </a:p>
          <a:p>
            <a:pPr lvl="0">
              <a:lnSpc>
                <a:spcPct val="150000"/>
              </a:lnSpc>
            </a:pPr>
            <a:r>
              <a:rPr lang="he-IL" dirty="0" smtClean="0">
                <a:solidFill>
                  <a:prstClr val="black">
                    <a:lumMod val="75000"/>
                    <a:lumOff val="25000"/>
                  </a:prstClr>
                </a:solidFill>
                <a:latin typeface="Guttman David" panose="02010401010101010101" pitchFamily="2" charset="-79"/>
                <a:cs typeface="Guttman David" panose="02010401010101010101" pitchFamily="2" charset="-79"/>
              </a:rPr>
              <a:t> </a:t>
            </a:r>
            <a:r>
              <a:rPr lang="he-IL" b="1" dirty="0" smtClean="0">
                <a:solidFill>
                  <a:prstClr val="black">
                    <a:lumMod val="75000"/>
                    <a:lumOff val="25000"/>
                  </a:prstClr>
                </a:solidFill>
                <a:latin typeface="Guttman David" panose="02010401010101010101" pitchFamily="2" charset="-79"/>
                <a:cs typeface="Guttman David" panose="02010401010101010101" pitchFamily="2" charset="-79"/>
              </a:rPr>
              <a:t>                               </a:t>
            </a:r>
            <a:endParaRPr lang="he-IL" b="1" dirty="0">
              <a:solidFill>
                <a:prstClr val="black">
                  <a:lumMod val="75000"/>
                  <a:lumOff val="25000"/>
                </a:prstClr>
              </a:solidFill>
              <a:latin typeface="Guttman David" panose="02010401010101010101" pitchFamily="2" charset="-79"/>
              <a:cs typeface="Guttman David" panose="02010401010101010101" pitchFamily="2" charset="-79"/>
            </a:endParaRPr>
          </a:p>
        </p:txBody>
      </p:sp>
      <p:pic>
        <p:nvPicPr>
          <p:cNvPr id="9" name="תמונה 8"/>
          <p:cNvPicPr>
            <a:picLocks noChangeAspect="1"/>
          </p:cNvPicPr>
          <p:nvPr/>
        </p:nvPicPr>
        <p:blipFill rotWithShape="1">
          <a:blip r:embed="rId4">
            <a:extLst>
              <a:ext uri="{BEBA8EAE-BF5A-486C-A8C5-ECC9F3942E4B}">
                <a14:imgProps xmlns:a14="http://schemas.microsoft.com/office/drawing/2010/main">
                  <a14:imgLayer r:embed="rId5">
                    <a14:imgEffect>
                      <a14:brightnessContrast contrast="-20000"/>
                    </a14:imgEffect>
                  </a14:imgLayer>
                </a14:imgProps>
              </a:ext>
              <a:ext uri="{28A0092B-C50C-407E-A947-70E740481C1C}">
                <a14:useLocalDpi xmlns:a14="http://schemas.microsoft.com/office/drawing/2010/main" val="0"/>
              </a:ext>
            </a:extLst>
          </a:blip>
          <a:srcRect t="70820" r="79104"/>
          <a:stretch/>
        </p:blipFill>
        <p:spPr>
          <a:xfrm flipH="1">
            <a:off x="764704" y="7134304"/>
            <a:ext cx="920209" cy="828000"/>
          </a:xfrm>
          <a:prstGeom prst="rect">
            <a:avLst/>
          </a:prstGeom>
        </p:spPr>
      </p:pic>
      <p:pic>
        <p:nvPicPr>
          <p:cNvPr id="11" name="תמונה 10"/>
          <p:cNvPicPr>
            <a:picLocks noChangeAspect="1"/>
          </p:cNvPicPr>
          <p:nvPr/>
        </p:nvPicPr>
        <p:blipFill rotWithShape="1">
          <a:blip r:embed="rId4">
            <a:extLst>
              <a:ext uri="{BEBA8EAE-BF5A-486C-A8C5-ECC9F3942E4B}">
                <a14:imgProps xmlns:a14="http://schemas.microsoft.com/office/drawing/2010/main">
                  <a14:imgLayer r:embed="rId5">
                    <a14:imgEffect>
                      <a14:brightnessContrast contrast="-20000"/>
                    </a14:imgEffect>
                  </a14:imgLayer>
                </a14:imgProps>
              </a:ext>
              <a:ext uri="{28A0092B-C50C-407E-A947-70E740481C1C}">
                <a14:useLocalDpi xmlns:a14="http://schemas.microsoft.com/office/drawing/2010/main" val="0"/>
              </a:ext>
            </a:extLst>
          </a:blip>
          <a:srcRect t="70820" r="79104"/>
          <a:stretch/>
        </p:blipFill>
        <p:spPr>
          <a:xfrm>
            <a:off x="4741019" y="7749403"/>
            <a:ext cx="1240281" cy="1116000"/>
          </a:xfrm>
          <a:prstGeom prst="rect">
            <a:avLst/>
          </a:prstGeom>
        </p:spPr>
      </p:pic>
    </p:spTree>
    <p:extLst>
      <p:ext uri="{BB962C8B-B14F-4D97-AF65-F5344CB8AC3E}">
        <p14:creationId xmlns:p14="http://schemas.microsoft.com/office/powerpoint/2010/main" val="417736573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מספר שקופית 1"/>
          <p:cNvSpPr>
            <a:spLocks noGrp="1"/>
          </p:cNvSpPr>
          <p:nvPr>
            <p:ph type="sldNum" sz="quarter" idx="12"/>
          </p:nvPr>
        </p:nvSpPr>
        <p:spPr>
          <a:xfrm>
            <a:off x="6165304" y="8460432"/>
            <a:ext cx="1600200" cy="486833"/>
          </a:xfrm>
        </p:spPr>
        <p:txBody>
          <a:bodyPr/>
          <a:lstStyle/>
          <a:p>
            <a:fld id="{C60840D6-4A80-4F4C-92AD-B99FC8A0C370}" type="slidenum">
              <a:rPr lang="he-IL" smtClean="0"/>
              <a:t>20</a:t>
            </a:fld>
            <a:endParaRPr lang="he-IL" dirty="0"/>
          </a:p>
        </p:txBody>
      </p:sp>
      <p:sp>
        <p:nvSpPr>
          <p:cNvPr id="43" name="אליפסה 42"/>
          <p:cNvSpPr/>
          <p:nvPr/>
        </p:nvSpPr>
        <p:spPr>
          <a:xfrm flipV="1">
            <a:off x="2104977" y="6752296"/>
            <a:ext cx="45719" cy="1589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26" name="TextBox 25"/>
          <p:cNvSpPr txBox="1"/>
          <p:nvPr/>
        </p:nvSpPr>
        <p:spPr>
          <a:xfrm>
            <a:off x="5411953" y="2568532"/>
            <a:ext cx="537327" cy="461665"/>
          </a:xfrm>
          <a:prstGeom prst="rect">
            <a:avLst/>
          </a:prstGeom>
          <a:noFill/>
        </p:spPr>
        <p:txBody>
          <a:bodyPr wrap="none" rtlCol="1">
            <a:spAutoFit/>
          </a:bodyPr>
          <a:lstStyle/>
          <a:p>
            <a:r>
              <a:rPr lang="he-IL" sz="2400" dirty="0">
                <a:solidFill>
                  <a:srgbClr val="0070C0"/>
                </a:solidFill>
                <a:latin typeface="Guttman Hatzvi" panose="02010401010101010101" pitchFamily="2" charset="-79"/>
                <a:cs typeface="Guttman Hatzvi" panose="02010401010101010101" pitchFamily="2" charset="-79"/>
              </a:rPr>
              <a:t>גָּה</a:t>
            </a:r>
            <a:endParaRPr lang="he-IL" dirty="0">
              <a:solidFill>
                <a:srgbClr val="0070C0"/>
              </a:solidFill>
              <a:latin typeface="Guttman Hatzvi" panose="02010401010101010101" pitchFamily="2" charset="-79"/>
              <a:cs typeface="Guttman Hatzvi" panose="02010401010101010101" pitchFamily="2" charset="-79"/>
            </a:endParaRPr>
          </a:p>
        </p:txBody>
      </p:sp>
      <p:sp>
        <p:nvSpPr>
          <p:cNvPr id="27" name="TextBox 26"/>
          <p:cNvSpPr txBox="1"/>
          <p:nvPr/>
        </p:nvSpPr>
        <p:spPr>
          <a:xfrm>
            <a:off x="1196752" y="3092825"/>
            <a:ext cx="444352" cy="461665"/>
          </a:xfrm>
          <a:prstGeom prst="rect">
            <a:avLst/>
          </a:prstGeom>
          <a:noFill/>
        </p:spPr>
        <p:txBody>
          <a:bodyPr wrap="none" rtlCol="1">
            <a:spAutoFit/>
          </a:bodyPr>
          <a:lstStyle/>
          <a:p>
            <a:r>
              <a:rPr lang="he-IL" sz="2400" dirty="0" smtClean="0">
                <a:solidFill>
                  <a:srgbClr val="0070C0"/>
                </a:solidFill>
                <a:latin typeface="Guttman Hatzvi" panose="02010401010101010101" pitchFamily="2" charset="-79"/>
                <a:cs typeface="Guttman Hatzvi" panose="02010401010101010101" pitchFamily="2" charset="-79"/>
              </a:rPr>
              <a:t>גּוֹ</a:t>
            </a:r>
            <a:endParaRPr lang="he-IL" sz="2000" dirty="0">
              <a:solidFill>
                <a:srgbClr val="0070C0"/>
              </a:solidFill>
              <a:latin typeface="Guttman Hatzvi" panose="02010401010101010101" pitchFamily="2" charset="-79"/>
              <a:cs typeface="Guttman Hatzvi" panose="02010401010101010101" pitchFamily="2" charset="-79"/>
            </a:endParaRPr>
          </a:p>
        </p:txBody>
      </p:sp>
      <p:sp>
        <p:nvSpPr>
          <p:cNvPr id="28" name="TextBox 27"/>
          <p:cNvSpPr txBox="1"/>
          <p:nvPr/>
        </p:nvSpPr>
        <p:spPr>
          <a:xfrm>
            <a:off x="5406766" y="2999826"/>
            <a:ext cx="582212" cy="461665"/>
          </a:xfrm>
          <a:prstGeom prst="rect">
            <a:avLst/>
          </a:prstGeom>
          <a:noFill/>
        </p:spPr>
        <p:txBody>
          <a:bodyPr wrap="none" rtlCol="1">
            <a:spAutoFit/>
          </a:bodyPr>
          <a:lstStyle/>
          <a:p>
            <a:r>
              <a:rPr lang="he-IL" sz="2400" dirty="0" smtClean="0">
                <a:solidFill>
                  <a:srgbClr val="C00000"/>
                </a:solidFill>
                <a:latin typeface="Guttman Hatzvi" panose="02010401010101010101" pitchFamily="2" charset="-79"/>
                <a:cs typeface="Guttman Hatzvi" panose="02010401010101010101" pitchFamily="2" charset="-79"/>
              </a:rPr>
              <a:t>דָּה</a:t>
            </a:r>
            <a:endParaRPr lang="he-IL" sz="2000" dirty="0">
              <a:solidFill>
                <a:srgbClr val="C00000"/>
              </a:solidFill>
              <a:latin typeface="Guttman Hatzvi" panose="02010401010101010101" pitchFamily="2" charset="-79"/>
              <a:cs typeface="Guttman Hatzvi" panose="02010401010101010101" pitchFamily="2" charset="-79"/>
            </a:endParaRPr>
          </a:p>
        </p:txBody>
      </p:sp>
      <p:sp>
        <p:nvSpPr>
          <p:cNvPr id="29" name="TextBox 28"/>
          <p:cNvSpPr txBox="1"/>
          <p:nvPr/>
        </p:nvSpPr>
        <p:spPr>
          <a:xfrm>
            <a:off x="1211570" y="3534271"/>
            <a:ext cx="489238" cy="461665"/>
          </a:xfrm>
          <a:prstGeom prst="rect">
            <a:avLst/>
          </a:prstGeom>
          <a:noFill/>
        </p:spPr>
        <p:txBody>
          <a:bodyPr wrap="none" rtlCol="1">
            <a:spAutoFit/>
          </a:bodyPr>
          <a:lstStyle/>
          <a:p>
            <a:r>
              <a:rPr lang="he-IL" sz="2400" dirty="0">
                <a:solidFill>
                  <a:srgbClr val="C00000"/>
                </a:solidFill>
                <a:latin typeface="Guttman Hatzvi" panose="02010401010101010101" pitchFamily="2" charset="-79"/>
                <a:cs typeface="Guttman Hatzvi" panose="02010401010101010101" pitchFamily="2" charset="-79"/>
              </a:rPr>
              <a:t>דּוֹ</a:t>
            </a:r>
            <a:endParaRPr lang="he-IL" sz="2000" dirty="0">
              <a:solidFill>
                <a:srgbClr val="C00000"/>
              </a:solidFill>
              <a:latin typeface="Guttman Hatzvi" panose="02010401010101010101" pitchFamily="2" charset="-79"/>
              <a:cs typeface="Guttman Hatzvi" panose="02010401010101010101" pitchFamily="2" charset="-79"/>
            </a:endParaRPr>
          </a:p>
        </p:txBody>
      </p:sp>
      <p:sp>
        <p:nvSpPr>
          <p:cNvPr id="31" name="TextBox 30"/>
          <p:cNvSpPr txBox="1"/>
          <p:nvPr/>
        </p:nvSpPr>
        <p:spPr>
          <a:xfrm flipH="1">
            <a:off x="3273737" y="5364205"/>
            <a:ext cx="552231" cy="461665"/>
          </a:xfrm>
          <a:prstGeom prst="rect">
            <a:avLst/>
          </a:prstGeom>
          <a:noFill/>
        </p:spPr>
        <p:txBody>
          <a:bodyPr wrap="square" rtlCol="1">
            <a:spAutoFit/>
          </a:bodyPr>
          <a:lstStyle/>
          <a:p>
            <a:r>
              <a:rPr lang="he-IL" sz="2400" dirty="0">
                <a:solidFill>
                  <a:srgbClr val="C00000"/>
                </a:solidFill>
                <a:latin typeface="Guttman Hatzvi" panose="02010401010101010101" pitchFamily="2" charset="-79"/>
                <a:cs typeface="Guttman Hatzvi" panose="02010401010101010101" pitchFamily="2" charset="-79"/>
              </a:rPr>
              <a:t>דּוּ</a:t>
            </a:r>
            <a:endParaRPr lang="he-IL" sz="2000" dirty="0">
              <a:solidFill>
                <a:srgbClr val="C00000"/>
              </a:solidFill>
              <a:latin typeface="Guttman Hatzvi" panose="02010401010101010101" pitchFamily="2" charset="-79"/>
              <a:cs typeface="Guttman Hatzvi" panose="02010401010101010101" pitchFamily="2" charset="-79"/>
            </a:endParaRPr>
          </a:p>
        </p:txBody>
      </p:sp>
      <p:sp>
        <p:nvSpPr>
          <p:cNvPr id="32" name="TextBox 31"/>
          <p:cNvSpPr txBox="1"/>
          <p:nvPr/>
        </p:nvSpPr>
        <p:spPr>
          <a:xfrm>
            <a:off x="5138102" y="6948904"/>
            <a:ext cx="537327" cy="461665"/>
          </a:xfrm>
          <a:prstGeom prst="rect">
            <a:avLst/>
          </a:prstGeom>
          <a:noFill/>
        </p:spPr>
        <p:txBody>
          <a:bodyPr wrap="none" rtlCol="1">
            <a:spAutoFit/>
          </a:bodyPr>
          <a:lstStyle/>
          <a:p>
            <a:r>
              <a:rPr lang="he-IL" sz="2400" dirty="0" smtClean="0">
                <a:solidFill>
                  <a:srgbClr val="0070C0"/>
                </a:solidFill>
                <a:latin typeface="Guttman Hatzvi" panose="02010401010101010101" pitchFamily="2" charset="-79"/>
                <a:cs typeface="Guttman Hatzvi" panose="02010401010101010101" pitchFamily="2" charset="-79"/>
              </a:rPr>
              <a:t>גֶּה</a:t>
            </a:r>
            <a:endParaRPr lang="he-IL" sz="2000" dirty="0">
              <a:solidFill>
                <a:srgbClr val="0070C0"/>
              </a:solidFill>
              <a:latin typeface="Guttman Hatzvi" panose="02010401010101010101" pitchFamily="2" charset="-79"/>
              <a:cs typeface="Guttman Hatzvi" panose="02010401010101010101" pitchFamily="2" charset="-79"/>
            </a:endParaRPr>
          </a:p>
        </p:txBody>
      </p:sp>
      <p:sp>
        <p:nvSpPr>
          <p:cNvPr id="33" name="TextBox 32"/>
          <p:cNvSpPr txBox="1"/>
          <p:nvPr/>
        </p:nvSpPr>
        <p:spPr>
          <a:xfrm>
            <a:off x="5157192" y="7326208"/>
            <a:ext cx="582212" cy="461665"/>
          </a:xfrm>
          <a:prstGeom prst="rect">
            <a:avLst/>
          </a:prstGeom>
          <a:noFill/>
        </p:spPr>
        <p:txBody>
          <a:bodyPr wrap="none" rtlCol="1">
            <a:spAutoFit/>
          </a:bodyPr>
          <a:lstStyle/>
          <a:p>
            <a:r>
              <a:rPr lang="he-IL" sz="2400" dirty="0" smtClean="0">
                <a:solidFill>
                  <a:srgbClr val="C00000"/>
                </a:solidFill>
                <a:latin typeface="Guttman Hatzvi" panose="02010401010101010101" pitchFamily="2" charset="-79"/>
                <a:cs typeface="Guttman Hatzvi" panose="02010401010101010101" pitchFamily="2" charset="-79"/>
              </a:rPr>
              <a:t>דֶּה</a:t>
            </a:r>
            <a:endParaRPr lang="he-IL" dirty="0">
              <a:solidFill>
                <a:srgbClr val="C00000"/>
              </a:solidFill>
              <a:latin typeface="Guttman Hatzvi" panose="02010401010101010101" pitchFamily="2" charset="-79"/>
              <a:cs typeface="Guttman Hatzvi" panose="02010401010101010101" pitchFamily="2" charset="-79"/>
            </a:endParaRPr>
          </a:p>
        </p:txBody>
      </p:sp>
      <p:sp>
        <p:nvSpPr>
          <p:cNvPr id="34" name="TextBox 33"/>
          <p:cNvSpPr txBox="1"/>
          <p:nvPr/>
        </p:nvSpPr>
        <p:spPr>
          <a:xfrm>
            <a:off x="1732623" y="7410569"/>
            <a:ext cx="502894" cy="419695"/>
          </a:xfrm>
          <a:prstGeom prst="rect">
            <a:avLst/>
          </a:prstGeom>
          <a:noFill/>
        </p:spPr>
        <p:txBody>
          <a:bodyPr wrap="none" rtlCol="1">
            <a:spAutoFit/>
          </a:bodyPr>
          <a:lstStyle/>
          <a:p>
            <a:r>
              <a:rPr lang="he-IL" sz="2400" dirty="0" err="1" smtClean="0">
                <a:solidFill>
                  <a:srgbClr val="0070C0"/>
                </a:solidFill>
                <a:latin typeface="Guttman Hatzvi" panose="02010401010101010101" pitchFamily="2" charset="-79"/>
                <a:cs typeface="Guttman Hatzvi" panose="02010401010101010101" pitchFamily="2" charset="-79"/>
              </a:rPr>
              <a:t>גִּי</a:t>
            </a:r>
            <a:endParaRPr lang="he-IL" sz="2000" dirty="0">
              <a:solidFill>
                <a:srgbClr val="0070C0"/>
              </a:solidFill>
              <a:latin typeface="Guttman Hatzvi" panose="02010401010101010101" pitchFamily="2" charset="-79"/>
              <a:cs typeface="Guttman Hatzvi" panose="02010401010101010101" pitchFamily="2" charset="-79"/>
            </a:endParaRPr>
          </a:p>
        </p:txBody>
      </p:sp>
      <p:sp>
        <p:nvSpPr>
          <p:cNvPr id="35" name="TextBox 34"/>
          <p:cNvSpPr txBox="1"/>
          <p:nvPr/>
        </p:nvSpPr>
        <p:spPr>
          <a:xfrm>
            <a:off x="1751015" y="7842617"/>
            <a:ext cx="502061" cy="461665"/>
          </a:xfrm>
          <a:prstGeom prst="rect">
            <a:avLst/>
          </a:prstGeom>
          <a:noFill/>
        </p:spPr>
        <p:txBody>
          <a:bodyPr wrap="none" rtlCol="1">
            <a:spAutoFit/>
          </a:bodyPr>
          <a:lstStyle/>
          <a:p>
            <a:r>
              <a:rPr lang="he-IL" sz="2400" dirty="0" smtClean="0">
                <a:solidFill>
                  <a:srgbClr val="C00000"/>
                </a:solidFill>
                <a:latin typeface="Guttman Hatzvi" panose="02010401010101010101" pitchFamily="2" charset="-79"/>
                <a:cs typeface="Guttman Hatzvi" panose="02010401010101010101" pitchFamily="2" charset="-79"/>
              </a:rPr>
              <a:t>דִּי</a:t>
            </a:r>
            <a:endParaRPr lang="he-IL" sz="2000" dirty="0">
              <a:solidFill>
                <a:srgbClr val="C00000"/>
              </a:solidFill>
              <a:latin typeface="Guttman Hatzvi" panose="02010401010101010101" pitchFamily="2" charset="-79"/>
              <a:cs typeface="Guttman Hatzvi" panose="02010401010101010101" pitchFamily="2" charset="-79"/>
            </a:endParaRPr>
          </a:p>
        </p:txBody>
      </p:sp>
      <p:sp>
        <p:nvSpPr>
          <p:cNvPr id="30" name="TextBox 29"/>
          <p:cNvSpPr txBox="1"/>
          <p:nvPr/>
        </p:nvSpPr>
        <p:spPr>
          <a:xfrm flipH="1">
            <a:off x="2996952" y="4918887"/>
            <a:ext cx="786352" cy="461665"/>
          </a:xfrm>
          <a:prstGeom prst="rect">
            <a:avLst/>
          </a:prstGeom>
          <a:noFill/>
        </p:spPr>
        <p:txBody>
          <a:bodyPr wrap="square" rtlCol="1">
            <a:spAutoFit/>
          </a:bodyPr>
          <a:lstStyle/>
          <a:p>
            <a:r>
              <a:rPr lang="he-IL" sz="2400" dirty="0" smtClean="0">
                <a:solidFill>
                  <a:srgbClr val="0070C0"/>
                </a:solidFill>
                <a:latin typeface="Guttman Hatzvi" panose="02010401010101010101" pitchFamily="2" charset="-79"/>
                <a:cs typeface="Guttman Hatzvi" panose="02010401010101010101" pitchFamily="2" charset="-79"/>
              </a:rPr>
              <a:t>גּוּ</a:t>
            </a:r>
            <a:endParaRPr lang="he-IL" dirty="0">
              <a:solidFill>
                <a:srgbClr val="0070C0"/>
              </a:solidFill>
              <a:latin typeface="Guttman Hatzvi" panose="02010401010101010101" pitchFamily="2" charset="-79"/>
              <a:cs typeface="Guttman Hatzvi" panose="02010401010101010101" pitchFamily="2" charset="-79"/>
            </a:endParaRPr>
          </a:p>
        </p:txBody>
      </p:sp>
      <p:pic>
        <p:nvPicPr>
          <p:cNvPr id="42" name="תמונה 41"/>
          <p:cNvPicPr>
            <a:picLocks noChangeAspect="1"/>
          </p:cNvPicPr>
          <p:nvPr/>
        </p:nvPicPr>
        <p:blipFill>
          <a:blip r:embed="rId3" cstate="print">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4627038" y="395536"/>
            <a:ext cx="2062272" cy="2232000"/>
          </a:xfrm>
          <a:prstGeom prst="rect">
            <a:avLst/>
          </a:prstGeom>
        </p:spPr>
      </p:pic>
      <p:pic>
        <p:nvPicPr>
          <p:cNvPr id="46" name="תמונה 4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87038" y="2771800"/>
            <a:ext cx="2166098" cy="2268000"/>
          </a:xfrm>
          <a:prstGeom prst="rect">
            <a:avLst/>
          </a:prstGeom>
        </p:spPr>
      </p:pic>
      <p:pic>
        <p:nvPicPr>
          <p:cNvPr id="47" name="תמונה 46"/>
          <p:cNvPicPr>
            <a:picLocks noChangeAspect="1"/>
          </p:cNvPicPr>
          <p:nvPr/>
        </p:nvPicPr>
        <p:blipFill rotWithShape="1">
          <a:blip r:embed="rId6" cstate="print">
            <a:extLst>
              <a:ext uri="{28A0092B-C50C-407E-A947-70E740481C1C}">
                <a14:useLocalDpi xmlns:a14="http://schemas.microsoft.com/office/drawing/2010/main" val="0"/>
              </a:ext>
            </a:extLst>
          </a:blip>
          <a:srcRect b="30280"/>
          <a:stretch/>
        </p:blipFill>
        <p:spPr>
          <a:xfrm>
            <a:off x="64638" y="5634224"/>
            <a:ext cx="3940426" cy="1836000"/>
          </a:xfrm>
          <a:prstGeom prst="rect">
            <a:avLst/>
          </a:prstGeom>
        </p:spPr>
      </p:pic>
      <p:pic>
        <p:nvPicPr>
          <p:cNvPr id="49" name="תמונה 48"/>
          <p:cNvPicPr>
            <a:picLocks noChangeAspect="1"/>
          </p:cNvPicPr>
          <p:nvPr/>
        </p:nvPicPr>
        <p:blipFill>
          <a:blip r:embed="rId7" cstate="print">
            <a:extLst>
              <a:ext uri="{BEBA8EAE-BF5A-486C-A8C5-ECC9F3942E4B}">
                <a14:imgProps xmlns:a14="http://schemas.microsoft.com/office/drawing/2010/main">
                  <a14:imgLayer r:embed="rId8">
                    <a14:imgEffect>
                      <a14:sharpenSoften amount="50000"/>
                    </a14:imgEffect>
                  </a14:imgLayer>
                </a14:imgProps>
              </a:ext>
              <a:ext uri="{28A0092B-C50C-407E-A947-70E740481C1C}">
                <a14:useLocalDpi xmlns:a14="http://schemas.microsoft.com/office/drawing/2010/main" val="0"/>
              </a:ext>
            </a:extLst>
          </a:blip>
          <a:stretch>
            <a:fillRect/>
          </a:stretch>
        </p:blipFill>
        <p:spPr>
          <a:xfrm>
            <a:off x="4423313" y="5220072"/>
            <a:ext cx="1977279" cy="1764000"/>
          </a:xfrm>
          <a:prstGeom prst="rect">
            <a:avLst/>
          </a:prstGeom>
        </p:spPr>
      </p:pic>
      <p:pic>
        <p:nvPicPr>
          <p:cNvPr id="19" name="תמונה 18"/>
          <p:cNvPicPr>
            <a:picLocks noChangeAspect="1"/>
          </p:cNvPicPr>
          <p:nvPr/>
        </p:nvPicPr>
        <p:blipFill>
          <a:blip r:embed="rId9">
            <a:extLst>
              <a:ext uri="{BEBA8EAE-BF5A-486C-A8C5-ECC9F3942E4B}">
                <a14:imgProps xmlns:a14="http://schemas.microsoft.com/office/drawing/2010/main">
                  <a14:imgLayer r:embed="rId10">
                    <a14:imgEffect>
                      <a14:saturation sat="300000"/>
                    </a14:imgEffect>
                    <a14:imgEffect>
                      <a14:brightnessContrast bright="20000"/>
                    </a14:imgEffect>
                  </a14:imgLayer>
                </a14:imgProps>
              </a:ext>
              <a:ext uri="{28A0092B-C50C-407E-A947-70E740481C1C}">
                <a14:useLocalDpi xmlns:a14="http://schemas.microsoft.com/office/drawing/2010/main" val="0"/>
              </a:ext>
            </a:extLst>
          </a:blip>
          <a:stretch>
            <a:fillRect/>
          </a:stretch>
        </p:blipFill>
        <p:spPr>
          <a:xfrm>
            <a:off x="364430" y="755576"/>
            <a:ext cx="1967707" cy="2376000"/>
          </a:xfrm>
          <a:prstGeom prst="rect">
            <a:avLst/>
          </a:prstGeom>
        </p:spPr>
      </p:pic>
      <p:pic>
        <p:nvPicPr>
          <p:cNvPr id="21" name="תמונה 20"/>
          <p:cNvPicPr>
            <a:picLocks noChangeAspect="1"/>
          </p:cNvPicPr>
          <p:nvPr/>
        </p:nvPicPr>
        <p:blipFill>
          <a:blip r:embed="rId11">
            <a:duotone>
              <a:schemeClr val="accent4">
                <a:shade val="45000"/>
                <a:satMod val="135000"/>
              </a:schemeClr>
              <a:prstClr val="white"/>
            </a:duotone>
            <a:extLst>
              <a:ext uri="{BEBA8EAE-BF5A-486C-A8C5-ECC9F3942E4B}">
                <a14:imgProps xmlns:a14="http://schemas.microsoft.com/office/drawing/2010/main">
                  <a14:imgLayer r:embed="rId12">
                    <a14:imgEffect>
                      <a14:sharpenSoften amount="-50000"/>
                    </a14:imgEffect>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645621" y="8460432"/>
            <a:ext cx="591691" cy="566513"/>
          </a:xfrm>
          <a:prstGeom prst="rect">
            <a:avLst/>
          </a:prstGeom>
        </p:spPr>
      </p:pic>
    </p:spTree>
    <p:extLst>
      <p:ext uri="{BB962C8B-B14F-4D97-AF65-F5344CB8AC3E}">
        <p14:creationId xmlns:p14="http://schemas.microsoft.com/office/powerpoint/2010/main" val="268160516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תמונה 12"/>
          <p:cNvPicPr>
            <a:picLocks noChangeAspect="1"/>
          </p:cNvPicPr>
          <p:nvPr/>
        </p:nvPicPr>
        <p:blipFill rotWithShape="1">
          <a:blip r:embed="rId3" cstate="print">
            <a:extLst>
              <a:ext uri="{28A0092B-C50C-407E-A947-70E740481C1C}">
                <a14:useLocalDpi xmlns:a14="http://schemas.microsoft.com/office/drawing/2010/main" val="0"/>
              </a:ext>
            </a:extLst>
          </a:blip>
          <a:srcRect l="36665" t="-1669" r="22501" b="36338"/>
          <a:stretch/>
        </p:blipFill>
        <p:spPr>
          <a:xfrm>
            <a:off x="1340768" y="1917989"/>
            <a:ext cx="4434759" cy="4968000"/>
          </a:xfrm>
          <a:prstGeom prst="rect">
            <a:avLst/>
          </a:prstGeom>
          <a:ln>
            <a:noFill/>
          </a:ln>
          <a:effectLst>
            <a:outerShdw blurRad="190500" algn="tl" rotWithShape="0">
              <a:srgbClr val="000000">
                <a:alpha val="70000"/>
              </a:srgbClr>
            </a:outerShdw>
          </a:effectLst>
        </p:spPr>
      </p:pic>
      <p:sp>
        <p:nvSpPr>
          <p:cNvPr id="17" name="מציין מיקום של מספר שקופית 4"/>
          <p:cNvSpPr>
            <a:spLocks noGrp="1"/>
          </p:cNvSpPr>
          <p:nvPr>
            <p:ph type="sldNum" sz="quarter" idx="12"/>
          </p:nvPr>
        </p:nvSpPr>
        <p:spPr>
          <a:xfrm>
            <a:off x="244624" y="8477655"/>
            <a:ext cx="1600200" cy="486833"/>
          </a:xfrm>
        </p:spPr>
        <p:txBody>
          <a:bodyPr/>
          <a:lstStyle/>
          <a:p>
            <a:fld id="{C60840D6-4A80-4F4C-92AD-B99FC8A0C370}" type="slidenum">
              <a:rPr lang="he-IL" smtClean="0"/>
              <a:t>21</a:t>
            </a:fld>
            <a:endParaRPr lang="he-IL"/>
          </a:p>
        </p:txBody>
      </p:sp>
      <p:grpSp>
        <p:nvGrpSpPr>
          <p:cNvPr id="42" name="קבוצה 41"/>
          <p:cNvGrpSpPr/>
          <p:nvPr/>
        </p:nvGrpSpPr>
        <p:grpSpPr>
          <a:xfrm>
            <a:off x="1524471" y="2129207"/>
            <a:ext cx="3941883" cy="4608512"/>
            <a:chOff x="7957731" y="2195736"/>
            <a:chExt cx="3941883" cy="4608512"/>
          </a:xfrm>
        </p:grpSpPr>
        <p:sp>
          <p:nvSpPr>
            <p:cNvPr id="44" name="TextBox 43"/>
            <p:cNvSpPr txBox="1"/>
            <p:nvPr/>
          </p:nvSpPr>
          <p:spPr>
            <a:xfrm rot="10800000" flipV="1">
              <a:off x="8325544" y="2195736"/>
              <a:ext cx="3574070" cy="1754327"/>
            </a:xfrm>
            <a:prstGeom prst="rect">
              <a:avLst/>
            </a:prstGeom>
            <a:noFill/>
          </p:spPr>
          <p:txBody>
            <a:bodyPr wrap="square" rtlCol="1">
              <a:spAutoFit/>
            </a:bodyPr>
            <a:lstStyle/>
            <a:p>
              <a:pPr>
                <a:lnSpc>
                  <a:spcPct val="150000"/>
                </a:lnSpc>
              </a:pP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סִימָנֵי הַנִּקּוּד </a:t>
              </a:r>
              <a:r>
                <a:rPr lang="he-IL" sz="2400" b="1" dirty="0" smtClean="0">
                  <a:solidFill>
                    <a:schemeClr val="accent6">
                      <a:lumMod val="75000"/>
                    </a:schemeClr>
                  </a:solidFill>
                  <a:latin typeface="Guttman Hatzvi" panose="02010401010101010101" pitchFamily="2" charset="-79"/>
                  <a:cs typeface="Guttman Hatzvi" panose="02010401010101010101" pitchFamily="2" charset="-79"/>
                </a:rPr>
                <a:t>צְ</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אוּ לַדֶּרֶ</a:t>
              </a:r>
              <a:r>
                <a:rPr lang="he-IL" sz="2400" dirty="0" smtClean="0">
                  <a:solidFill>
                    <a:schemeClr val="accent6">
                      <a:lumMod val="75000"/>
                    </a:schemeClr>
                  </a:solidFill>
                  <a:latin typeface="Guttman Hatzvi" panose="02010401010101010101" pitchFamily="2" charset="-79"/>
                  <a:cs typeface="Guttman Hatzvi" panose="02010401010101010101" pitchFamily="2" charset="-79"/>
                </a:rPr>
                <a:t>ךְ,</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
              </a:r>
              <a:b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b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הַטִּיּוּל יַ</a:t>
              </a:r>
              <a:r>
                <a:rPr lang="he-IL" sz="2400" b="1" dirty="0">
                  <a:solidFill>
                    <a:schemeClr val="accent6">
                      <a:lumMod val="75000"/>
                    </a:schemeClr>
                  </a:solidFill>
                  <a:latin typeface="Guttman Hatzvi" panose="02010401010101010101" pitchFamily="2" charset="-79"/>
                  <a:cs typeface="Guttman Hatzvi" panose="02010401010101010101" pitchFamily="2" charset="-79"/>
                </a:rPr>
                <a:t>תְ</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חִיל </a:t>
              </a:r>
              <a:endPar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endParaRPr>
            </a:p>
            <a:p>
              <a:pPr>
                <a:lnSpc>
                  <a:spcPct val="150000"/>
                </a:lnSpc>
              </a:pPr>
              <a:r>
                <a:rPr lang="he-IL" sz="2400" b="1" dirty="0">
                  <a:solidFill>
                    <a:schemeClr val="accent6">
                      <a:lumMod val="75000"/>
                    </a:schemeClr>
                  </a:solidFill>
                  <a:latin typeface="Guttman Hatzvi" panose="02010401010101010101" pitchFamily="2" charset="-79"/>
                  <a:cs typeface="Guttman Hatzvi" panose="02010401010101010101" pitchFamily="2" charset="-79"/>
                </a:rPr>
                <a:t>בְּ</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דִיּוּק לֹא </a:t>
              </a:r>
              <a:r>
                <a:rPr lang="he-IL" sz="2400" b="1" dirty="0" smtClean="0">
                  <a:solidFill>
                    <a:schemeClr val="accent6">
                      <a:lumMod val="75000"/>
                    </a:schemeClr>
                  </a:solidFill>
                  <a:latin typeface="Guttman Hatzvi" panose="02010401010101010101" pitchFamily="2" charset="-79"/>
                  <a:cs typeface="Guttman Hatzvi" panose="02010401010101010101" pitchFamily="2" charset="-79"/>
                </a:rPr>
                <a:t>בְּ</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עֵרֶ</a:t>
              </a:r>
              <a:r>
                <a:rPr lang="he-IL" sz="2400" dirty="0" smtClean="0">
                  <a:solidFill>
                    <a:schemeClr val="accent6">
                      <a:lumMod val="75000"/>
                    </a:schemeClr>
                  </a:solidFill>
                  <a:latin typeface="Guttman Hatzvi" panose="02010401010101010101" pitchFamily="2" charset="-79"/>
                  <a:cs typeface="Guttman Hatzvi" panose="02010401010101010101" pitchFamily="2" charset="-79"/>
                </a:rPr>
                <a:t>ךְ.</a:t>
              </a:r>
            </a:p>
          </p:txBody>
        </p:sp>
        <p:sp>
          <p:nvSpPr>
            <p:cNvPr id="45" name="מלבן 44"/>
            <p:cNvSpPr/>
            <p:nvPr/>
          </p:nvSpPr>
          <p:spPr>
            <a:xfrm>
              <a:off x="7957731" y="3941926"/>
              <a:ext cx="3941883" cy="2862322"/>
            </a:xfrm>
            <a:prstGeom prst="rect">
              <a:avLst/>
            </a:prstGeom>
          </p:spPr>
          <p:txBody>
            <a:bodyPr wrap="square">
              <a:spAutoFit/>
            </a:bodyPr>
            <a:lstStyle/>
            <a:p>
              <a:pPr lvl="0">
                <a:lnSpc>
                  <a:spcPct val="150000"/>
                </a:lnSpc>
              </a:pP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נַ</a:t>
              </a:r>
              <a:r>
                <a:rPr lang="he-IL" sz="2400" b="1" dirty="0">
                  <a:solidFill>
                    <a:schemeClr val="accent6">
                      <a:lumMod val="75000"/>
                    </a:schemeClr>
                  </a:solidFill>
                  <a:latin typeface="Guttman Hatzvi" panose="02010401010101010101" pitchFamily="2" charset="-79"/>
                  <a:cs typeface="Guttman Hatzvi" panose="02010401010101010101" pitchFamily="2" charset="-79"/>
                </a:rPr>
                <a:t>מ</a:t>
              </a:r>
              <a:r>
                <a:rPr lang="he-IL" sz="2400" b="1" dirty="0">
                  <a:solidFill>
                    <a:schemeClr val="accent6">
                      <a:lumMod val="50000"/>
                    </a:schemeClr>
                  </a:solidFill>
                  <a:latin typeface="Guttman Hatzvi" panose="02010401010101010101" pitchFamily="2" charset="-79"/>
                  <a:cs typeface="Guttman Hatzvi" panose="02010401010101010101" pitchFamily="2" charset="-79"/>
                </a:rPr>
                <a:t>ְ</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תִּין </a:t>
              </a:r>
              <a:r>
                <a:rPr lang="he-IL" sz="2400" b="1" dirty="0">
                  <a:solidFill>
                    <a:schemeClr val="accent6">
                      <a:lumMod val="75000"/>
                    </a:schemeClr>
                  </a:solidFill>
                  <a:latin typeface="Guttman Hatzvi" panose="02010401010101010101" pitchFamily="2" charset="-79"/>
                  <a:cs typeface="Guttman Hatzvi" panose="02010401010101010101" pitchFamily="2" charset="-79"/>
                </a:rPr>
                <a:t>לְ</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בוֹאֲכֶם </a:t>
              </a:r>
            </a:p>
            <a:p>
              <a:pPr>
                <a:lnSpc>
                  <a:spcPct val="150000"/>
                </a:lnSpc>
              </a:pP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עוֹד </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רֶגַע קָט,</a:t>
              </a:r>
              <a:br>
                <a:rPr lang="he-IL" sz="2400" dirty="0">
                  <a:solidFill>
                    <a:schemeClr val="tx1">
                      <a:lumMod val="75000"/>
                      <a:lumOff val="25000"/>
                    </a:schemeClr>
                  </a:solidFill>
                  <a:latin typeface="Guttman Hatzvi" panose="02010401010101010101" pitchFamily="2" charset="-79"/>
                  <a:cs typeface="Guttman Hatzvi" panose="02010401010101010101" pitchFamily="2" charset="-79"/>
                </a:rPr>
              </a:br>
              <a:r>
                <a:rPr lang="he-IL" sz="2400" dirty="0" err="1">
                  <a:solidFill>
                    <a:schemeClr val="tx1">
                      <a:lumMod val="75000"/>
                      <a:lumOff val="25000"/>
                    </a:schemeClr>
                  </a:solidFill>
                  <a:latin typeface="Guttman Hatzvi" panose="02010401010101010101" pitchFamily="2" charset="-79"/>
                  <a:cs typeface="Guttman Hatzvi" panose="02010401010101010101" pitchFamily="2" charset="-79"/>
                </a:rPr>
                <a:t>עֵינַיִם</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 נַעֲצֹם </a:t>
              </a:r>
              <a:endPar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endParaRPr>
            </a:p>
            <a:p>
              <a:pPr>
                <a:lnSpc>
                  <a:spcPct val="150000"/>
                </a:lnSpc>
              </a:pPr>
              <a:r>
                <a:rPr lang="he-IL" sz="2400" b="1" dirty="0" smtClean="0">
                  <a:solidFill>
                    <a:schemeClr val="accent6">
                      <a:lumMod val="75000"/>
                    </a:schemeClr>
                  </a:solidFill>
                  <a:latin typeface="Guttman Hatzvi" panose="02010401010101010101" pitchFamily="2" charset="-79"/>
                  <a:cs typeface="Guttman Hatzvi" panose="02010401010101010101" pitchFamily="2" charset="-79"/>
                </a:rPr>
                <a:t>וְ</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נִ</a:t>
              </a:r>
              <a:r>
                <a:rPr lang="he-IL" sz="2400" b="1" dirty="0" smtClean="0">
                  <a:solidFill>
                    <a:schemeClr val="accent6">
                      <a:lumMod val="75000"/>
                    </a:schemeClr>
                  </a:solidFill>
                  <a:latin typeface="Guttman Hatzvi" panose="02010401010101010101" pitchFamily="2" charset="-79"/>
                  <a:cs typeface="Guttman Hatzvi" panose="02010401010101010101" pitchFamily="2" charset="-79"/>
                </a:rPr>
                <a:t>ס</a:t>
              </a:r>
              <a:r>
                <a:rPr lang="he-IL" sz="2400" b="1" dirty="0" smtClean="0">
                  <a:solidFill>
                    <a:schemeClr val="accent6">
                      <a:lumMod val="50000"/>
                    </a:schemeClr>
                  </a:solidFill>
                  <a:latin typeface="Guttman Hatzvi" panose="02010401010101010101" pitchFamily="2" charset="-79"/>
                  <a:cs typeface="Guttman Hatzvi" panose="02010401010101010101" pitchFamily="2" charset="-79"/>
                </a:rPr>
                <a:t>ְ</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פֹּר </a:t>
              </a:r>
              <a:r>
                <a:rPr lang="he-IL" sz="2400" b="1" dirty="0">
                  <a:solidFill>
                    <a:schemeClr val="accent6">
                      <a:lumMod val="75000"/>
                    </a:schemeClr>
                  </a:solidFill>
                  <a:latin typeface="Guttman Hatzvi" panose="02010401010101010101" pitchFamily="2" charset="-79"/>
                  <a:cs typeface="Guttman Hatzvi" panose="02010401010101010101" pitchFamily="2" charset="-79"/>
                </a:rPr>
                <a:t>לְ</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אָחוֹר</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 </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חָמֵשׁ, </a:t>
              </a:r>
              <a:endPar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endParaRPr>
            </a:p>
            <a:p>
              <a:pPr>
                <a:lnSpc>
                  <a:spcPct val="150000"/>
                </a:lnSpc>
              </a:pP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אַ</a:t>
              </a:r>
              <a:r>
                <a:rPr lang="he-IL" sz="2400" b="1" dirty="0" smtClean="0">
                  <a:solidFill>
                    <a:schemeClr val="accent6">
                      <a:lumMod val="75000"/>
                    </a:schemeClr>
                  </a:solidFill>
                  <a:latin typeface="Guttman Hatzvi" panose="02010401010101010101" pitchFamily="2" charset="-79"/>
                  <a:cs typeface="Guttman Hatzvi" panose="02010401010101010101" pitchFamily="2" charset="-79"/>
                </a:rPr>
                <a:t>רְ</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בַּע</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 שָׁלוֹשׁ, </a:t>
              </a:r>
              <a:r>
                <a:rPr lang="he-IL" sz="2400" b="1" dirty="0">
                  <a:solidFill>
                    <a:schemeClr val="accent6">
                      <a:lumMod val="75000"/>
                    </a:schemeClr>
                  </a:solidFill>
                  <a:latin typeface="Guttman Hatzvi" panose="02010401010101010101" pitchFamily="2" charset="-79"/>
                  <a:cs typeface="Guttman Hatzvi" panose="02010401010101010101" pitchFamily="2" charset="-79"/>
                </a:rPr>
                <a:t>שְׁ</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תַּיִם, אַחַת</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a:t>
              </a:r>
              <a:endParaRPr lang="en-US" sz="2400" dirty="0">
                <a:solidFill>
                  <a:schemeClr val="tx1">
                    <a:lumMod val="75000"/>
                    <a:lumOff val="25000"/>
                  </a:schemeClr>
                </a:solidFill>
                <a:cs typeface="Guttman Hatzvi" panose="02010401010101010101" pitchFamily="2" charset="-79"/>
              </a:endParaRPr>
            </a:p>
          </p:txBody>
        </p:sp>
        <p:pic>
          <p:nvPicPr>
            <p:cNvPr id="46" name="תמונה 4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97392" y="3743183"/>
              <a:ext cx="856756" cy="1584000"/>
            </a:xfrm>
            <a:prstGeom prst="rect">
              <a:avLst/>
            </a:prstGeom>
          </p:spPr>
        </p:pic>
      </p:grpSp>
      <p:pic>
        <p:nvPicPr>
          <p:cNvPr id="2" name="תמונה 1"/>
          <p:cNvPicPr>
            <a:picLocks noChangeAspect="1"/>
          </p:cNvPicPr>
          <p:nvPr/>
        </p:nvPicPr>
        <p:blipFill rotWithShape="1">
          <a:blip r:embed="rId5" cstate="print">
            <a:extLst>
              <a:ext uri="{BEBA8EAE-BF5A-486C-A8C5-ECC9F3942E4B}">
                <a14:imgProps xmlns:a14="http://schemas.microsoft.com/office/drawing/2010/main">
                  <a14:imgLayer r:embed="rId6">
                    <a14:imgEffect>
                      <a14:saturation sat="66000"/>
                    </a14:imgEffect>
                    <a14:imgEffect>
                      <a14:brightnessContrast contrast="20000"/>
                    </a14:imgEffect>
                  </a14:imgLayer>
                </a14:imgProps>
              </a:ext>
              <a:ext uri="{28A0092B-C50C-407E-A947-70E740481C1C}">
                <a14:useLocalDpi xmlns:a14="http://schemas.microsoft.com/office/drawing/2010/main" val="0"/>
              </a:ext>
            </a:extLst>
          </a:blip>
          <a:srcRect b="21176"/>
          <a:stretch/>
        </p:blipFill>
        <p:spPr>
          <a:xfrm>
            <a:off x="270905" y="251520"/>
            <a:ext cx="1441355" cy="851300"/>
          </a:xfrm>
          <a:prstGeom prst="rect">
            <a:avLst/>
          </a:prstGeom>
        </p:spPr>
      </p:pic>
      <p:pic>
        <p:nvPicPr>
          <p:cNvPr id="3" name="תמונה 2">
            <a:hlinkClick r:id="rId7" action="ppaction://hlinksldjump"/>
          </p:cNvPr>
          <p:cNvPicPr>
            <a:picLocks noChangeAspect="1"/>
          </p:cNvPicPr>
          <p:nvPr/>
        </p:nvPicPr>
        <p:blipFill>
          <a:blip r:embed="rId8">
            <a:extLst>
              <a:ext uri="{BEBA8EAE-BF5A-486C-A8C5-ECC9F3942E4B}">
                <a14:imgProps xmlns:a14="http://schemas.microsoft.com/office/drawing/2010/main">
                  <a14:imgLayer r:embed="rId9">
                    <a14:imgEffect>
                      <a14:saturation sat="400000"/>
                    </a14:imgEffect>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624358" y="8175254"/>
            <a:ext cx="1225195" cy="804605"/>
          </a:xfrm>
          <a:prstGeom prst="rect">
            <a:avLst/>
          </a:prstGeom>
        </p:spPr>
      </p:pic>
      <p:pic>
        <p:nvPicPr>
          <p:cNvPr id="6" name="תמונה 5">
            <a:hlinkClick r:id="rId10" action="ppaction://hlinksldjump"/>
          </p:cNvPr>
          <p:cNvPicPr>
            <a:picLocks noChangeAspect="1"/>
          </p:cNvPicPr>
          <p:nvPr/>
        </p:nvPicPr>
        <p:blipFill>
          <a:blip r:embed="rId11">
            <a:extLst>
              <a:ext uri="{BEBA8EAE-BF5A-486C-A8C5-ECC9F3942E4B}">
                <a14:imgProps xmlns:a14="http://schemas.microsoft.com/office/drawing/2010/main">
                  <a14:imgLayer r:embed="rId12">
                    <a14:imgEffect>
                      <a14:saturation sat="400000"/>
                    </a14:imgEffect>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1892283" y="8167158"/>
            <a:ext cx="1286150" cy="798510"/>
          </a:xfrm>
          <a:prstGeom prst="rect">
            <a:avLst/>
          </a:prstGeom>
        </p:spPr>
      </p:pic>
    </p:spTree>
    <p:extLst>
      <p:ext uri="{BB962C8B-B14F-4D97-AF65-F5344CB8AC3E}">
        <p14:creationId xmlns:p14="http://schemas.microsoft.com/office/powerpoint/2010/main" val="304992429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תמונה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585320" y="2267744"/>
            <a:ext cx="5724000" cy="5724000"/>
          </a:xfrm>
          <a:prstGeom prst="rect">
            <a:avLst/>
          </a:prstGeom>
        </p:spPr>
      </p:pic>
      <p:sp>
        <p:nvSpPr>
          <p:cNvPr id="5" name="מציין מיקום של מספר שקופית 4"/>
          <p:cNvSpPr>
            <a:spLocks noGrp="1"/>
          </p:cNvSpPr>
          <p:nvPr>
            <p:ph type="sldNum" sz="quarter" idx="12"/>
          </p:nvPr>
        </p:nvSpPr>
        <p:spPr>
          <a:xfrm>
            <a:off x="6237312" y="8460432"/>
            <a:ext cx="1600200" cy="486833"/>
          </a:xfrm>
        </p:spPr>
        <p:txBody>
          <a:bodyPr/>
          <a:lstStyle/>
          <a:p>
            <a:fld id="{C60840D6-4A80-4F4C-92AD-B99FC8A0C370}" type="slidenum">
              <a:rPr lang="he-IL" smtClean="0"/>
              <a:t>22</a:t>
            </a:fld>
            <a:endParaRPr lang="he-IL" dirty="0"/>
          </a:p>
        </p:txBody>
      </p:sp>
      <p:sp>
        <p:nvSpPr>
          <p:cNvPr id="16" name="TextBox 15"/>
          <p:cNvSpPr txBox="1"/>
          <p:nvPr/>
        </p:nvSpPr>
        <p:spPr>
          <a:xfrm>
            <a:off x="2273845" y="1115616"/>
            <a:ext cx="2274983" cy="523220"/>
          </a:xfrm>
          <a:prstGeom prst="rect">
            <a:avLst/>
          </a:prstGeom>
          <a:noFill/>
        </p:spPr>
        <p:txBody>
          <a:bodyPr wrap="none" rtlCol="1">
            <a:spAutoFit/>
          </a:bodyPr>
          <a:lstStyle/>
          <a:p>
            <a:r>
              <a:rPr lang="he-IL" sz="2800" dirty="0">
                <a:latin typeface="Guttman David" panose="02010401010101010101" pitchFamily="2" charset="-79"/>
                <a:cs typeface="Guttman David" panose="02010401010101010101" pitchFamily="2" charset="-79"/>
              </a:rPr>
              <a:t>מַעֲרָכָה</a:t>
            </a:r>
            <a:r>
              <a:rPr lang="he-IL" sz="2800" dirty="0">
                <a:solidFill>
                  <a:schemeClr val="tx1">
                    <a:lumMod val="75000"/>
                    <a:lumOff val="25000"/>
                  </a:schemeClr>
                </a:solidFill>
                <a:latin typeface="Guttman David" panose="02010401010101010101" pitchFamily="2" charset="-79"/>
                <a:cs typeface="Guttman David" panose="02010401010101010101" pitchFamily="2" charset="-79"/>
              </a:rPr>
              <a:t> </a:t>
            </a:r>
            <a:r>
              <a:rPr lang="he-IL" sz="2800" dirty="0">
                <a:latin typeface="Guttman David" panose="02010401010101010101" pitchFamily="2" charset="-79"/>
                <a:cs typeface="Guttman David" panose="02010401010101010101" pitchFamily="2" charset="-79"/>
              </a:rPr>
              <a:t>שְׁנִיָּה</a:t>
            </a:r>
          </a:p>
        </p:txBody>
      </p:sp>
      <p:sp>
        <p:nvSpPr>
          <p:cNvPr id="13" name="TextBox 12"/>
          <p:cNvSpPr txBox="1"/>
          <p:nvPr/>
        </p:nvSpPr>
        <p:spPr>
          <a:xfrm>
            <a:off x="1637399" y="4139952"/>
            <a:ext cx="3447785" cy="584775"/>
          </a:xfrm>
          <a:prstGeom prst="rect">
            <a:avLst/>
          </a:prstGeom>
          <a:noFill/>
        </p:spPr>
        <p:txBody>
          <a:bodyPr wrap="square" rtlCol="1">
            <a:spAutoFit/>
          </a:bodyPr>
          <a:lstStyle/>
          <a:p>
            <a:pPr algn="ctr"/>
            <a:r>
              <a:rPr lang="he-IL" sz="3200" dirty="0" smtClean="0">
                <a:solidFill>
                  <a:srgbClr val="00518E"/>
                </a:solidFill>
                <a:latin typeface="Guttman David" panose="02010401010101010101" pitchFamily="2" charset="-79"/>
                <a:cs typeface="Guttman David" panose="02010401010101010101" pitchFamily="2" charset="-79"/>
              </a:rPr>
              <a:t>פַּתָּח</a:t>
            </a:r>
            <a:r>
              <a:rPr lang="en-US" sz="3200" dirty="0" smtClean="0">
                <a:solidFill>
                  <a:srgbClr val="00518E"/>
                </a:solidFill>
                <a:latin typeface="Aharoni" panose="02010803020104030203" pitchFamily="2" charset="-79"/>
                <a:cs typeface="Guttman David" panose="02010401010101010101" pitchFamily="2" charset="-79"/>
              </a:rPr>
              <a:t> </a:t>
            </a:r>
            <a:r>
              <a:rPr lang="he-IL" sz="3200" dirty="0" smtClean="0">
                <a:solidFill>
                  <a:srgbClr val="00518E"/>
                </a:solidFill>
                <a:latin typeface="Guttman David" panose="02010401010101010101" pitchFamily="2" charset="-79"/>
                <a:cs typeface="Guttman David" panose="02010401010101010101" pitchFamily="2" charset="-79"/>
              </a:rPr>
              <a:t> </a:t>
            </a:r>
            <a:r>
              <a:rPr lang="he-IL" sz="3200" dirty="0" smtClean="0">
                <a:solidFill>
                  <a:srgbClr val="00518E"/>
                </a:solidFill>
                <a:latin typeface="Guttman David" panose="02010401010101010101" pitchFamily="2" charset="-79"/>
                <a:cs typeface="Guttman David" panose="02010401010101010101" pitchFamily="2" charset="-79"/>
              </a:rPr>
              <a:t>וְ</a:t>
            </a:r>
            <a:r>
              <a:rPr lang="he-IL" sz="3200" dirty="0" smtClean="0">
                <a:solidFill>
                  <a:srgbClr val="00518E"/>
                </a:solidFill>
                <a:latin typeface="Guttman David" panose="02010401010101010101" pitchFamily="2" charset="-79"/>
                <a:cs typeface="Guttman David" panose="02010401010101010101" pitchFamily="2" charset="-79"/>
              </a:rPr>
              <a:t>ק</a:t>
            </a:r>
            <a:r>
              <a:rPr lang="he-IL" sz="3200" dirty="0">
                <a:solidFill>
                  <a:srgbClr val="00518E"/>
                </a:solidFill>
                <a:latin typeface="Aharoni" panose="02010803020104030203" pitchFamily="2" charset="-79"/>
                <a:cs typeface="Guttman David" panose="02010401010101010101" pitchFamily="2" charset="-79"/>
              </a:rPr>
              <a:t>ָ</a:t>
            </a:r>
            <a:r>
              <a:rPr lang="he-IL" sz="3200" dirty="0" smtClean="0">
                <a:solidFill>
                  <a:srgbClr val="00518E"/>
                </a:solidFill>
                <a:latin typeface="Guttman David" panose="02010401010101010101" pitchFamily="2" charset="-79"/>
                <a:cs typeface="Guttman David" panose="02010401010101010101" pitchFamily="2" charset="-79"/>
              </a:rPr>
              <a:t>מָץ</a:t>
            </a:r>
            <a:endParaRPr lang="he-IL" sz="3200" dirty="0">
              <a:solidFill>
                <a:srgbClr val="00518E"/>
              </a:solidFill>
              <a:latin typeface="Guttman David" panose="02010401010101010101" pitchFamily="2" charset="-79"/>
              <a:cs typeface="Guttman David" panose="02010401010101010101" pitchFamily="2" charset="-79"/>
            </a:endParaRPr>
          </a:p>
        </p:txBody>
      </p:sp>
      <p:pic>
        <p:nvPicPr>
          <p:cNvPr id="8" name="תמונה 7"/>
          <p:cNvPicPr>
            <a:picLocks noChangeAspect="1"/>
          </p:cNvPicPr>
          <p:nvPr/>
        </p:nvPicPr>
        <p:blipFill rotWithShape="1">
          <a:blip r:embed="rId3" cstate="print">
            <a:extLst>
              <a:ext uri="{28A0092B-C50C-407E-A947-70E740481C1C}">
                <a14:useLocalDpi xmlns:a14="http://schemas.microsoft.com/office/drawing/2010/main" val="0"/>
              </a:ext>
            </a:extLst>
          </a:blip>
          <a:srcRect r="21162"/>
          <a:stretch/>
        </p:blipFill>
        <p:spPr>
          <a:xfrm flipH="1">
            <a:off x="4860465" y="0"/>
            <a:ext cx="1973499" cy="2376000"/>
          </a:xfrm>
          <a:prstGeom prst="rect">
            <a:avLst/>
          </a:prstGeom>
        </p:spPr>
      </p:pic>
      <p:pic>
        <p:nvPicPr>
          <p:cNvPr id="7" name="תמונה 6"/>
          <p:cNvPicPr>
            <a:picLocks noChangeAspect="1"/>
          </p:cNvPicPr>
          <p:nvPr/>
        </p:nvPicPr>
        <p:blipFill>
          <a:blip r:embed="rId4">
            <a:duotone>
              <a:schemeClr val="accent1">
                <a:shade val="45000"/>
                <a:satMod val="135000"/>
              </a:schemeClr>
              <a:prstClr val="white"/>
            </a:duotone>
            <a:extLst>
              <a:ext uri="{BEBA8EAE-BF5A-486C-A8C5-ECC9F3942E4B}">
                <a14:imgProps xmlns:a14="http://schemas.microsoft.com/office/drawing/2010/main">
                  <a14:imgLayer r:embed="rId5">
                    <a14:imgEffect>
                      <a14:sharpenSoften amount="-50000"/>
                    </a14:imgEffect>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5645621" y="8244408"/>
            <a:ext cx="591691" cy="566513"/>
          </a:xfrm>
          <a:prstGeom prst="rect">
            <a:avLst/>
          </a:prstGeom>
        </p:spPr>
      </p:pic>
      <p:grpSp>
        <p:nvGrpSpPr>
          <p:cNvPr id="10" name="קבוצה 9"/>
          <p:cNvGrpSpPr>
            <a:grpSpLocks noChangeAspect="1"/>
          </p:cNvGrpSpPr>
          <p:nvPr/>
        </p:nvGrpSpPr>
        <p:grpSpPr>
          <a:xfrm>
            <a:off x="2778079" y="5023417"/>
            <a:ext cx="1338481" cy="232092"/>
            <a:chOff x="1051256" y="467544"/>
            <a:chExt cx="3110615" cy="539378"/>
          </a:xfrm>
        </p:grpSpPr>
        <p:sp>
          <p:nvSpPr>
            <p:cNvPr id="11" name="מלבן 10"/>
            <p:cNvSpPr>
              <a:spLocks/>
            </p:cNvSpPr>
            <p:nvPr/>
          </p:nvSpPr>
          <p:spPr>
            <a:xfrm>
              <a:off x="3427521" y="468866"/>
              <a:ext cx="734350" cy="173790"/>
            </a:xfrm>
            <a:prstGeom prst="rect">
              <a:avLst/>
            </a:prstGeom>
            <a:solidFill>
              <a:srgbClr val="2A8667"/>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solidFill>
                  <a:srgbClr val="2A8667"/>
                </a:solidFill>
              </a:endParaRPr>
            </a:p>
          </p:txBody>
        </p:sp>
        <p:grpSp>
          <p:nvGrpSpPr>
            <p:cNvPr id="12" name="קבוצה 11"/>
            <p:cNvGrpSpPr/>
            <p:nvPr/>
          </p:nvGrpSpPr>
          <p:grpSpPr>
            <a:xfrm>
              <a:off x="1051256" y="467544"/>
              <a:ext cx="720197" cy="539378"/>
              <a:chOff x="1051256" y="1058532"/>
              <a:chExt cx="720197" cy="539378"/>
            </a:xfrm>
          </p:grpSpPr>
          <p:sp>
            <p:nvSpPr>
              <p:cNvPr id="14" name="מלבן 13"/>
              <p:cNvSpPr>
                <a:spLocks noChangeAspect="1"/>
              </p:cNvSpPr>
              <p:nvPr/>
            </p:nvSpPr>
            <p:spPr>
              <a:xfrm>
                <a:off x="1051256" y="1058532"/>
                <a:ext cx="720197" cy="139590"/>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solidFill>
                    <a:srgbClr val="002060"/>
                  </a:solidFill>
                </a:endParaRPr>
              </a:p>
            </p:txBody>
          </p:sp>
          <p:sp>
            <p:nvSpPr>
              <p:cNvPr id="15" name="מלבן 14"/>
              <p:cNvSpPr>
                <a:spLocks noChangeAspect="1"/>
              </p:cNvSpPr>
              <p:nvPr/>
            </p:nvSpPr>
            <p:spPr>
              <a:xfrm flipH="1">
                <a:off x="1350680" y="1219252"/>
                <a:ext cx="114729" cy="378658"/>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solidFill>
                    <a:srgbClr val="002060"/>
                  </a:solidFill>
                </a:endParaRPr>
              </a:p>
            </p:txBody>
          </p:sp>
        </p:grpSp>
      </p:grpSp>
    </p:spTree>
    <p:extLst>
      <p:ext uri="{BB962C8B-B14F-4D97-AF65-F5344CB8AC3E}">
        <p14:creationId xmlns:p14="http://schemas.microsoft.com/office/powerpoint/2010/main" val="26045777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מספר שקופית 1"/>
          <p:cNvSpPr>
            <a:spLocks noGrp="1"/>
          </p:cNvSpPr>
          <p:nvPr>
            <p:ph type="sldNum" sz="quarter" idx="12"/>
          </p:nvPr>
        </p:nvSpPr>
        <p:spPr>
          <a:xfrm>
            <a:off x="244624" y="8477655"/>
            <a:ext cx="1600200" cy="486833"/>
          </a:xfrm>
        </p:spPr>
        <p:txBody>
          <a:bodyPr/>
          <a:lstStyle/>
          <a:p>
            <a:fld id="{C60840D6-4A80-4F4C-92AD-B99FC8A0C370}" type="slidenum">
              <a:rPr lang="he-IL" smtClean="0"/>
              <a:t>23</a:t>
            </a:fld>
            <a:endParaRPr lang="he-IL" dirty="0"/>
          </a:p>
        </p:txBody>
      </p:sp>
      <p:sp>
        <p:nvSpPr>
          <p:cNvPr id="4" name="TextBox 3"/>
          <p:cNvSpPr txBox="1"/>
          <p:nvPr/>
        </p:nvSpPr>
        <p:spPr>
          <a:xfrm>
            <a:off x="2421867" y="3275856"/>
            <a:ext cx="3740191" cy="3400931"/>
          </a:xfrm>
          <a:prstGeom prst="rect">
            <a:avLst/>
          </a:prstGeom>
          <a:noFill/>
        </p:spPr>
        <p:txBody>
          <a:bodyPr wrap="none" rtlCol="1">
            <a:spAutoFit/>
          </a:bodyPr>
          <a:lstStyle/>
          <a:p>
            <a:pPr>
              <a:lnSpc>
                <a:spcPct val="150000"/>
              </a:lnSpc>
            </a:pPr>
            <a:r>
              <a:rPr lang="he-IL" sz="2000" dirty="0" err="1">
                <a:latin typeface="Guttman David" panose="02010401010101010101" pitchFamily="2" charset="-79"/>
                <a:cs typeface="Guttman David" panose="02010401010101010101" pitchFamily="2" charset="-79"/>
              </a:rPr>
              <a:t>חִקּוּי</a:t>
            </a:r>
            <a:r>
              <a:rPr lang="he-IL" sz="2000" dirty="0">
                <a:latin typeface="Guttman David" panose="02010401010101010101" pitchFamily="2" charset="-79"/>
                <a:cs typeface="Guttman David" panose="02010401010101010101" pitchFamily="2" charset="-79"/>
              </a:rPr>
              <a:t> סִימַן הַנִּקּוּד </a:t>
            </a:r>
            <a:r>
              <a:rPr lang="he-IL" sz="2000" dirty="0" smtClean="0">
                <a:latin typeface="Guttman David" panose="02010401010101010101" pitchFamily="2" charset="-79"/>
                <a:cs typeface="Guttman David" panose="02010401010101010101" pitchFamily="2" charset="-79"/>
              </a:rPr>
              <a:t>בִּתְנוּעָה:</a:t>
            </a:r>
            <a:endParaRPr lang="he-IL" sz="2000" dirty="0">
              <a:latin typeface="Guttman David" panose="02010401010101010101" pitchFamily="2" charset="-79"/>
              <a:cs typeface="Guttman David" panose="02010401010101010101" pitchFamily="2" charset="-79"/>
            </a:endParaRPr>
          </a:p>
          <a:p>
            <a:pPr>
              <a:lnSpc>
                <a:spcPct val="150000"/>
              </a:lnSpc>
            </a:pPr>
            <a:r>
              <a:rPr lang="he-IL" sz="2000" b="1" dirty="0" smtClean="0">
                <a:latin typeface="Guttman David" panose="02010401010101010101" pitchFamily="2" charset="-79"/>
                <a:cs typeface="Guttman David" panose="02010401010101010101" pitchFamily="2" charset="-79"/>
              </a:rPr>
              <a:t>פַּתָּח</a:t>
            </a:r>
            <a:r>
              <a:rPr lang="he-IL" sz="2000" dirty="0" smtClean="0">
                <a:latin typeface="Guttman David" panose="02010401010101010101" pitchFamily="2" charset="-79"/>
                <a:cs typeface="Guttman David" panose="02010401010101010101" pitchFamily="2" charset="-79"/>
              </a:rPr>
              <a:t> </a:t>
            </a:r>
            <a:r>
              <a:rPr lang="he-IL" sz="2000" dirty="0">
                <a:latin typeface="Guttman David" panose="02010401010101010101" pitchFamily="2" charset="-79"/>
                <a:cs typeface="Guttman David" panose="02010401010101010101" pitchFamily="2" charset="-79"/>
              </a:rPr>
              <a:t>– </a:t>
            </a:r>
            <a:r>
              <a:rPr lang="he-IL" sz="2000" dirty="0" smtClean="0">
                <a:solidFill>
                  <a:schemeClr val="tx1">
                    <a:lumMod val="75000"/>
                    <a:lumOff val="25000"/>
                  </a:schemeClr>
                </a:solidFill>
                <a:latin typeface="Guttman David" panose="02010401010101010101" pitchFamily="2" charset="-79"/>
                <a:cs typeface="Guttman David" panose="02010401010101010101" pitchFamily="2" charset="-79"/>
              </a:rPr>
              <a:t>אַמַּת </a:t>
            </a:r>
            <a:r>
              <a:rPr lang="he-IL" sz="2000" dirty="0">
                <a:solidFill>
                  <a:schemeClr val="tx1">
                    <a:lumMod val="75000"/>
                    <a:lumOff val="25000"/>
                  </a:schemeClr>
                </a:solidFill>
                <a:latin typeface="Guttman David" panose="02010401010101010101" pitchFamily="2" charset="-79"/>
                <a:cs typeface="Guttman David" panose="02010401010101010101" pitchFamily="2" charset="-79"/>
              </a:rPr>
              <a:t>הַיָּד בְּמַצָּב </a:t>
            </a:r>
            <a:r>
              <a:rPr lang="he-IL" sz="2000" dirty="0" smtClean="0">
                <a:solidFill>
                  <a:schemeClr val="tx1">
                    <a:lumMod val="75000"/>
                    <a:lumOff val="25000"/>
                  </a:schemeClr>
                </a:solidFill>
                <a:latin typeface="Guttman David" panose="02010401010101010101" pitchFamily="2" charset="-79"/>
                <a:cs typeface="Guttman David" panose="02010401010101010101" pitchFamily="2" charset="-79"/>
              </a:rPr>
              <a:t>מְאֻזָּן</a:t>
            </a:r>
          </a:p>
          <a:p>
            <a:pPr>
              <a:lnSpc>
                <a:spcPct val="150000"/>
              </a:lnSpc>
            </a:pPr>
            <a:r>
              <a:rPr lang="he-IL" sz="2000" b="1" dirty="0" smtClean="0">
                <a:latin typeface="Guttman David" panose="02010401010101010101" pitchFamily="2" charset="-79"/>
                <a:cs typeface="Guttman David" panose="02010401010101010101" pitchFamily="2" charset="-79"/>
              </a:rPr>
              <a:t>קָמָץ</a:t>
            </a:r>
            <a:r>
              <a:rPr lang="he-IL" sz="2000" dirty="0" smtClean="0">
                <a:latin typeface="Guttman David" panose="02010401010101010101" pitchFamily="2" charset="-79"/>
                <a:cs typeface="Guttman David" panose="02010401010101010101" pitchFamily="2" charset="-79"/>
              </a:rPr>
              <a:t> </a:t>
            </a:r>
            <a:r>
              <a:rPr lang="he-IL" sz="2000" dirty="0">
                <a:latin typeface="Guttman David" panose="02010401010101010101" pitchFamily="2" charset="-79"/>
                <a:cs typeface="Guttman David" panose="02010401010101010101" pitchFamily="2" charset="-79"/>
              </a:rPr>
              <a:t>– </a:t>
            </a:r>
            <a:r>
              <a:rPr lang="he-IL" sz="2000" dirty="0">
                <a:solidFill>
                  <a:schemeClr val="tx1">
                    <a:lumMod val="75000"/>
                    <a:lumOff val="25000"/>
                  </a:schemeClr>
                </a:solidFill>
                <a:latin typeface="Guttman David" panose="02010401010101010101" pitchFamily="2" charset="-79"/>
                <a:cs typeface="Guttman David" panose="02010401010101010101" pitchFamily="2" charset="-79"/>
              </a:rPr>
              <a:t>שְׁתֵּי אַמּוֹת </a:t>
            </a:r>
            <a:r>
              <a:rPr lang="he-IL" sz="2000" dirty="0" err="1">
                <a:solidFill>
                  <a:schemeClr val="tx1">
                    <a:lumMod val="75000"/>
                    <a:lumOff val="25000"/>
                  </a:schemeClr>
                </a:solidFill>
                <a:latin typeface="Guttman David" panose="02010401010101010101" pitchFamily="2" charset="-79"/>
                <a:cs typeface="Guttman David" panose="02010401010101010101" pitchFamily="2" charset="-79"/>
              </a:rPr>
              <a:t>הַיָּדַיִם</a:t>
            </a:r>
            <a:r>
              <a:rPr lang="he-IL" sz="2000" dirty="0">
                <a:solidFill>
                  <a:schemeClr val="tx1">
                    <a:lumMod val="75000"/>
                    <a:lumOff val="25000"/>
                  </a:schemeClr>
                </a:solidFill>
                <a:latin typeface="Guttman David" panose="02010401010101010101" pitchFamily="2" charset="-79"/>
                <a:cs typeface="Guttman David" panose="02010401010101010101" pitchFamily="2" charset="-79"/>
              </a:rPr>
              <a:t> </a:t>
            </a:r>
          </a:p>
          <a:p>
            <a:pPr>
              <a:lnSpc>
                <a:spcPct val="150000"/>
              </a:lnSpc>
            </a:pPr>
            <a:r>
              <a:rPr lang="he-IL" sz="2000" dirty="0">
                <a:solidFill>
                  <a:schemeClr val="tx1">
                    <a:lumMod val="75000"/>
                    <a:lumOff val="25000"/>
                  </a:schemeClr>
                </a:solidFill>
                <a:latin typeface="Guttman David" panose="02010401010101010101" pitchFamily="2" charset="-79"/>
                <a:cs typeface="Guttman David" panose="02010401010101010101" pitchFamily="2" charset="-79"/>
              </a:rPr>
              <a:t>בִּמְאֻזָּן </a:t>
            </a:r>
            <a:r>
              <a:rPr lang="he-IL" sz="2000" dirty="0" smtClean="0">
                <a:solidFill>
                  <a:schemeClr val="tx1">
                    <a:lumMod val="75000"/>
                    <a:lumOff val="25000"/>
                  </a:schemeClr>
                </a:solidFill>
                <a:latin typeface="Guttman David" panose="02010401010101010101" pitchFamily="2" charset="-79"/>
                <a:cs typeface="Guttman David" panose="02010401010101010101" pitchFamily="2" charset="-79"/>
              </a:rPr>
              <a:t>וּבִמְאֻנְָּךְ</a:t>
            </a:r>
          </a:p>
          <a:p>
            <a:pPr>
              <a:lnSpc>
                <a:spcPct val="150000"/>
              </a:lnSpc>
            </a:pPr>
            <a:endParaRPr lang="he-IL" dirty="0">
              <a:latin typeface="Guttman David" panose="02010401010101010101" pitchFamily="2" charset="-79"/>
              <a:cs typeface="Guttman David" panose="02010401010101010101" pitchFamily="2" charset="-79"/>
            </a:endParaRPr>
          </a:p>
          <a:p>
            <a:endParaRPr lang="he-IL" dirty="0">
              <a:latin typeface="Guttman David" panose="02010401010101010101" pitchFamily="2" charset="-79"/>
              <a:cs typeface="Guttman David" panose="02010401010101010101" pitchFamily="2" charset="-79"/>
            </a:endParaRPr>
          </a:p>
          <a:p>
            <a:r>
              <a:rPr lang="he-IL" sz="2000" dirty="0" err="1">
                <a:latin typeface="Guttman David" panose="02010401010101010101" pitchFamily="2" charset="-79"/>
                <a:cs typeface="Guttman David" panose="02010401010101010101" pitchFamily="2" charset="-79"/>
              </a:rPr>
              <a:t>חִקּוּי</a:t>
            </a:r>
            <a:r>
              <a:rPr lang="he-IL" sz="2000" dirty="0">
                <a:latin typeface="Guttman David" panose="02010401010101010101" pitchFamily="2" charset="-79"/>
                <a:cs typeface="Guttman David" panose="02010401010101010101" pitchFamily="2" charset="-79"/>
              </a:rPr>
              <a:t> תְּנוּעַת </a:t>
            </a:r>
            <a:r>
              <a:rPr lang="he-IL" sz="2000" dirty="0" err="1">
                <a:latin typeface="Guttman David" panose="02010401010101010101" pitchFamily="2" charset="-79"/>
                <a:cs typeface="Guttman David" panose="02010401010101010101" pitchFamily="2" charset="-79"/>
              </a:rPr>
              <a:t>הַשְּׂפָתַיִם</a:t>
            </a:r>
            <a:r>
              <a:rPr lang="he-IL" sz="2000" dirty="0" smtClean="0">
                <a:latin typeface="Guttman David" panose="02010401010101010101" pitchFamily="2" charset="-79"/>
                <a:cs typeface="Guttman David" panose="02010401010101010101" pitchFamily="2" charset="-79"/>
              </a:rPr>
              <a:t>: </a:t>
            </a:r>
            <a:endParaRPr lang="he-IL" sz="2000" dirty="0">
              <a:latin typeface="Guttman David" panose="02010401010101010101" pitchFamily="2" charset="-79"/>
              <a:cs typeface="Guttman David" panose="02010401010101010101" pitchFamily="2" charset="-79"/>
            </a:endParaRPr>
          </a:p>
          <a:p>
            <a:pPr>
              <a:lnSpc>
                <a:spcPct val="150000"/>
              </a:lnSpc>
            </a:pPr>
            <a:r>
              <a:rPr lang="he-IL" sz="2000" dirty="0" err="1">
                <a:solidFill>
                  <a:schemeClr val="tx1">
                    <a:lumMod val="75000"/>
                    <a:lumOff val="25000"/>
                  </a:schemeClr>
                </a:solidFill>
                <a:latin typeface="Guttman David" panose="02010401010101010101" pitchFamily="2" charset="-79"/>
                <a:cs typeface="Guttman David" panose="02010401010101010101" pitchFamily="2" charset="-79"/>
              </a:rPr>
              <a:t>יָדַיִם</a:t>
            </a:r>
            <a:r>
              <a:rPr lang="he-IL" sz="2000" dirty="0">
                <a:solidFill>
                  <a:schemeClr val="tx1">
                    <a:lumMod val="75000"/>
                    <a:lumOff val="25000"/>
                  </a:schemeClr>
                </a:solidFill>
                <a:latin typeface="Guttman David" panose="02010401010101010101" pitchFamily="2" charset="-79"/>
                <a:cs typeface="Guttman David" panose="02010401010101010101" pitchFamily="2" charset="-79"/>
              </a:rPr>
              <a:t> </a:t>
            </a:r>
            <a:r>
              <a:rPr lang="he-IL" sz="2000" dirty="0" smtClean="0">
                <a:solidFill>
                  <a:schemeClr val="tx1">
                    <a:lumMod val="75000"/>
                    <a:lumOff val="25000"/>
                  </a:schemeClr>
                </a:solidFill>
                <a:latin typeface="Guttman David" panose="02010401010101010101" pitchFamily="2" charset="-79"/>
                <a:cs typeface="Guttman David" panose="02010401010101010101" pitchFamily="2" charset="-79"/>
              </a:rPr>
              <a:t>לְמַעְלָה – פֶּה פָּתוּחַ לִרְוָחָה</a:t>
            </a:r>
            <a:endParaRPr lang="he-IL" sz="2000" dirty="0">
              <a:solidFill>
                <a:schemeClr val="tx1">
                  <a:lumMod val="75000"/>
                  <a:lumOff val="25000"/>
                </a:schemeClr>
              </a:solidFill>
              <a:latin typeface="Guttman David" panose="02010401010101010101" pitchFamily="2" charset="-79"/>
              <a:cs typeface="Guttman David" panose="02010401010101010101" pitchFamily="2" charset="-79"/>
            </a:endParaRPr>
          </a:p>
        </p:txBody>
      </p:sp>
      <p:pic>
        <p:nvPicPr>
          <p:cNvPr id="24" name="תמונה 23"/>
          <p:cNvPicPr>
            <a:picLocks noChangeAspect="1"/>
          </p:cNvPicPr>
          <p:nvPr/>
        </p:nvPicPr>
        <p:blipFill rotWithShape="1">
          <a:blip r:embed="rId2">
            <a:extLst>
              <a:ext uri="{BEBA8EAE-BF5A-486C-A8C5-ECC9F3942E4B}">
                <a14:imgProps xmlns:a14="http://schemas.microsoft.com/office/drawing/2010/main">
                  <a14:imgLayer r:embed="rId3">
                    <a14:imgEffect>
                      <a14:artisticLightScreen/>
                    </a14:imgEffect>
                  </a14:imgLayer>
                </a14:imgProps>
              </a:ext>
              <a:ext uri="{28A0092B-C50C-407E-A947-70E740481C1C}">
                <a14:useLocalDpi xmlns:a14="http://schemas.microsoft.com/office/drawing/2010/main" val="0"/>
              </a:ext>
            </a:extLst>
          </a:blip>
          <a:srcRect l="41991" t="70095" r="33445" b="24884"/>
          <a:stretch/>
        </p:blipFill>
        <p:spPr>
          <a:xfrm>
            <a:off x="4493720" y="2699792"/>
            <a:ext cx="1544374" cy="114815"/>
          </a:xfrm>
          <a:prstGeom prst="rect">
            <a:avLst/>
          </a:prstGeom>
        </p:spPr>
      </p:pic>
      <p:pic>
        <p:nvPicPr>
          <p:cNvPr id="5" name="תמונה 4"/>
          <p:cNvPicPr>
            <a:picLocks noChangeAspect="1"/>
          </p:cNvPicPr>
          <p:nvPr/>
        </p:nvPicPr>
        <p:blipFill rotWithShape="1">
          <a:blip r:embed="rId4">
            <a:extLst>
              <a:ext uri="{28A0092B-C50C-407E-A947-70E740481C1C}">
                <a14:useLocalDpi xmlns:a14="http://schemas.microsoft.com/office/drawing/2010/main" val="0"/>
              </a:ext>
            </a:extLst>
          </a:blip>
          <a:srcRect r="19659" b="50000"/>
          <a:stretch/>
        </p:blipFill>
        <p:spPr>
          <a:xfrm>
            <a:off x="411297" y="3203848"/>
            <a:ext cx="1569880" cy="576000"/>
          </a:xfrm>
          <a:prstGeom prst="rect">
            <a:avLst/>
          </a:prstGeom>
        </p:spPr>
      </p:pic>
      <p:pic>
        <p:nvPicPr>
          <p:cNvPr id="7" name="תמונה 6"/>
          <p:cNvPicPr>
            <a:picLocks noChangeAspect="1"/>
          </p:cNvPicPr>
          <p:nvPr/>
        </p:nvPicPr>
        <p:blipFill>
          <a:blip r:embed="rId5">
            <a:duotone>
              <a:prstClr val="black"/>
              <a:schemeClr val="accent3">
                <a:tint val="45000"/>
                <a:satMod val="400000"/>
              </a:schemeClr>
            </a:duotone>
            <a:extLst>
              <a:ext uri="{BEBA8EAE-BF5A-486C-A8C5-ECC9F3942E4B}">
                <a14:imgProps xmlns:a14="http://schemas.microsoft.com/office/drawing/2010/main">
                  <a14:imgLayer r:embed="rId6">
                    <a14:imgEffect>
                      <a14:colorTemperature colorTemp="8800"/>
                    </a14:imgEffect>
                    <a14:imgEffect>
                      <a14:saturation sat="0"/>
                    </a14:imgEffect>
                  </a14:imgLayer>
                </a14:imgProps>
              </a:ext>
              <a:ext uri="{28A0092B-C50C-407E-A947-70E740481C1C}">
                <a14:useLocalDpi xmlns:a14="http://schemas.microsoft.com/office/drawing/2010/main" val="0"/>
              </a:ext>
            </a:extLst>
          </a:blip>
          <a:stretch>
            <a:fillRect/>
          </a:stretch>
        </p:blipFill>
        <p:spPr>
          <a:xfrm>
            <a:off x="411298" y="4209978"/>
            <a:ext cx="1572638" cy="1475111"/>
          </a:xfrm>
          <a:prstGeom prst="rect">
            <a:avLst/>
          </a:prstGeom>
        </p:spPr>
      </p:pic>
      <p:pic>
        <p:nvPicPr>
          <p:cNvPr id="15" name="תמונה 14"/>
          <p:cNvPicPr>
            <a:picLocks noChangeAspect="1"/>
          </p:cNvPicPr>
          <p:nvPr/>
        </p:nvPicPr>
        <p:blipFill>
          <a:blip r:embed="rId7" cstate="print">
            <a:extLst>
              <a:ext uri="{BEBA8EAE-BF5A-486C-A8C5-ECC9F3942E4B}">
                <a14:imgProps xmlns:a14="http://schemas.microsoft.com/office/drawing/2010/main">
                  <a14:imgLayer r:embed="rId8">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2023" y="6084168"/>
            <a:ext cx="2561214" cy="2772000"/>
          </a:xfrm>
          <a:prstGeom prst="rect">
            <a:avLst/>
          </a:prstGeom>
        </p:spPr>
      </p:pic>
      <p:sp>
        <p:nvSpPr>
          <p:cNvPr id="18" name="TextBox 17"/>
          <p:cNvSpPr txBox="1"/>
          <p:nvPr/>
        </p:nvSpPr>
        <p:spPr>
          <a:xfrm>
            <a:off x="548680" y="1259632"/>
            <a:ext cx="5601224" cy="1015663"/>
          </a:xfrm>
          <a:prstGeom prst="rect">
            <a:avLst/>
          </a:prstGeom>
          <a:noFill/>
        </p:spPr>
        <p:txBody>
          <a:bodyPr wrap="square" rtlCol="1">
            <a:spAutoFit/>
          </a:bodyPr>
          <a:lstStyle/>
          <a:p>
            <a:pPr>
              <a:lnSpc>
                <a:spcPct val="150000"/>
              </a:lnSpc>
            </a:pPr>
            <a:r>
              <a:rPr lang="he-IL" sz="2000" dirty="0">
                <a:latin typeface="Guttman David" panose="02010401010101010101" pitchFamily="2" charset="-79"/>
                <a:cs typeface="Guttman David" panose="02010401010101010101" pitchFamily="2" charset="-79"/>
              </a:rPr>
              <a:t>הַמִּשְׁתַּתְּפִים וְצִבְעֵי הַמֶּלֶל שֶׁלָּהֶם:</a:t>
            </a:r>
          </a:p>
          <a:p>
            <a:pPr>
              <a:lnSpc>
                <a:spcPct val="150000"/>
              </a:lnSpc>
            </a:pPr>
            <a:r>
              <a:rPr lang="he-IL" sz="2000" dirty="0" smtClean="0">
                <a:solidFill>
                  <a:srgbClr val="236F56"/>
                </a:solidFill>
                <a:latin typeface="Guttman David" panose="02010401010101010101" pitchFamily="2" charset="-79"/>
                <a:cs typeface="Guttman David" panose="02010401010101010101" pitchFamily="2" charset="-79"/>
              </a:rPr>
              <a:t>פַּתָּח</a:t>
            </a:r>
            <a:r>
              <a:rPr lang="he-IL" sz="2000" dirty="0" smtClean="0">
                <a:solidFill>
                  <a:schemeClr val="tx1">
                    <a:lumMod val="75000"/>
                    <a:lumOff val="25000"/>
                  </a:schemeClr>
                </a:solidFill>
                <a:latin typeface="Guttman David" panose="02010401010101010101" pitchFamily="2" charset="-79"/>
                <a:cs typeface="Guttman David" panose="02010401010101010101" pitchFamily="2" charset="-79"/>
              </a:rPr>
              <a:t>  </a:t>
            </a:r>
            <a:r>
              <a:rPr lang="he-IL" sz="2000" dirty="0" smtClean="0">
                <a:solidFill>
                  <a:srgbClr val="002060"/>
                </a:solidFill>
                <a:latin typeface="Guttman David" panose="02010401010101010101" pitchFamily="2" charset="-79"/>
                <a:cs typeface="Guttman David" panose="02010401010101010101" pitchFamily="2" charset="-79"/>
              </a:rPr>
              <a:t>קָמָץ</a:t>
            </a:r>
            <a:r>
              <a:rPr lang="he-IL" sz="2000" dirty="0" smtClean="0">
                <a:solidFill>
                  <a:schemeClr val="tx1">
                    <a:lumMod val="75000"/>
                    <a:lumOff val="25000"/>
                  </a:schemeClr>
                </a:solidFill>
                <a:latin typeface="Guttman David" panose="02010401010101010101" pitchFamily="2" charset="-79"/>
                <a:cs typeface="Guttman David" panose="02010401010101010101" pitchFamily="2" charset="-79"/>
              </a:rPr>
              <a:t>  </a:t>
            </a:r>
            <a:r>
              <a:rPr lang="he-IL" sz="2000" dirty="0" smtClean="0">
                <a:solidFill>
                  <a:srgbClr val="00518E"/>
                </a:solidFill>
                <a:latin typeface="Guttman David" panose="02010401010101010101" pitchFamily="2" charset="-79"/>
                <a:cs typeface="Guttman David" panose="02010401010101010101" pitchFamily="2" charset="-79"/>
              </a:rPr>
              <a:t>פַּתָּח וְקָמָץ </a:t>
            </a:r>
            <a:r>
              <a:rPr lang="en-US" sz="2000" dirty="0" smtClean="0">
                <a:solidFill>
                  <a:srgbClr val="00518E"/>
                </a:solidFill>
                <a:latin typeface="Guttman David" panose="02010401010101010101" pitchFamily="2" charset="-79"/>
                <a:cs typeface="Guttman David" panose="02010401010101010101" pitchFamily="2" charset="-79"/>
              </a:rPr>
              <a:t> </a:t>
            </a:r>
            <a:r>
              <a:rPr lang="he-IL" sz="2000" dirty="0" smtClean="0">
                <a:solidFill>
                  <a:schemeClr val="accent6">
                    <a:lumMod val="75000"/>
                  </a:schemeClr>
                </a:solidFill>
                <a:latin typeface="Guttman David" panose="02010401010101010101" pitchFamily="2" charset="-79"/>
                <a:cs typeface="Guttman David" panose="02010401010101010101" pitchFamily="2" charset="-79"/>
              </a:rPr>
              <a:t>הַיְּלָדִים</a:t>
            </a:r>
            <a:r>
              <a:rPr lang="en-US" sz="2000" dirty="0" smtClean="0">
                <a:solidFill>
                  <a:schemeClr val="accent6">
                    <a:lumMod val="75000"/>
                  </a:schemeClr>
                </a:solidFill>
                <a:latin typeface="Guttman Hatzvi" panose="02010401010101010101" pitchFamily="2" charset="-79"/>
                <a:cs typeface="Guttman David" panose="02010401010101010101" pitchFamily="2" charset="-79"/>
              </a:rPr>
              <a:t> </a:t>
            </a:r>
            <a:r>
              <a:rPr lang="he-IL" sz="2000" dirty="0" smtClean="0">
                <a:solidFill>
                  <a:schemeClr val="accent6">
                    <a:lumMod val="75000"/>
                  </a:schemeClr>
                </a:solidFill>
                <a:latin typeface="Guttman David" panose="02010401010101010101" pitchFamily="2" charset="-79"/>
                <a:cs typeface="Guttman David" panose="02010401010101010101" pitchFamily="2" charset="-79"/>
              </a:rPr>
              <a:t> </a:t>
            </a:r>
            <a:r>
              <a:rPr lang="he-IL" sz="2000" dirty="0" smtClean="0">
                <a:solidFill>
                  <a:schemeClr val="tx1">
                    <a:lumMod val="75000"/>
                    <a:lumOff val="25000"/>
                  </a:schemeClr>
                </a:solidFill>
                <a:latin typeface="Guttman David" panose="02010401010101010101" pitchFamily="2" charset="-79"/>
                <a:cs typeface="Guttman David" panose="02010401010101010101" pitchFamily="2" charset="-79"/>
              </a:rPr>
              <a:t>הַסּוֹפֶרֶת</a:t>
            </a:r>
          </a:p>
        </p:txBody>
      </p:sp>
      <p:grpSp>
        <p:nvGrpSpPr>
          <p:cNvPr id="6" name="קבוצה 5"/>
          <p:cNvGrpSpPr/>
          <p:nvPr/>
        </p:nvGrpSpPr>
        <p:grpSpPr>
          <a:xfrm>
            <a:off x="290120" y="240190"/>
            <a:ext cx="1986752" cy="1379479"/>
            <a:chOff x="290120" y="240190"/>
            <a:chExt cx="1986752" cy="1379479"/>
          </a:xfrm>
        </p:grpSpPr>
        <p:sp>
          <p:nvSpPr>
            <p:cNvPr id="19" name="Callout"/>
            <p:cNvSpPr/>
            <p:nvPr/>
          </p:nvSpPr>
          <p:spPr>
            <a:xfrm rot="16200000">
              <a:off x="593756" y="-63446"/>
              <a:ext cx="1379479" cy="1986752"/>
            </a:xfrm>
            <a:custGeom>
              <a:avLst/>
              <a:gdLst/>
              <a:ahLst/>
              <a:cxnLst>
                <a:cxn ang="0">
                  <a:pos x="wd2" y="hd2"/>
                </a:cxn>
                <a:cxn ang="5400000">
                  <a:pos x="wd2" y="hd2"/>
                </a:cxn>
                <a:cxn ang="10800000">
                  <a:pos x="wd2" y="hd2"/>
                </a:cxn>
                <a:cxn ang="16200000">
                  <a:pos x="wd2" y="hd2"/>
                </a:cxn>
              </a:cxnLst>
              <a:rect l="0" t="0" r="r" b="b"/>
              <a:pathLst>
                <a:path w="21600" h="21600" extrusionOk="0">
                  <a:moveTo>
                    <a:pt x="4245" y="0"/>
                  </a:moveTo>
                  <a:cubicBezTo>
                    <a:pt x="3776" y="0"/>
                    <a:pt x="3396" y="279"/>
                    <a:pt x="3396" y="624"/>
                  </a:cubicBezTo>
                  <a:lnTo>
                    <a:pt x="3396" y="4994"/>
                  </a:lnTo>
                  <a:lnTo>
                    <a:pt x="0" y="6241"/>
                  </a:lnTo>
                  <a:lnTo>
                    <a:pt x="3396" y="7489"/>
                  </a:lnTo>
                  <a:lnTo>
                    <a:pt x="3396" y="20976"/>
                  </a:lnTo>
                  <a:cubicBezTo>
                    <a:pt x="3396" y="21321"/>
                    <a:pt x="3776" y="21600"/>
                    <a:pt x="4245" y="21600"/>
                  </a:cubicBezTo>
                  <a:lnTo>
                    <a:pt x="20751" y="21600"/>
                  </a:lnTo>
                  <a:cubicBezTo>
                    <a:pt x="21220" y="21600"/>
                    <a:pt x="21600" y="21321"/>
                    <a:pt x="21600" y="20976"/>
                  </a:cubicBezTo>
                  <a:lnTo>
                    <a:pt x="21600" y="624"/>
                  </a:lnTo>
                  <a:cubicBezTo>
                    <a:pt x="21600" y="279"/>
                    <a:pt x="21220" y="0"/>
                    <a:pt x="20751" y="0"/>
                  </a:cubicBezTo>
                  <a:lnTo>
                    <a:pt x="4245" y="0"/>
                  </a:lnTo>
                  <a:close/>
                </a:path>
              </a:pathLst>
            </a:custGeom>
            <a:solidFill>
              <a:srgbClr val="FFFFFF"/>
            </a:solidFill>
            <a:ln w="25400" cap="flat">
              <a:solidFill>
                <a:schemeClr val="bg1">
                  <a:lumMod val="85000"/>
                </a:schemeClr>
              </a:solidFill>
              <a:prstDash val="solid"/>
              <a:round/>
            </a:ln>
            <a:effectLst>
              <a:outerShdw blurRad="38100" dist="23000" dir="5400000" rotWithShape="0">
                <a:srgbClr val="000000">
                  <a:alpha val="35000"/>
                </a:srgbClr>
              </a:outerShdw>
            </a:effectLst>
          </p:spPr>
          <p:txBody>
            <a:bodyPr wrap="square" lIns="45718" tIns="45718" rIns="45718" bIns="45718" numCol="1" anchor="ctr">
              <a:noAutofit/>
            </a:bodyPr>
            <a:lstStyle/>
            <a:p>
              <a:pPr>
                <a:defRPr>
                  <a:latin typeface="+mj-lt"/>
                  <a:ea typeface="+mj-ea"/>
                  <a:cs typeface="+mj-cs"/>
                  <a:sym typeface="Calibri"/>
                </a:defRPr>
              </a:pPr>
              <a:endParaRPr/>
            </a:p>
          </p:txBody>
        </p:sp>
        <p:grpSp>
          <p:nvGrpSpPr>
            <p:cNvPr id="13" name="קבוצה 12"/>
            <p:cNvGrpSpPr>
              <a:grpSpLocks noChangeAspect="1"/>
            </p:cNvGrpSpPr>
            <p:nvPr/>
          </p:nvGrpSpPr>
          <p:grpSpPr>
            <a:xfrm>
              <a:off x="633122" y="942934"/>
              <a:ext cx="1208890" cy="367242"/>
              <a:chOff x="1051256" y="467544"/>
              <a:chExt cx="1775521" cy="539378"/>
            </a:xfrm>
          </p:grpSpPr>
          <p:sp>
            <p:nvSpPr>
              <p:cNvPr id="21" name="מלבן 20"/>
              <p:cNvSpPr>
                <a:spLocks noChangeAspect="1"/>
              </p:cNvSpPr>
              <p:nvPr/>
            </p:nvSpPr>
            <p:spPr>
              <a:xfrm>
                <a:off x="2090590" y="468878"/>
                <a:ext cx="736187" cy="142684"/>
              </a:xfrm>
              <a:prstGeom prst="rect">
                <a:avLst/>
              </a:prstGeom>
              <a:solidFill>
                <a:srgbClr val="2A8667"/>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solidFill>
                    <a:srgbClr val="2A8667"/>
                  </a:solidFill>
                </a:endParaRPr>
              </a:p>
            </p:txBody>
          </p:sp>
          <p:grpSp>
            <p:nvGrpSpPr>
              <p:cNvPr id="10" name="קבוצה 9"/>
              <p:cNvGrpSpPr/>
              <p:nvPr/>
            </p:nvGrpSpPr>
            <p:grpSpPr>
              <a:xfrm>
                <a:off x="1051256" y="467544"/>
                <a:ext cx="720197" cy="539378"/>
                <a:chOff x="1051256" y="1058532"/>
                <a:chExt cx="720197" cy="539378"/>
              </a:xfrm>
            </p:grpSpPr>
            <p:sp>
              <p:nvSpPr>
                <p:cNvPr id="22" name="מלבן 21"/>
                <p:cNvSpPr>
                  <a:spLocks noChangeAspect="1"/>
                </p:cNvSpPr>
                <p:nvPr/>
              </p:nvSpPr>
              <p:spPr>
                <a:xfrm>
                  <a:off x="1051256" y="1058532"/>
                  <a:ext cx="720197" cy="139590"/>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solidFill>
                      <a:srgbClr val="002060"/>
                    </a:solidFill>
                  </a:endParaRPr>
                </a:p>
              </p:txBody>
            </p:sp>
            <p:sp>
              <p:nvSpPr>
                <p:cNvPr id="23" name="מלבן 22"/>
                <p:cNvSpPr>
                  <a:spLocks noChangeAspect="1"/>
                </p:cNvSpPr>
                <p:nvPr/>
              </p:nvSpPr>
              <p:spPr>
                <a:xfrm flipH="1">
                  <a:off x="1350680" y="1219252"/>
                  <a:ext cx="114729" cy="378658"/>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solidFill>
                      <a:srgbClr val="002060"/>
                    </a:solidFill>
                  </a:endParaRPr>
                </a:p>
              </p:txBody>
            </p:sp>
          </p:grpSp>
        </p:grpSp>
        <p:sp>
          <p:nvSpPr>
            <p:cNvPr id="27" name="TextBox 26"/>
            <p:cNvSpPr txBox="1"/>
            <p:nvPr/>
          </p:nvSpPr>
          <p:spPr>
            <a:xfrm>
              <a:off x="438416" y="365919"/>
              <a:ext cx="1550424" cy="461665"/>
            </a:xfrm>
            <a:prstGeom prst="rect">
              <a:avLst/>
            </a:prstGeom>
            <a:noFill/>
          </p:spPr>
          <p:txBody>
            <a:bodyPr wrap="none" rtlCol="1">
              <a:spAutoFit/>
            </a:bodyPr>
            <a:lstStyle/>
            <a:p>
              <a:r>
                <a:rPr lang="he-IL" sz="2400" dirty="0" smtClean="0">
                  <a:solidFill>
                    <a:srgbClr val="003300"/>
                  </a:solidFill>
                  <a:latin typeface="Guttman David" panose="02010401010101010101" pitchFamily="2" charset="-79"/>
                  <a:cs typeface="Guttman David" panose="02010401010101010101" pitchFamily="2" charset="-79"/>
                </a:rPr>
                <a:t>פַּתָּח</a:t>
              </a:r>
              <a:r>
                <a:rPr lang="he-IL" sz="2000" dirty="0" smtClean="0">
                  <a:solidFill>
                    <a:srgbClr val="003300"/>
                  </a:solidFill>
                  <a:latin typeface="Guttman David" panose="02010401010101010101" pitchFamily="2" charset="-79"/>
                  <a:cs typeface="Guttman David" panose="02010401010101010101" pitchFamily="2" charset="-79"/>
                </a:rPr>
                <a:t> </a:t>
              </a:r>
              <a:r>
                <a:rPr lang="he-IL" sz="2400" dirty="0" smtClean="0">
                  <a:solidFill>
                    <a:srgbClr val="002060"/>
                  </a:solidFill>
                  <a:latin typeface="Guttman David" panose="02010401010101010101" pitchFamily="2" charset="-79"/>
                  <a:cs typeface="Guttman David" panose="02010401010101010101" pitchFamily="2" charset="-79"/>
                </a:rPr>
                <a:t>וְקָמָץ</a:t>
              </a:r>
              <a:endParaRPr lang="he-IL" sz="2000" dirty="0">
                <a:solidFill>
                  <a:srgbClr val="002060"/>
                </a:solidFill>
                <a:latin typeface="Guttman David" panose="02010401010101010101" pitchFamily="2" charset="-79"/>
                <a:cs typeface="Guttman David" panose="02010401010101010101" pitchFamily="2" charset="-79"/>
              </a:endParaRPr>
            </a:p>
          </p:txBody>
        </p:sp>
      </p:grpSp>
    </p:spTree>
    <p:extLst>
      <p:ext uri="{BB962C8B-B14F-4D97-AF65-F5344CB8AC3E}">
        <p14:creationId xmlns:p14="http://schemas.microsoft.com/office/powerpoint/2010/main" val="131413369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מציין מיקום של מספר שקופית 6"/>
          <p:cNvSpPr>
            <a:spLocks noGrp="1"/>
          </p:cNvSpPr>
          <p:nvPr>
            <p:ph type="sldNum" sz="quarter" idx="12"/>
          </p:nvPr>
        </p:nvSpPr>
        <p:spPr>
          <a:xfrm>
            <a:off x="6237312" y="8460432"/>
            <a:ext cx="1600200" cy="486833"/>
          </a:xfrm>
        </p:spPr>
        <p:txBody>
          <a:bodyPr/>
          <a:lstStyle/>
          <a:p>
            <a:fld id="{C60840D6-4A80-4F4C-92AD-B99FC8A0C370}" type="slidenum">
              <a:rPr lang="he-IL" smtClean="0"/>
              <a:t>24</a:t>
            </a:fld>
            <a:endParaRPr lang="he-IL" dirty="0"/>
          </a:p>
        </p:txBody>
      </p:sp>
      <p:pic>
        <p:nvPicPr>
          <p:cNvPr id="10" name="תמונה 9"/>
          <p:cNvPicPr>
            <a:picLocks noChangeAspect="1"/>
          </p:cNvPicPr>
          <p:nvPr/>
        </p:nvPicPr>
        <p:blipFill rotWithShape="1">
          <a:blip r:embed="rId3" cstate="print">
            <a:extLst>
              <a:ext uri="{BEBA8EAE-BF5A-486C-A8C5-ECC9F3942E4B}">
                <a14:imgProps xmlns:a14="http://schemas.microsoft.com/office/drawing/2010/main">
                  <a14:imgLayer r:embed="rId4">
                    <a14:imgEffect>
                      <a14:sharpenSoften amount="50000"/>
                    </a14:imgEffect>
                    <a14:imgEffect>
                      <a14:brightnessContrast contrast="-40000"/>
                    </a14:imgEffect>
                  </a14:imgLayer>
                </a14:imgProps>
              </a:ext>
              <a:ext uri="{28A0092B-C50C-407E-A947-70E740481C1C}">
                <a14:useLocalDpi xmlns:a14="http://schemas.microsoft.com/office/drawing/2010/main" val="0"/>
              </a:ext>
            </a:extLst>
          </a:blip>
          <a:srcRect l="53834" t="2950" r="9744" b="63738"/>
          <a:stretch/>
        </p:blipFill>
        <p:spPr>
          <a:xfrm>
            <a:off x="4846744" y="1475657"/>
            <a:ext cx="666681" cy="609767"/>
          </a:xfrm>
          <a:prstGeom prst="rect">
            <a:avLst/>
          </a:prstGeom>
        </p:spPr>
      </p:pic>
      <p:sp>
        <p:nvSpPr>
          <p:cNvPr id="2" name="מלבן 1"/>
          <p:cNvSpPr/>
          <p:nvPr/>
        </p:nvSpPr>
        <p:spPr>
          <a:xfrm>
            <a:off x="3371156" y="2051720"/>
            <a:ext cx="2578125" cy="2862322"/>
          </a:xfrm>
          <a:prstGeom prst="rect">
            <a:avLst/>
          </a:prstGeom>
        </p:spPr>
        <p:txBody>
          <a:bodyPr wrap="square">
            <a:spAutoFit/>
          </a:bodyPr>
          <a:lstStyle/>
          <a:p>
            <a:pPr>
              <a:lnSpc>
                <a:spcPct val="150000"/>
              </a:lnSpc>
            </a:pP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כְּשֶׁסִּימָנֵי </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הַנִּקּוּד </a:t>
            </a:r>
          </a:p>
          <a:p>
            <a:pPr>
              <a:lnSpc>
                <a:spcPct val="150000"/>
              </a:lnSpc>
            </a:pP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נָמִים </a:t>
            </a:r>
            <a:r>
              <a:rPr lang="he-IL" sz="2400" dirty="0" err="1" smtClean="0">
                <a:solidFill>
                  <a:schemeClr val="tx1">
                    <a:lumMod val="75000"/>
                    <a:lumOff val="25000"/>
                  </a:schemeClr>
                </a:solidFill>
                <a:latin typeface="Guttman Hatzvi" panose="02010401010101010101" pitchFamily="2" charset="-79"/>
                <a:cs typeface="Guttman Hatzvi" panose="02010401010101010101" pitchFamily="2" charset="-79"/>
              </a:rPr>
              <a:t>נִים־נִים</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a:t>
            </a:r>
          </a:p>
          <a:p>
            <a:pPr>
              <a:lnSpc>
                <a:spcPct val="150000"/>
              </a:lnSpc>
            </a:pP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הָכִינוּ מֶרְכָּבָה</a:t>
            </a:r>
            <a:endParaRPr lang="en-US" sz="2400" dirty="0" smtClean="0">
              <a:solidFill>
                <a:schemeClr val="tx1">
                  <a:lumMod val="75000"/>
                  <a:lumOff val="25000"/>
                </a:schemeClr>
              </a:solidFill>
              <a:cs typeface="Guttman Hatzvi" panose="02010401010101010101" pitchFamily="2" charset="-79"/>
            </a:endParaRPr>
          </a:p>
          <a:p>
            <a:pPr>
              <a:lnSpc>
                <a:spcPct val="150000"/>
              </a:lnSpc>
            </a:pP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מְקֻשֶּׁטֶת וְיָפָה,</a:t>
            </a:r>
            <a:r>
              <a:rPr lang="en-US" sz="2400" dirty="0">
                <a:solidFill>
                  <a:schemeClr val="tx1">
                    <a:lumMod val="75000"/>
                    <a:lumOff val="25000"/>
                  </a:schemeClr>
                </a:solidFill>
                <a:cs typeface="Guttman Hatzvi" panose="02010401010101010101" pitchFamily="2" charset="-79"/>
              </a:rPr>
              <a:t/>
            </a:r>
            <a:br>
              <a:rPr lang="en-US" sz="2400" dirty="0">
                <a:solidFill>
                  <a:schemeClr val="tx1">
                    <a:lumMod val="75000"/>
                    <a:lumOff val="25000"/>
                  </a:schemeClr>
                </a:solidFill>
                <a:cs typeface="Guttman Hatzvi" panose="02010401010101010101" pitchFamily="2" charset="-79"/>
              </a:rPr>
            </a:br>
            <a:endParaRPr lang="he-IL" sz="2400" dirty="0">
              <a:solidFill>
                <a:schemeClr val="tx1">
                  <a:lumMod val="75000"/>
                  <a:lumOff val="25000"/>
                </a:schemeClr>
              </a:solidFill>
              <a:latin typeface="Guttman Hatzvi" panose="02010401010101010101" pitchFamily="2" charset="-79"/>
              <a:cs typeface="Guttman Hatzvi" panose="02010401010101010101" pitchFamily="2" charset="-79"/>
            </a:endParaRPr>
          </a:p>
        </p:txBody>
      </p:sp>
      <p:sp>
        <p:nvSpPr>
          <p:cNvPr id="3" name="מלבן 2"/>
          <p:cNvSpPr/>
          <p:nvPr/>
        </p:nvSpPr>
        <p:spPr>
          <a:xfrm>
            <a:off x="606202" y="4226476"/>
            <a:ext cx="2966814" cy="1569660"/>
          </a:xfrm>
          <a:prstGeom prst="rect">
            <a:avLst/>
          </a:prstGeom>
        </p:spPr>
        <p:txBody>
          <a:bodyPr wrap="square">
            <a:spAutoFit/>
          </a:bodyPr>
          <a:lstStyle/>
          <a:p>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וּלְכוּ לַהֲעִירָם</a:t>
            </a:r>
          </a:p>
          <a:p>
            <a:pPr lvl="0">
              <a:lnSpc>
                <a:spcPct val="150000"/>
              </a:lnSpc>
            </a:pPr>
            <a:r>
              <a:rPr lang="he-IL" sz="2400" dirty="0" smtClean="0">
                <a:solidFill>
                  <a:prstClr val="black">
                    <a:lumMod val="75000"/>
                    <a:lumOff val="25000"/>
                  </a:prstClr>
                </a:solidFill>
                <a:latin typeface="Guttman Hatzvi" panose="02010401010101010101" pitchFamily="2" charset="-79"/>
                <a:cs typeface="Guttman Hatzvi" panose="02010401010101010101" pitchFamily="2" charset="-79"/>
              </a:rPr>
              <a:t>הֵם </a:t>
            </a:r>
            <a:r>
              <a:rPr lang="he-IL" sz="2400" dirty="0">
                <a:solidFill>
                  <a:prstClr val="black">
                    <a:lumMod val="75000"/>
                    <a:lumOff val="25000"/>
                  </a:prstClr>
                </a:solidFill>
                <a:latin typeface="Guttman Hatzvi" panose="02010401010101010101" pitchFamily="2" charset="-79"/>
                <a:cs typeface="Guttman Hatzvi" panose="02010401010101010101" pitchFamily="2" charset="-79"/>
              </a:rPr>
              <a:t>מַמְתִּינִים </a:t>
            </a:r>
            <a:endParaRPr lang="en-US" sz="2400" dirty="0">
              <a:solidFill>
                <a:prstClr val="black">
                  <a:lumMod val="75000"/>
                  <a:lumOff val="25000"/>
                </a:prstClr>
              </a:solidFill>
              <a:cs typeface="Guttman Hatzvi" panose="02010401010101010101" pitchFamily="2" charset="-79"/>
            </a:endParaRPr>
          </a:p>
          <a:p>
            <a:pPr>
              <a:lnSpc>
                <a:spcPct val="150000"/>
              </a:lnSpc>
            </a:pPr>
            <a:r>
              <a:rPr lang="he-IL" sz="2400" dirty="0" err="1" smtClean="0">
                <a:solidFill>
                  <a:prstClr val="black">
                    <a:lumMod val="75000"/>
                    <a:lumOff val="25000"/>
                  </a:prstClr>
                </a:solidFill>
                <a:latin typeface="Guttman Hatzvi" panose="02010401010101010101" pitchFamily="2" charset="-79"/>
                <a:cs typeface="Guttman Hatzvi" panose="02010401010101010101" pitchFamily="2" charset="-79"/>
              </a:rPr>
              <a:t>נִים־נִים</a:t>
            </a:r>
            <a:endParaRPr lang="he-IL" sz="2400" dirty="0">
              <a:solidFill>
                <a:prstClr val="black">
                  <a:lumMod val="75000"/>
                  <a:lumOff val="25000"/>
                </a:prstClr>
              </a:solidFill>
              <a:latin typeface="Guttman Hatzvi" panose="02010401010101010101" pitchFamily="2" charset="-79"/>
              <a:cs typeface="Guttman Hatzvi" panose="02010401010101010101" pitchFamily="2" charset="-79"/>
            </a:endParaRPr>
          </a:p>
        </p:txBody>
      </p:sp>
      <p:sp>
        <p:nvSpPr>
          <p:cNvPr id="4" name="מלבן 3"/>
          <p:cNvSpPr/>
          <p:nvPr/>
        </p:nvSpPr>
        <p:spPr>
          <a:xfrm>
            <a:off x="4297867" y="829326"/>
            <a:ext cx="1651414" cy="646331"/>
          </a:xfrm>
          <a:prstGeom prst="rect">
            <a:avLst/>
          </a:prstGeom>
        </p:spPr>
        <p:txBody>
          <a:bodyPr wrap="none">
            <a:spAutoFit/>
          </a:bodyPr>
          <a:lstStyle/>
          <a:p>
            <a:pPr lvl="0">
              <a:lnSpc>
                <a:spcPct val="150000"/>
              </a:lnSpc>
            </a:pPr>
            <a:r>
              <a:rPr lang="he-IL" sz="2400" dirty="0">
                <a:solidFill>
                  <a:schemeClr val="accent6">
                    <a:lumMod val="75000"/>
                  </a:schemeClr>
                </a:solidFill>
                <a:latin typeface="Guttman Hatzvi" panose="02010401010101010101" pitchFamily="2" charset="-79"/>
                <a:cs typeface="Guttman Hatzvi" panose="02010401010101010101" pitchFamily="2" charset="-79"/>
              </a:rPr>
              <a:t>הֵם לֹא פֹּה.</a:t>
            </a:r>
          </a:p>
        </p:txBody>
      </p:sp>
      <p:pic>
        <p:nvPicPr>
          <p:cNvPr id="11" name="תמונה 10"/>
          <p:cNvPicPr>
            <a:picLocks noChangeAspect="1"/>
          </p:cNvPicPr>
          <p:nvPr/>
        </p:nvPicPr>
        <p:blipFill rotWithShape="1">
          <a:blip r:embed="rId5" cstate="print">
            <a:extLst>
              <a:ext uri="{28A0092B-C50C-407E-A947-70E740481C1C}">
                <a14:useLocalDpi xmlns:a14="http://schemas.microsoft.com/office/drawing/2010/main" val="0"/>
              </a:ext>
            </a:extLst>
          </a:blip>
          <a:srcRect l="4481" t="23217" r="48445" b="24694"/>
          <a:stretch/>
        </p:blipFill>
        <p:spPr>
          <a:xfrm flipH="1">
            <a:off x="-27385" y="5760512"/>
            <a:ext cx="4325250" cy="3420000"/>
          </a:xfrm>
          <a:prstGeom prst="rect">
            <a:avLst/>
          </a:prstGeom>
        </p:spPr>
      </p:pic>
      <p:pic>
        <p:nvPicPr>
          <p:cNvPr id="12" name="תמונה 11"/>
          <p:cNvPicPr>
            <a:picLocks noChangeAspect="1"/>
          </p:cNvPicPr>
          <p:nvPr/>
        </p:nvPicPr>
        <p:blipFill rotWithShape="1">
          <a:blip r:embed="rId6">
            <a:extLst>
              <a:ext uri="{28A0092B-C50C-407E-A947-70E740481C1C}">
                <a14:useLocalDpi xmlns:a14="http://schemas.microsoft.com/office/drawing/2010/main" val="0"/>
              </a:ext>
            </a:extLst>
          </a:blip>
          <a:srcRect l="51445" t="15242" r="15139" b="17013"/>
          <a:stretch/>
        </p:blipFill>
        <p:spPr>
          <a:xfrm>
            <a:off x="-27385" y="1780540"/>
            <a:ext cx="1383012" cy="2791460"/>
          </a:xfrm>
          <a:prstGeom prst="rect">
            <a:avLst/>
          </a:prstGeom>
        </p:spPr>
      </p:pic>
      <p:sp>
        <p:nvSpPr>
          <p:cNvPr id="13" name="מלבן 12"/>
          <p:cNvSpPr/>
          <p:nvPr/>
        </p:nvSpPr>
        <p:spPr>
          <a:xfrm>
            <a:off x="-1179512" y="801462"/>
            <a:ext cx="2520280" cy="400110"/>
          </a:xfrm>
          <a:prstGeom prst="rect">
            <a:avLst/>
          </a:prstGeom>
        </p:spPr>
        <p:txBody>
          <a:bodyPr wrap="square">
            <a:spAutoFit/>
          </a:bodyPr>
          <a:lstStyle/>
          <a:p>
            <a:r>
              <a:rPr lang="he-IL" sz="2000" b="1" dirty="0" smtClean="0">
                <a:solidFill>
                  <a:srgbClr val="0070C0"/>
                </a:solidFill>
                <a:latin typeface="Guttman David" panose="02010401010101010101" pitchFamily="2" charset="-79"/>
                <a:cs typeface="Guttman David" panose="02010401010101010101" pitchFamily="2" charset="-79"/>
              </a:rPr>
              <a:t>שִׁ י ר   הַ מֶּ רְ כָּ בָ ה </a:t>
            </a:r>
            <a:endParaRPr lang="he-IL" sz="2000" dirty="0">
              <a:solidFill>
                <a:srgbClr val="0070C0"/>
              </a:solidFill>
            </a:endParaRPr>
          </a:p>
        </p:txBody>
      </p:sp>
      <p:pic>
        <p:nvPicPr>
          <p:cNvPr id="16" name="תמונה 15"/>
          <p:cNvPicPr>
            <a:picLocks noChangeAspect="1"/>
          </p:cNvPicPr>
          <p:nvPr/>
        </p:nvPicPr>
        <p:blipFill>
          <a:blip r:embed="rId7">
            <a:duotone>
              <a:schemeClr val="accent5">
                <a:shade val="45000"/>
                <a:satMod val="135000"/>
              </a:schemeClr>
              <a:prstClr val="white"/>
            </a:duotone>
            <a:extLst>
              <a:ext uri="{BEBA8EAE-BF5A-486C-A8C5-ECC9F3942E4B}">
                <a14:imgProps xmlns:a14="http://schemas.microsoft.com/office/drawing/2010/main">
                  <a14:imgLayer r:embed="rId8">
                    <a14:imgEffect>
                      <a14:sharpenSoften amount="-50000"/>
                    </a14:imgEffect>
                    <a14:imgEffect>
                      <a14:colorTemperature colorTemp="4700"/>
                    </a14:imgEffect>
                  </a14:imgLayer>
                </a14:imgProps>
              </a:ext>
              <a:ext uri="{28A0092B-C50C-407E-A947-70E740481C1C}">
                <a14:useLocalDpi xmlns:a14="http://schemas.microsoft.com/office/drawing/2010/main" val="0"/>
              </a:ext>
            </a:extLst>
          </a:blip>
          <a:stretch>
            <a:fillRect/>
          </a:stretch>
        </p:blipFill>
        <p:spPr>
          <a:xfrm>
            <a:off x="5645621" y="8460432"/>
            <a:ext cx="591691" cy="566513"/>
          </a:xfrm>
          <a:prstGeom prst="rect">
            <a:avLst/>
          </a:prstGeom>
        </p:spPr>
      </p:pic>
    </p:spTree>
    <p:extLst>
      <p:ext uri="{BB962C8B-B14F-4D97-AF65-F5344CB8AC3E}">
        <p14:creationId xmlns:p14="http://schemas.microsoft.com/office/powerpoint/2010/main" val="330060688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תמונה 9"/>
          <p:cNvPicPr>
            <a:picLocks noChangeAspect="1"/>
          </p:cNvPicPr>
          <p:nvPr/>
        </p:nvPicPr>
        <p:blipFill rotWithShape="1">
          <a:blip r:embed="rId3">
            <a:extLst>
              <a:ext uri="{28A0092B-C50C-407E-A947-70E740481C1C}">
                <a14:useLocalDpi xmlns:a14="http://schemas.microsoft.com/office/drawing/2010/main" val="0"/>
              </a:ext>
            </a:extLst>
          </a:blip>
          <a:srcRect l="283030" t="-34068" r="-300856" b="34068"/>
          <a:stretch/>
        </p:blipFill>
        <p:spPr>
          <a:xfrm flipH="1">
            <a:off x="-852427" y="26571"/>
            <a:ext cx="3595428" cy="2276872"/>
          </a:xfrm>
          <a:prstGeom prst="rect">
            <a:avLst/>
          </a:prstGeom>
        </p:spPr>
      </p:pic>
      <p:sp>
        <p:nvSpPr>
          <p:cNvPr id="8" name="מלבן 7"/>
          <p:cNvSpPr/>
          <p:nvPr/>
        </p:nvSpPr>
        <p:spPr>
          <a:xfrm>
            <a:off x="4379119" y="819348"/>
            <a:ext cx="220268" cy="72550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13" name="אליפסה 12"/>
          <p:cNvSpPr/>
          <p:nvPr/>
        </p:nvSpPr>
        <p:spPr>
          <a:xfrm>
            <a:off x="5859270" y="7442936"/>
            <a:ext cx="685800" cy="12192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7" name="מציין מיקום של מספר שקופית 6"/>
          <p:cNvSpPr>
            <a:spLocks noGrp="1"/>
          </p:cNvSpPr>
          <p:nvPr>
            <p:ph type="sldNum" sz="quarter" idx="12"/>
          </p:nvPr>
        </p:nvSpPr>
        <p:spPr>
          <a:xfrm>
            <a:off x="342900" y="8405647"/>
            <a:ext cx="1600200" cy="486833"/>
          </a:xfrm>
        </p:spPr>
        <p:txBody>
          <a:bodyPr/>
          <a:lstStyle/>
          <a:p>
            <a:fld id="{C60840D6-4A80-4F4C-92AD-B99FC8A0C370}" type="slidenum">
              <a:rPr lang="he-IL" smtClean="0"/>
              <a:t>25</a:t>
            </a:fld>
            <a:endParaRPr lang="he-IL" dirty="0"/>
          </a:p>
        </p:txBody>
      </p:sp>
      <p:sp>
        <p:nvSpPr>
          <p:cNvPr id="15" name="מלבן 14"/>
          <p:cNvSpPr/>
          <p:nvPr/>
        </p:nvSpPr>
        <p:spPr>
          <a:xfrm>
            <a:off x="144109" y="1137096"/>
            <a:ext cx="3977495" cy="4154984"/>
          </a:xfrm>
          <a:prstGeom prst="rect">
            <a:avLst/>
          </a:prstGeom>
        </p:spPr>
        <p:txBody>
          <a:bodyPr wrap="square">
            <a:spAutoFit/>
          </a:bodyPr>
          <a:lstStyle/>
          <a:p>
            <a:pPr lvl="0">
              <a:lnSpc>
                <a:spcPct val="150000"/>
              </a:lnSpc>
            </a:pPr>
            <a:r>
              <a:rPr lang="he-IL" sz="2400" dirty="0">
                <a:solidFill>
                  <a:prstClr val="black">
                    <a:lumMod val="75000"/>
                    <a:lumOff val="25000"/>
                  </a:prstClr>
                </a:solidFill>
                <a:latin typeface="Guttman Hatzvi" panose="02010401010101010101" pitchFamily="2" charset="-79"/>
                <a:cs typeface="Guttman Hatzvi" panose="02010401010101010101" pitchFamily="2" charset="-79"/>
              </a:rPr>
              <a:t>וְכֵיצַד מְעִירִים</a:t>
            </a:r>
            <a:r>
              <a:rPr lang="en-US" sz="2400" dirty="0">
                <a:solidFill>
                  <a:prstClr val="black">
                    <a:lumMod val="75000"/>
                    <a:lumOff val="25000"/>
                  </a:prstClr>
                </a:solidFill>
                <a:cs typeface="Guttman Hatzvi" panose="02010401010101010101" pitchFamily="2" charset="-79"/>
              </a:rPr>
              <a:t/>
            </a:r>
            <a:br>
              <a:rPr lang="en-US" sz="2400" dirty="0">
                <a:solidFill>
                  <a:prstClr val="black">
                    <a:lumMod val="75000"/>
                    <a:lumOff val="25000"/>
                  </a:prstClr>
                </a:solidFill>
                <a:cs typeface="Guttman Hatzvi" panose="02010401010101010101" pitchFamily="2" charset="-79"/>
              </a:rPr>
            </a:br>
            <a:r>
              <a:rPr lang="he-IL" sz="2400" dirty="0">
                <a:solidFill>
                  <a:prstClr val="black">
                    <a:lumMod val="75000"/>
                    <a:lumOff val="25000"/>
                  </a:prstClr>
                </a:solidFill>
                <a:latin typeface="Guttman Hatzvi" panose="02010401010101010101" pitchFamily="2" charset="-79"/>
                <a:cs typeface="Guttman Hatzvi" panose="02010401010101010101" pitchFamily="2" charset="-79"/>
              </a:rPr>
              <a:t>סִימָנִים </a:t>
            </a:r>
            <a:r>
              <a:rPr lang="he-IL" sz="2400" dirty="0" smtClean="0">
                <a:solidFill>
                  <a:prstClr val="black">
                    <a:lumMod val="75000"/>
                    <a:lumOff val="25000"/>
                  </a:prstClr>
                </a:solidFill>
                <a:latin typeface="Guttman Hatzvi" panose="02010401010101010101" pitchFamily="2" charset="-79"/>
                <a:cs typeface="Guttman Hatzvi" panose="02010401010101010101" pitchFamily="2" charset="-79"/>
              </a:rPr>
              <a:t>שֶׁנָּמִים?</a:t>
            </a:r>
            <a:endParaRPr lang="en-US" sz="2400" dirty="0" smtClean="0">
              <a:solidFill>
                <a:prstClr val="black">
                  <a:lumMod val="75000"/>
                  <a:lumOff val="25000"/>
                </a:prstClr>
              </a:solidFill>
              <a:latin typeface="Guttman Hatzvi" panose="02010401010101010101" pitchFamily="2" charset="-79"/>
              <a:cs typeface="Guttman Hatzvi" panose="02010401010101010101" pitchFamily="2" charset="-79"/>
            </a:endParaRPr>
          </a:p>
          <a:p>
            <a:pPr lvl="0"/>
            <a:endParaRPr lang="he-IL" sz="2400" dirty="0" smtClean="0">
              <a:solidFill>
                <a:prstClr val="black">
                  <a:lumMod val="75000"/>
                  <a:lumOff val="25000"/>
                </a:prstClr>
              </a:solidFill>
              <a:latin typeface="Guttman Hatzvi" panose="02010401010101010101" pitchFamily="2" charset="-79"/>
              <a:cs typeface="Guttman Hatzvi" panose="02010401010101010101" pitchFamily="2" charset="-79"/>
            </a:endParaRPr>
          </a:p>
          <a:p>
            <a:pPr lvl="0"/>
            <a:r>
              <a:rPr lang="he-IL" sz="2400" dirty="0" smtClean="0">
                <a:solidFill>
                  <a:prstClr val="black">
                    <a:lumMod val="75000"/>
                    <a:lumOff val="25000"/>
                  </a:prstClr>
                </a:solidFill>
                <a:latin typeface="Guttman Hatzvi" panose="02010401010101010101" pitchFamily="2" charset="-79"/>
                <a:cs typeface="Guttman Hatzvi" panose="02010401010101010101" pitchFamily="2" charset="-79"/>
              </a:rPr>
              <a:t>בִּתְנוּעָה </a:t>
            </a:r>
            <a:r>
              <a:rPr lang="he-IL" sz="2400" dirty="0">
                <a:solidFill>
                  <a:prstClr val="black">
                    <a:lumMod val="75000"/>
                    <a:lumOff val="25000"/>
                  </a:prstClr>
                </a:solidFill>
                <a:latin typeface="Guttman Hatzvi" panose="02010401010101010101" pitchFamily="2" charset="-79"/>
                <a:cs typeface="Guttman Hatzvi" panose="02010401010101010101" pitchFamily="2" charset="-79"/>
              </a:rPr>
              <a:t>וּבְשִׁירִים,</a:t>
            </a:r>
            <a:endParaRPr lang="he-IL" sz="2400" dirty="0">
              <a:solidFill>
                <a:prstClr val="black">
                  <a:lumMod val="75000"/>
                  <a:lumOff val="25000"/>
                </a:prstClr>
              </a:solidFill>
              <a:cs typeface="Guttman Hatzvi" panose="02010401010101010101" pitchFamily="2" charset="-79"/>
            </a:endParaRPr>
          </a:p>
          <a:p>
            <a:pPr lvl="0">
              <a:lnSpc>
                <a:spcPct val="150000"/>
              </a:lnSpc>
            </a:pPr>
            <a:r>
              <a:rPr lang="he-IL" sz="2400" dirty="0">
                <a:solidFill>
                  <a:prstClr val="black">
                    <a:lumMod val="75000"/>
                    <a:lumOff val="25000"/>
                  </a:prstClr>
                </a:solidFill>
                <a:latin typeface="Guttman Hatzvi" panose="02010401010101010101" pitchFamily="2" charset="-79"/>
                <a:cs typeface="Guttman Hatzvi" panose="02010401010101010101" pitchFamily="2" charset="-79"/>
              </a:rPr>
              <a:t>בְּשִׂמְחָה </a:t>
            </a:r>
            <a:r>
              <a:rPr lang="he-IL" sz="2400" dirty="0" smtClean="0">
                <a:solidFill>
                  <a:prstClr val="black">
                    <a:lumMod val="75000"/>
                    <a:lumOff val="25000"/>
                  </a:prstClr>
                </a:solidFill>
                <a:latin typeface="Guttman Hatzvi" panose="02010401010101010101" pitchFamily="2" charset="-79"/>
                <a:cs typeface="Guttman Hatzvi" panose="02010401010101010101" pitchFamily="2" charset="-79"/>
              </a:rPr>
              <a:t>גְּדוֹלָה,</a:t>
            </a:r>
          </a:p>
          <a:p>
            <a:pPr>
              <a:lnSpc>
                <a:spcPct val="150000"/>
              </a:lnSpc>
            </a:pP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חֲגִיגָה </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אֲמִתִּית</a:t>
            </a:r>
          </a:p>
          <a:p>
            <a:pPr>
              <a:lnSpc>
                <a:spcPct val="150000"/>
              </a:lnSpc>
            </a:pP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לַנָּמִים וְלָעֵרִים </a:t>
            </a:r>
            <a:r>
              <a:rPr lang="he-IL" sz="2400" dirty="0" err="1" smtClean="0">
                <a:solidFill>
                  <a:schemeClr val="tx1">
                    <a:lumMod val="75000"/>
                    <a:lumOff val="25000"/>
                  </a:schemeClr>
                </a:solidFill>
                <a:latin typeface="Guttman Hatzvi" panose="02010401010101010101" pitchFamily="2" charset="-79"/>
                <a:cs typeface="Guttman Hatzvi" panose="02010401010101010101" pitchFamily="2" charset="-79"/>
              </a:rPr>
              <a:t>רִים־רִים</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a:t>
            </a:r>
          </a:p>
          <a:p>
            <a:pPr>
              <a:lnSpc>
                <a:spcPct val="150000"/>
              </a:lnSpc>
            </a:pP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לַנָּמִים</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a:t>
            </a:r>
            <a:endParaRPr lang="en-US" sz="2400" dirty="0">
              <a:solidFill>
                <a:schemeClr val="tx1">
                  <a:lumMod val="75000"/>
                  <a:lumOff val="25000"/>
                </a:schemeClr>
              </a:solidFill>
              <a:latin typeface="Guttman Hatzvi" panose="02010401010101010101" pitchFamily="2" charset="-79"/>
              <a:cs typeface="Guttman Hatzvi" panose="02010401010101010101" pitchFamily="2" charset="-79"/>
            </a:endParaRPr>
          </a:p>
        </p:txBody>
      </p:sp>
      <p:pic>
        <p:nvPicPr>
          <p:cNvPr id="14" name="תמונה 13"/>
          <p:cNvPicPr>
            <a:picLocks noChangeAspect="1"/>
          </p:cNvPicPr>
          <p:nvPr/>
        </p:nvPicPr>
        <p:blipFill rotWithShape="1">
          <a:blip r:embed="rId4" cstate="print">
            <a:extLst>
              <a:ext uri="{28A0092B-C50C-407E-A947-70E740481C1C}">
                <a14:useLocalDpi xmlns:a14="http://schemas.microsoft.com/office/drawing/2010/main" val="0"/>
              </a:ext>
            </a:extLst>
          </a:blip>
          <a:srcRect l="51177" t="23217" r="2990" b="24694"/>
          <a:stretch/>
        </p:blipFill>
        <p:spPr>
          <a:xfrm flipH="1">
            <a:off x="2646799" y="5760512"/>
            <a:ext cx="4211201" cy="3420000"/>
          </a:xfrm>
          <a:prstGeom prst="rect">
            <a:avLst/>
          </a:prstGeom>
        </p:spPr>
      </p:pic>
      <p:pic>
        <p:nvPicPr>
          <p:cNvPr id="9" name="תמונה 8"/>
          <p:cNvPicPr>
            <a:picLocks noChangeAspect="1"/>
          </p:cNvPicPr>
          <p:nvPr/>
        </p:nvPicPr>
        <p:blipFill rotWithShape="1">
          <a:blip r:embed="rId5">
            <a:extLst>
              <a:ext uri="{28A0092B-C50C-407E-A947-70E740481C1C}">
                <a14:useLocalDpi xmlns:a14="http://schemas.microsoft.com/office/drawing/2010/main" val="0"/>
              </a:ext>
            </a:extLst>
          </a:blip>
          <a:srcRect l="12018" t="15242" r="48858" b="17013"/>
          <a:stretch/>
        </p:blipFill>
        <p:spPr>
          <a:xfrm>
            <a:off x="5238750" y="1780540"/>
            <a:ext cx="1619250" cy="2791460"/>
          </a:xfrm>
          <a:prstGeom prst="rect">
            <a:avLst/>
          </a:prstGeom>
        </p:spPr>
      </p:pic>
      <p:sp>
        <p:nvSpPr>
          <p:cNvPr id="17" name="מלבן 16"/>
          <p:cNvSpPr/>
          <p:nvPr/>
        </p:nvSpPr>
        <p:spPr>
          <a:xfrm>
            <a:off x="5661248" y="801462"/>
            <a:ext cx="2520280" cy="400110"/>
          </a:xfrm>
          <a:prstGeom prst="rect">
            <a:avLst/>
          </a:prstGeom>
        </p:spPr>
        <p:txBody>
          <a:bodyPr wrap="square">
            <a:spAutoFit/>
          </a:bodyPr>
          <a:lstStyle/>
          <a:p>
            <a:r>
              <a:rPr lang="he-IL" sz="2000" b="1" dirty="0" smtClean="0">
                <a:solidFill>
                  <a:srgbClr val="0070C0"/>
                </a:solidFill>
                <a:latin typeface="Guttman David" panose="02010401010101010101" pitchFamily="2" charset="-79"/>
                <a:cs typeface="Guttman David" panose="02010401010101010101" pitchFamily="2" charset="-79"/>
              </a:rPr>
              <a:t>שִׁ י ר   הַ מֶּ רְ כָּ בָ ה </a:t>
            </a:r>
            <a:endParaRPr lang="he-IL" sz="2000" dirty="0">
              <a:solidFill>
                <a:srgbClr val="0070C0"/>
              </a:solidFill>
            </a:endParaRPr>
          </a:p>
        </p:txBody>
      </p:sp>
    </p:spTree>
    <p:extLst>
      <p:ext uri="{BB962C8B-B14F-4D97-AF65-F5344CB8AC3E}">
        <p14:creationId xmlns:p14="http://schemas.microsoft.com/office/powerpoint/2010/main" val="66001199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2708920" y="755578"/>
            <a:ext cx="3240360" cy="3477875"/>
          </a:xfrm>
          <a:prstGeom prst="rect">
            <a:avLst/>
          </a:prstGeom>
          <a:noFill/>
        </p:spPr>
        <p:txBody>
          <a:bodyPr wrap="square" rtlCol="1">
            <a:spAutoFit/>
          </a:bodyPr>
          <a:lstStyle/>
          <a:p>
            <a:pPr>
              <a:lnSpc>
                <a:spcPct val="150000"/>
              </a:lnSpc>
            </a:pP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הִגַּעְנוּ,</a:t>
            </a:r>
            <a:r>
              <a:rPr lang="he-IL" sz="2400" dirty="0" smtClean="0">
                <a:latin typeface="Guttman Hatzvi" panose="02010401010101010101" pitchFamily="2" charset="-79"/>
                <a:cs typeface="Guttman Hatzvi" panose="02010401010101010101" pitchFamily="2" charset="-79"/>
              </a:rPr>
              <a:t> </a:t>
            </a:r>
            <a:r>
              <a:rPr lang="he-IL" sz="2800" b="1" dirty="0" smtClean="0">
                <a:solidFill>
                  <a:schemeClr val="accent6">
                    <a:lumMod val="75000"/>
                  </a:schemeClr>
                </a:solidFill>
                <a:latin typeface="Guttman Hatzvi" panose="02010401010101010101" pitchFamily="2" charset="-79"/>
                <a:cs typeface="Guttman Hatzvi" panose="02010401010101010101" pitchFamily="2" charset="-79"/>
              </a:rPr>
              <a:t>לְאָן?</a:t>
            </a:r>
          </a:p>
          <a:p>
            <a:pPr>
              <a:lnSpc>
                <a:spcPct val="150000"/>
              </a:lnSpc>
            </a:pP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לְסַפְסָל בַּגַּן.</a:t>
            </a:r>
            <a:endPar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endParaRPr>
          </a:p>
          <a:p>
            <a:pPr>
              <a:lnSpc>
                <a:spcPct val="150000"/>
              </a:lnSpc>
            </a:pP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הִנֵּה</a:t>
            </a: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 </a:t>
            </a: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פַּתָּח </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 </a:t>
            </a:r>
            <a:r>
              <a:rPr lang="he-IL" sz="2800" b="1" dirty="0">
                <a:solidFill>
                  <a:schemeClr val="accent6">
                    <a:lumMod val="75000"/>
                  </a:schemeClr>
                </a:solidFill>
                <a:latin typeface="Guttman Hatzvi" panose="02010401010101010101" pitchFamily="2" charset="-79"/>
                <a:cs typeface="Guttman Hatzvi" panose="02010401010101010101" pitchFamily="2" charset="-79"/>
              </a:rPr>
              <a:t>קַו</a:t>
            </a:r>
            <a:r>
              <a:rPr lang="he-IL" sz="2400" dirty="0">
                <a:solidFill>
                  <a:schemeClr val="accent6">
                    <a:lumMod val="75000"/>
                  </a:schemeClr>
                </a:solidFill>
                <a:latin typeface="Guttman Hatzvi" panose="02010401010101010101" pitchFamily="2" charset="-79"/>
                <a:cs typeface="Guttman Hatzvi" panose="02010401010101010101" pitchFamily="2" charset="-79"/>
              </a:rPr>
              <a:t> </a:t>
            </a:r>
            <a:r>
              <a:rPr lang="he-IL" sz="2400" dirty="0" smtClean="0">
                <a:solidFill>
                  <a:schemeClr val="accent6">
                    <a:lumMod val="75000"/>
                  </a:schemeClr>
                </a:solidFill>
                <a:latin typeface="Guttman Hatzvi" panose="02010401010101010101" pitchFamily="2" charset="-79"/>
                <a:cs typeface="Guttman Hatzvi" panose="02010401010101010101" pitchFamily="2" charset="-79"/>
              </a:rPr>
              <a:t>מְאֻזָּן</a:t>
            </a:r>
          </a:p>
          <a:p>
            <a:pPr>
              <a:lnSpc>
                <a:spcPct val="150000"/>
              </a:lnSpc>
            </a:pP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לֹא </a:t>
            </a: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זָז </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וְלֹא </a:t>
            </a: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קָם</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a:t>
            </a:r>
            <a:endPar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endParaRPr>
          </a:p>
          <a:p>
            <a:r>
              <a:rPr lang="he-IL" sz="2400" dirty="0">
                <a:solidFill>
                  <a:schemeClr val="accent6">
                    <a:lumMod val="50000"/>
                  </a:schemeClr>
                </a:solidFill>
                <a:latin typeface="Guttman Hatzvi" panose="02010401010101010101" pitchFamily="2" charset="-79"/>
                <a:cs typeface="Guttman Hatzvi" panose="02010401010101010101" pitchFamily="2" charset="-79"/>
              </a:rPr>
              <a:t/>
            </a:r>
            <a:br>
              <a:rPr lang="he-IL" sz="2400" dirty="0">
                <a:solidFill>
                  <a:schemeClr val="accent6">
                    <a:lumMod val="50000"/>
                  </a:schemeClr>
                </a:solidFill>
                <a:latin typeface="Guttman Hatzvi" panose="02010401010101010101" pitchFamily="2" charset="-79"/>
                <a:cs typeface="Guttman Hatzvi" panose="02010401010101010101" pitchFamily="2" charset="-79"/>
              </a:rPr>
            </a:br>
            <a:r>
              <a:rPr lang="he-IL" sz="2800" b="1" dirty="0" smtClean="0">
                <a:solidFill>
                  <a:schemeClr val="accent6">
                    <a:lumMod val="75000"/>
                  </a:schemeClr>
                </a:solidFill>
                <a:latin typeface="Guttman Hatzvi" panose="02010401010101010101" pitchFamily="2" charset="-79"/>
                <a:cs typeface="Guttman Hatzvi" panose="02010401010101010101" pitchFamily="2" charset="-79"/>
              </a:rPr>
              <a:t>פַּתָּח</a:t>
            </a:r>
            <a:r>
              <a:rPr lang="he-IL" sz="2800" b="1" dirty="0">
                <a:solidFill>
                  <a:schemeClr val="accent6">
                    <a:lumMod val="75000"/>
                  </a:schemeClr>
                </a:solidFill>
                <a:latin typeface="Guttman Hatzvi" panose="02010401010101010101" pitchFamily="2" charset="-79"/>
                <a:cs typeface="Guttman Hatzvi" panose="02010401010101010101" pitchFamily="2" charset="-79"/>
              </a:rPr>
              <a:t>! </a:t>
            </a:r>
            <a:endParaRPr lang="he-IL" sz="2800" b="1" dirty="0" smtClean="0">
              <a:solidFill>
                <a:schemeClr val="accent6">
                  <a:lumMod val="75000"/>
                </a:schemeClr>
              </a:solidFill>
              <a:latin typeface="Guttman Hatzvi" panose="02010401010101010101" pitchFamily="2" charset="-79"/>
              <a:cs typeface="Guttman Hatzvi" panose="02010401010101010101" pitchFamily="2" charset="-79"/>
            </a:endParaRPr>
          </a:p>
        </p:txBody>
      </p:sp>
      <p:sp>
        <p:nvSpPr>
          <p:cNvPr id="15" name="מלבן 14"/>
          <p:cNvSpPr/>
          <p:nvPr/>
        </p:nvSpPr>
        <p:spPr>
          <a:xfrm rot="10800000">
            <a:off x="267214" y="1467347"/>
            <a:ext cx="627859" cy="85886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9" name="מלבן 8"/>
          <p:cNvSpPr/>
          <p:nvPr/>
        </p:nvSpPr>
        <p:spPr>
          <a:xfrm>
            <a:off x="-2241630" y="2366521"/>
            <a:ext cx="2111374" cy="2554545"/>
          </a:xfrm>
          <a:prstGeom prst="rect">
            <a:avLst/>
          </a:prstGeom>
        </p:spPr>
        <p:txBody>
          <a:bodyPr wrap="square">
            <a:spAutoFit/>
          </a:bodyPr>
          <a:lstStyle/>
          <a:p>
            <a:endParaRPr lang="he-IL" sz="2000" dirty="0" smtClean="0">
              <a:solidFill>
                <a:srgbClr val="D70707"/>
              </a:solidFill>
              <a:latin typeface="Guttman Hatzvi" panose="02010401010101010101" pitchFamily="2" charset="-79"/>
              <a:cs typeface="Guttman Hatzvi" panose="02010401010101010101" pitchFamily="2" charset="-79"/>
            </a:endParaRPr>
          </a:p>
          <a:p>
            <a:pPr>
              <a:lnSpc>
                <a:spcPct val="150000"/>
              </a:lnSpc>
            </a:pPr>
            <a:endParaRPr lang="he-IL" sz="2000" dirty="0" smtClean="0">
              <a:solidFill>
                <a:srgbClr val="D70707"/>
              </a:solidFill>
              <a:latin typeface="Guttman Hatzvi" panose="02010401010101010101" pitchFamily="2" charset="-79"/>
              <a:cs typeface="Guttman Hatzvi" panose="02010401010101010101" pitchFamily="2" charset="-79"/>
            </a:endParaRPr>
          </a:p>
          <a:p>
            <a:pPr>
              <a:lnSpc>
                <a:spcPct val="150000"/>
              </a:lnSpc>
            </a:pPr>
            <a:endParaRPr lang="he-IL" sz="2000" dirty="0">
              <a:solidFill>
                <a:srgbClr val="D70707"/>
              </a:solidFill>
              <a:latin typeface="Guttman Hatzvi" panose="02010401010101010101" pitchFamily="2" charset="-79"/>
              <a:cs typeface="Guttman Hatzvi" panose="02010401010101010101" pitchFamily="2" charset="-79"/>
            </a:endParaRPr>
          </a:p>
          <a:p>
            <a:pPr>
              <a:lnSpc>
                <a:spcPct val="150000"/>
              </a:lnSpc>
            </a:pPr>
            <a:endParaRPr lang="he-IL" sz="2000" dirty="0">
              <a:solidFill>
                <a:srgbClr val="D70707"/>
              </a:solidFill>
              <a:latin typeface="Guttman Hatzvi" panose="02010401010101010101" pitchFamily="2" charset="-79"/>
              <a:cs typeface="Guttman Hatzvi" panose="02010401010101010101" pitchFamily="2" charset="-79"/>
            </a:endParaRPr>
          </a:p>
          <a:p>
            <a:endParaRPr lang="he-IL" sz="2000" dirty="0">
              <a:solidFill>
                <a:srgbClr val="D70707"/>
              </a:solidFill>
              <a:latin typeface="Guttman Hatzvi" panose="02010401010101010101" pitchFamily="2" charset="-79"/>
              <a:cs typeface="Guttman Hatzvi" panose="02010401010101010101" pitchFamily="2" charset="-79"/>
            </a:endParaRPr>
          </a:p>
          <a:p>
            <a:pPr>
              <a:lnSpc>
                <a:spcPct val="150000"/>
              </a:lnSpc>
            </a:pPr>
            <a:endParaRPr lang="he-IL" sz="2000" dirty="0"/>
          </a:p>
        </p:txBody>
      </p:sp>
      <p:sp>
        <p:nvSpPr>
          <p:cNvPr id="3" name="מציין מיקום של מספר שקופית 2"/>
          <p:cNvSpPr>
            <a:spLocks noGrp="1"/>
          </p:cNvSpPr>
          <p:nvPr>
            <p:ph type="sldNum" sz="quarter" idx="12"/>
          </p:nvPr>
        </p:nvSpPr>
        <p:spPr>
          <a:xfrm>
            <a:off x="6241772" y="8460432"/>
            <a:ext cx="1600200" cy="486833"/>
          </a:xfrm>
        </p:spPr>
        <p:txBody>
          <a:bodyPr/>
          <a:lstStyle/>
          <a:p>
            <a:fld id="{C60840D6-4A80-4F4C-92AD-B99FC8A0C370}" type="slidenum">
              <a:rPr lang="he-IL" smtClean="0"/>
              <a:t>26</a:t>
            </a:fld>
            <a:endParaRPr lang="he-IL" dirty="0"/>
          </a:p>
        </p:txBody>
      </p:sp>
      <p:sp>
        <p:nvSpPr>
          <p:cNvPr id="30" name="מלבן 29"/>
          <p:cNvSpPr>
            <a:spLocks noChangeAspect="1"/>
          </p:cNvSpPr>
          <p:nvPr/>
        </p:nvSpPr>
        <p:spPr>
          <a:xfrm>
            <a:off x="1335765" y="4157561"/>
            <a:ext cx="626957" cy="126407"/>
          </a:xfrm>
          <a:prstGeom prst="rect">
            <a:avLst/>
          </a:prstGeom>
          <a:solidFill>
            <a:srgbClr val="2A8667"/>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solidFill>
                <a:srgbClr val="2A8667"/>
              </a:solidFill>
            </a:endParaRPr>
          </a:p>
        </p:txBody>
      </p:sp>
      <p:pic>
        <p:nvPicPr>
          <p:cNvPr id="10" name="תמונה 9"/>
          <p:cNvPicPr>
            <a:picLocks noChangeAspect="1"/>
          </p:cNvPicPr>
          <p:nvPr/>
        </p:nvPicPr>
        <p:blipFill rotWithShape="1">
          <a:blip r:embed="rId2">
            <a:extLst>
              <a:ext uri="{28A0092B-C50C-407E-A947-70E740481C1C}">
                <a14:useLocalDpi xmlns:a14="http://schemas.microsoft.com/office/drawing/2010/main" val="0"/>
              </a:ext>
            </a:extLst>
          </a:blip>
          <a:srcRect l="1277" r="48887" b="7573"/>
          <a:stretch/>
        </p:blipFill>
        <p:spPr>
          <a:xfrm flipH="1">
            <a:off x="0" y="5483921"/>
            <a:ext cx="4095749" cy="3672000"/>
          </a:xfrm>
          <a:prstGeom prst="rect">
            <a:avLst/>
          </a:prstGeom>
        </p:spPr>
      </p:pic>
      <p:pic>
        <p:nvPicPr>
          <p:cNvPr id="13" name="תמונה 12"/>
          <p:cNvPicPr>
            <a:picLocks noChangeAspect="1"/>
          </p:cNvPicPr>
          <p:nvPr/>
        </p:nvPicPr>
        <p:blipFill rotWithShape="1">
          <a:blip r:embed="rId3" cstate="print">
            <a:extLst>
              <a:ext uri="{28A0092B-C50C-407E-A947-70E740481C1C}">
                <a14:useLocalDpi xmlns:a14="http://schemas.microsoft.com/office/drawing/2010/main" val="0"/>
              </a:ext>
            </a:extLst>
          </a:blip>
          <a:srcRect l="44750" r="601"/>
          <a:stretch/>
        </p:blipFill>
        <p:spPr>
          <a:xfrm>
            <a:off x="0" y="243347"/>
            <a:ext cx="2495550" cy="1224000"/>
          </a:xfrm>
          <a:prstGeom prst="rect">
            <a:avLst/>
          </a:prstGeom>
        </p:spPr>
      </p:pic>
      <p:pic>
        <p:nvPicPr>
          <p:cNvPr id="12" name="תמונה 11"/>
          <p:cNvPicPr>
            <a:picLocks noChangeAspect="1"/>
          </p:cNvPicPr>
          <p:nvPr/>
        </p:nvPicPr>
        <p:blipFill>
          <a:blip r:embed="rId4">
            <a:duotone>
              <a:schemeClr val="accent5">
                <a:shade val="45000"/>
                <a:satMod val="135000"/>
              </a:schemeClr>
              <a:prstClr val="white"/>
            </a:duotone>
            <a:extLst>
              <a:ext uri="{BEBA8EAE-BF5A-486C-A8C5-ECC9F3942E4B}">
                <a14:imgProps xmlns:a14="http://schemas.microsoft.com/office/drawing/2010/main">
                  <a14:imgLayer r:embed="rId5">
                    <a14:imgEffect>
                      <a14:sharpenSoften amount="-50000"/>
                    </a14:imgEffect>
                  </a14:imgLayer>
                </a14:imgProps>
              </a:ext>
              <a:ext uri="{28A0092B-C50C-407E-A947-70E740481C1C}">
                <a14:useLocalDpi xmlns:a14="http://schemas.microsoft.com/office/drawing/2010/main" val="0"/>
              </a:ext>
            </a:extLst>
          </a:blip>
          <a:stretch>
            <a:fillRect/>
          </a:stretch>
        </p:blipFill>
        <p:spPr>
          <a:xfrm>
            <a:off x="5645621" y="8460432"/>
            <a:ext cx="591691" cy="566513"/>
          </a:xfrm>
          <a:prstGeom prst="rect">
            <a:avLst/>
          </a:prstGeom>
        </p:spPr>
      </p:pic>
    </p:spTree>
    <p:extLst>
      <p:ext uri="{BB962C8B-B14F-4D97-AF65-F5344CB8AC3E}">
        <p14:creationId xmlns:p14="http://schemas.microsoft.com/office/powerpoint/2010/main" val="18064176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מלבן 15"/>
          <p:cNvSpPr/>
          <p:nvPr/>
        </p:nvSpPr>
        <p:spPr>
          <a:xfrm>
            <a:off x="12880" y="6327903"/>
            <a:ext cx="213778" cy="11360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15" name="מלבן 14"/>
          <p:cNvSpPr/>
          <p:nvPr/>
        </p:nvSpPr>
        <p:spPr>
          <a:xfrm rot="10800000">
            <a:off x="267214" y="1467347"/>
            <a:ext cx="627859" cy="85886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9" name="מלבן 8"/>
          <p:cNvSpPr/>
          <p:nvPr/>
        </p:nvSpPr>
        <p:spPr>
          <a:xfrm>
            <a:off x="-2241630" y="2366521"/>
            <a:ext cx="2111374" cy="2554545"/>
          </a:xfrm>
          <a:prstGeom prst="rect">
            <a:avLst/>
          </a:prstGeom>
        </p:spPr>
        <p:txBody>
          <a:bodyPr wrap="square">
            <a:spAutoFit/>
          </a:bodyPr>
          <a:lstStyle/>
          <a:p>
            <a:endParaRPr lang="he-IL" sz="2000" dirty="0" smtClean="0">
              <a:solidFill>
                <a:srgbClr val="D70707"/>
              </a:solidFill>
              <a:latin typeface="Guttman Hatzvi" panose="02010401010101010101" pitchFamily="2" charset="-79"/>
              <a:cs typeface="Guttman Hatzvi" panose="02010401010101010101" pitchFamily="2" charset="-79"/>
            </a:endParaRPr>
          </a:p>
          <a:p>
            <a:pPr>
              <a:lnSpc>
                <a:spcPct val="150000"/>
              </a:lnSpc>
            </a:pPr>
            <a:endParaRPr lang="he-IL" sz="2000" dirty="0" smtClean="0">
              <a:solidFill>
                <a:srgbClr val="D70707"/>
              </a:solidFill>
              <a:latin typeface="Guttman Hatzvi" panose="02010401010101010101" pitchFamily="2" charset="-79"/>
              <a:cs typeface="Guttman Hatzvi" panose="02010401010101010101" pitchFamily="2" charset="-79"/>
            </a:endParaRPr>
          </a:p>
          <a:p>
            <a:pPr>
              <a:lnSpc>
                <a:spcPct val="150000"/>
              </a:lnSpc>
            </a:pPr>
            <a:endParaRPr lang="he-IL" sz="2000" dirty="0">
              <a:solidFill>
                <a:srgbClr val="D70707"/>
              </a:solidFill>
              <a:latin typeface="Guttman Hatzvi" panose="02010401010101010101" pitchFamily="2" charset="-79"/>
              <a:cs typeface="Guttman Hatzvi" panose="02010401010101010101" pitchFamily="2" charset="-79"/>
            </a:endParaRPr>
          </a:p>
          <a:p>
            <a:pPr>
              <a:lnSpc>
                <a:spcPct val="150000"/>
              </a:lnSpc>
            </a:pPr>
            <a:endParaRPr lang="he-IL" sz="2000" dirty="0">
              <a:solidFill>
                <a:srgbClr val="D70707"/>
              </a:solidFill>
              <a:latin typeface="Guttman Hatzvi" panose="02010401010101010101" pitchFamily="2" charset="-79"/>
              <a:cs typeface="Guttman Hatzvi" panose="02010401010101010101" pitchFamily="2" charset="-79"/>
            </a:endParaRPr>
          </a:p>
          <a:p>
            <a:endParaRPr lang="he-IL" sz="2000" dirty="0">
              <a:solidFill>
                <a:srgbClr val="D70707"/>
              </a:solidFill>
              <a:latin typeface="Guttman Hatzvi" panose="02010401010101010101" pitchFamily="2" charset="-79"/>
              <a:cs typeface="Guttman Hatzvi" panose="02010401010101010101" pitchFamily="2" charset="-79"/>
            </a:endParaRPr>
          </a:p>
          <a:p>
            <a:pPr>
              <a:lnSpc>
                <a:spcPct val="150000"/>
              </a:lnSpc>
            </a:pPr>
            <a:endParaRPr lang="he-IL" sz="2000" dirty="0"/>
          </a:p>
        </p:txBody>
      </p:sp>
      <p:sp>
        <p:nvSpPr>
          <p:cNvPr id="3" name="מציין מיקום של מספר שקופית 2"/>
          <p:cNvSpPr>
            <a:spLocks noGrp="1"/>
          </p:cNvSpPr>
          <p:nvPr>
            <p:ph type="sldNum" sz="quarter" idx="12"/>
          </p:nvPr>
        </p:nvSpPr>
        <p:spPr>
          <a:xfrm>
            <a:off x="316632" y="8477655"/>
            <a:ext cx="1600200" cy="486833"/>
          </a:xfrm>
        </p:spPr>
        <p:txBody>
          <a:bodyPr/>
          <a:lstStyle/>
          <a:p>
            <a:fld id="{C60840D6-4A80-4F4C-92AD-B99FC8A0C370}" type="slidenum">
              <a:rPr lang="he-IL" smtClean="0"/>
              <a:t>27</a:t>
            </a:fld>
            <a:endParaRPr lang="he-IL"/>
          </a:p>
        </p:txBody>
      </p:sp>
      <p:grpSp>
        <p:nvGrpSpPr>
          <p:cNvPr id="31" name="קבוצה 30"/>
          <p:cNvGrpSpPr>
            <a:grpSpLocks noChangeAspect="1"/>
          </p:cNvGrpSpPr>
          <p:nvPr/>
        </p:nvGrpSpPr>
        <p:grpSpPr>
          <a:xfrm>
            <a:off x="4897322" y="3154759"/>
            <a:ext cx="610237" cy="409129"/>
            <a:chOff x="2790099" y="5207858"/>
            <a:chExt cx="835941" cy="560450"/>
          </a:xfrm>
          <a:solidFill>
            <a:srgbClr val="002060"/>
          </a:solidFill>
        </p:grpSpPr>
        <p:sp>
          <p:nvSpPr>
            <p:cNvPr id="33" name="מלבן 32"/>
            <p:cNvSpPr>
              <a:spLocks noChangeAspect="1"/>
            </p:cNvSpPr>
            <p:nvPr/>
          </p:nvSpPr>
          <p:spPr>
            <a:xfrm>
              <a:off x="2790099" y="5207858"/>
              <a:ext cx="835941" cy="168542"/>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solidFill>
                  <a:srgbClr val="002060"/>
                </a:solidFill>
              </a:endParaRPr>
            </a:p>
          </p:txBody>
        </p:sp>
        <p:sp>
          <p:nvSpPr>
            <p:cNvPr id="35" name="מלבן 34"/>
            <p:cNvSpPr/>
            <p:nvPr/>
          </p:nvSpPr>
          <p:spPr>
            <a:xfrm>
              <a:off x="3124983" y="5311108"/>
              <a:ext cx="133164" cy="457200"/>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solidFill>
                  <a:srgbClr val="002060"/>
                </a:solidFill>
              </a:endParaRPr>
            </a:p>
          </p:txBody>
        </p:sp>
      </p:grpSp>
      <p:sp>
        <p:nvSpPr>
          <p:cNvPr id="13" name="TextBox 12"/>
          <p:cNvSpPr txBox="1"/>
          <p:nvPr/>
        </p:nvSpPr>
        <p:spPr>
          <a:xfrm>
            <a:off x="-315416" y="817125"/>
            <a:ext cx="4234395" cy="3754874"/>
          </a:xfrm>
          <a:prstGeom prst="rect">
            <a:avLst/>
          </a:prstGeom>
          <a:noFill/>
        </p:spPr>
        <p:txBody>
          <a:bodyPr wrap="square" rtlCol="1">
            <a:spAutoFit/>
          </a:bodyPr>
          <a:lstStyle/>
          <a:p>
            <a:pPr>
              <a:lnSpc>
                <a:spcPct val="150000"/>
              </a:lnSpc>
            </a:pP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לְיָדוֹ</a:t>
            </a:r>
            <a:r>
              <a:rPr lang="he-IL" sz="2400" dirty="0" smtClean="0">
                <a:solidFill>
                  <a:srgbClr val="9900CC"/>
                </a:solidFill>
                <a:latin typeface="Guttman Hatzvi" panose="02010401010101010101" pitchFamily="2" charset="-79"/>
                <a:cs typeface="Guttman Hatzvi" panose="02010401010101010101" pitchFamily="2" charset="-79"/>
              </a:rPr>
              <a:t> </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תְּאוֹמוֹ</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 </a:t>
            </a:r>
            <a:r>
              <a:rPr lang="he-IL" sz="2400" dirty="0">
                <a:latin typeface="Guttman Hatzvi" panose="02010401010101010101" pitchFamily="2" charset="-79"/>
                <a:cs typeface="Guttman Hatzvi" panose="02010401010101010101" pitchFamily="2" charset="-79"/>
              </a:rPr>
              <a:t/>
            </a:r>
            <a:br>
              <a:rPr lang="he-IL" sz="2400" dirty="0">
                <a:latin typeface="Guttman Hatzvi" panose="02010401010101010101" pitchFamily="2" charset="-79"/>
                <a:cs typeface="Guttman Hatzvi" panose="02010401010101010101" pitchFamily="2" charset="-79"/>
              </a:rPr>
            </a:b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שֶׁלּוֹ</a:t>
            </a:r>
            <a:r>
              <a:rPr lang="en-US" sz="2400" dirty="0" smtClean="0">
                <a:solidFill>
                  <a:schemeClr val="tx1">
                    <a:lumMod val="75000"/>
                    <a:lumOff val="25000"/>
                  </a:schemeClr>
                </a:solidFill>
                <a:latin typeface="Guttman Hatzvi" panose="02010401010101010101" pitchFamily="2" charset="-79"/>
                <a:cs typeface="Guttman Hatzvi" panose="02010401010101010101" pitchFamily="2" charset="-79"/>
              </a:rPr>
              <a:t> </a:t>
            </a:r>
            <a:r>
              <a:rPr lang="he-IL" sz="2400" dirty="0" smtClean="0"/>
              <a:t>–</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 שְׁנֵי קַוִּים</a:t>
            </a:r>
            <a:r>
              <a:rPr lang="he-IL" sz="2400" dirty="0"/>
              <a:t/>
            </a:r>
            <a:br>
              <a:rPr lang="he-IL" sz="2400" dirty="0"/>
            </a:b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קַו</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 </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מְאֻזָּן - </a:t>
            </a:r>
            <a:r>
              <a:rPr lang="he-IL" sz="2800" b="1" dirty="0">
                <a:solidFill>
                  <a:schemeClr val="accent6">
                    <a:lumMod val="75000"/>
                  </a:schemeClr>
                </a:solidFill>
                <a:latin typeface="Guttman Hatzvi" panose="02010401010101010101" pitchFamily="2" charset="-79"/>
                <a:cs typeface="Guttman Hatzvi" panose="02010401010101010101" pitchFamily="2" charset="-79"/>
              </a:rPr>
              <a:t>קַו </a:t>
            </a:r>
            <a:r>
              <a:rPr lang="he-IL" sz="2400" dirty="0" smtClean="0">
                <a:solidFill>
                  <a:schemeClr val="accent6">
                    <a:lumMod val="75000"/>
                  </a:schemeClr>
                </a:solidFill>
                <a:latin typeface="Guttman Hatzvi" panose="02010401010101010101" pitchFamily="2" charset="-79"/>
                <a:cs typeface="Guttman Hatzvi" panose="02010401010101010101" pitchFamily="2" charset="-79"/>
              </a:rPr>
              <a:t>מְאֻנָּךְ.</a:t>
            </a:r>
            <a:endParaRPr lang="en-US" sz="2400" dirty="0" smtClean="0">
              <a:solidFill>
                <a:schemeClr val="accent6">
                  <a:lumMod val="75000"/>
                </a:schemeClr>
              </a:solidFill>
              <a:latin typeface="Guttman Hatzvi" panose="02010401010101010101" pitchFamily="2" charset="-79"/>
              <a:cs typeface="Guttman Hatzvi" panose="02010401010101010101" pitchFamily="2" charset="-79"/>
            </a:endParaRPr>
          </a:p>
          <a:p>
            <a:endParaRPr lang="en-US" sz="2400" b="1" dirty="0">
              <a:solidFill>
                <a:schemeClr val="accent6">
                  <a:lumMod val="75000"/>
                </a:schemeClr>
              </a:solidFill>
              <a:latin typeface="Guttman Hatzvi" panose="02010401010101010101" pitchFamily="2" charset="-79"/>
              <a:cs typeface="Guttman Hatzvi" panose="02010401010101010101" pitchFamily="2" charset="-79"/>
            </a:endParaRPr>
          </a:p>
          <a:p>
            <a:r>
              <a:rPr lang="he-IL" sz="2800" b="1" dirty="0" smtClean="0">
                <a:solidFill>
                  <a:schemeClr val="accent6">
                    <a:lumMod val="75000"/>
                  </a:schemeClr>
                </a:solidFill>
                <a:latin typeface="Guttman Hatzvi" panose="02010401010101010101" pitchFamily="2" charset="-79"/>
                <a:cs typeface="Guttman Hatzvi" panose="02010401010101010101" pitchFamily="2" charset="-79"/>
              </a:rPr>
              <a:t>קָמָץ</a:t>
            </a:r>
            <a:r>
              <a:rPr lang="he-IL" sz="2400" dirty="0">
                <a:solidFill>
                  <a:schemeClr val="accent6">
                    <a:lumMod val="75000"/>
                  </a:schemeClr>
                </a:solidFill>
                <a:latin typeface="Guttman Hatzvi" panose="02010401010101010101" pitchFamily="2" charset="-79"/>
                <a:cs typeface="Guttman Hatzvi" panose="02010401010101010101" pitchFamily="2" charset="-79"/>
              </a:rPr>
              <a:t>... </a:t>
            </a:r>
            <a:r>
              <a:rPr lang="he-IL" sz="2800" b="1" dirty="0">
                <a:solidFill>
                  <a:schemeClr val="accent6">
                    <a:lumMod val="75000"/>
                  </a:schemeClr>
                </a:solidFill>
                <a:latin typeface="Guttman Hatzvi" panose="02010401010101010101" pitchFamily="2" charset="-79"/>
                <a:cs typeface="Guttman Hatzvi" panose="02010401010101010101" pitchFamily="2" charset="-79"/>
              </a:rPr>
              <a:t>פַּתָּח</a:t>
            </a:r>
            <a:r>
              <a:rPr lang="he-IL" sz="2400" dirty="0">
                <a:solidFill>
                  <a:schemeClr val="accent6">
                    <a:lumMod val="75000"/>
                  </a:schemeClr>
                </a:solidFill>
                <a:latin typeface="Guttman Hatzvi" panose="02010401010101010101" pitchFamily="2" charset="-79"/>
                <a:cs typeface="Guttman Hatzvi" panose="02010401010101010101" pitchFamily="2" charset="-79"/>
              </a:rPr>
              <a:t>... </a:t>
            </a:r>
            <a:r>
              <a:rPr lang="he-IL" sz="2800" b="1" dirty="0">
                <a:solidFill>
                  <a:schemeClr val="accent6">
                    <a:lumMod val="75000"/>
                  </a:schemeClr>
                </a:solidFill>
                <a:latin typeface="Guttman Hatzvi" panose="02010401010101010101" pitchFamily="2" charset="-79"/>
                <a:cs typeface="Guttman Hatzvi" panose="02010401010101010101" pitchFamily="2" charset="-79"/>
              </a:rPr>
              <a:t>בָּה</a:t>
            </a:r>
            <a:r>
              <a:rPr lang="he-IL" sz="2400" dirty="0">
                <a:solidFill>
                  <a:schemeClr val="accent6">
                    <a:lumMod val="75000"/>
                  </a:schemeClr>
                </a:solidFill>
                <a:latin typeface="Guttman Hatzvi" panose="02010401010101010101" pitchFamily="2" charset="-79"/>
                <a:cs typeface="Guttman Hatzvi" panose="02010401010101010101" pitchFamily="2" charset="-79"/>
              </a:rPr>
              <a:t>!!!!</a:t>
            </a:r>
          </a:p>
          <a:p>
            <a:pPr>
              <a:lnSpc>
                <a:spcPct val="150000"/>
              </a:lnSpc>
            </a:pPr>
            <a:r>
              <a:rPr lang="he-IL" sz="2400" dirty="0" smtClean="0">
                <a:solidFill>
                  <a:schemeClr val="accent6">
                    <a:lumMod val="75000"/>
                  </a:schemeClr>
                </a:solidFill>
                <a:latin typeface="Guttman Hatzvi" panose="02010401010101010101" pitchFamily="2" charset="-79"/>
                <a:cs typeface="Guttman Hatzvi" panose="02010401010101010101" pitchFamily="2" charset="-79"/>
              </a:rPr>
              <a:t>הָרִימוּ </a:t>
            </a:r>
            <a:r>
              <a:rPr lang="he-IL" sz="2400" dirty="0" err="1" smtClean="0">
                <a:solidFill>
                  <a:schemeClr val="accent6">
                    <a:lumMod val="75000"/>
                  </a:schemeClr>
                </a:solidFill>
                <a:latin typeface="Guttman Hatzvi" panose="02010401010101010101" pitchFamily="2" charset="-79"/>
                <a:cs typeface="Guttman Hatzvi" panose="02010401010101010101" pitchFamily="2" charset="-79"/>
              </a:rPr>
              <a:t>יָדַיִם</a:t>
            </a:r>
            <a:r>
              <a:rPr lang="he-IL" sz="2400" dirty="0" smtClean="0">
                <a:solidFill>
                  <a:schemeClr val="accent6">
                    <a:lumMod val="75000"/>
                  </a:schemeClr>
                </a:solidFill>
                <a:latin typeface="Guttman Hatzvi" panose="02010401010101010101" pitchFamily="2" charset="-79"/>
                <a:cs typeface="Guttman Hatzvi" panose="02010401010101010101" pitchFamily="2" charset="-79"/>
              </a:rPr>
              <a:t>!</a:t>
            </a:r>
            <a:r>
              <a:rPr lang="en-US" sz="2400" dirty="0" smtClean="0">
                <a:solidFill>
                  <a:schemeClr val="accent6">
                    <a:lumMod val="75000"/>
                  </a:schemeClr>
                </a:solidFill>
                <a:latin typeface="Guttman Hatzvi" panose="02010401010101010101" pitchFamily="2" charset="-79"/>
                <a:cs typeface="Guttman Hatzvi" panose="02010401010101010101" pitchFamily="2" charset="-79"/>
              </a:rPr>
              <a:t/>
            </a:r>
            <a:br>
              <a:rPr lang="en-US" sz="2400" dirty="0" smtClean="0">
                <a:solidFill>
                  <a:schemeClr val="accent6">
                    <a:lumMod val="75000"/>
                  </a:schemeClr>
                </a:solidFill>
                <a:latin typeface="Guttman Hatzvi" panose="02010401010101010101" pitchFamily="2" charset="-79"/>
                <a:cs typeface="Guttman Hatzvi" panose="02010401010101010101" pitchFamily="2" charset="-79"/>
              </a:rPr>
            </a:br>
            <a:r>
              <a:rPr lang="he-IL" sz="2400" dirty="0">
                <a:solidFill>
                  <a:schemeClr val="accent6">
                    <a:lumMod val="75000"/>
                  </a:schemeClr>
                </a:solidFill>
                <a:latin typeface="Guttman Hatzvi" panose="02010401010101010101" pitchFamily="2" charset="-79"/>
                <a:cs typeface="Guttman Hatzvi" panose="02010401010101010101" pitchFamily="2" charset="-79"/>
              </a:rPr>
              <a:t>וְתִפְשְׁטוּ אֶת </a:t>
            </a:r>
            <a:r>
              <a:rPr lang="he-IL" sz="2400" dirty="0" smtClean="0">
                <a:solidFill>
                  <a:schemeClr val="accent6">
                    <a:lumMod val="75000"/>
                  </a:schemeClr>
                </a:solidFill>
                <a:latin typeface="Guttman Hatzvi" panose="02010401010101010101" pitchFamily="2" charset="-79"/>
                <a:cs typeface="Guttman Hatzvi" panose="02010401010101010101" pitchFamily="2" charset="-79"/>
              </a:rPr>
              <a:t>הַפִּיגָ'מָה</a:t>
            </a:r>
            <a:r>
              <a:rPr lang="he-IL" sz="2400" dirty="0">
                <a:solidFill>
                  <a:schemeClr val="accent6">
                    <a:lumMod val="75000"/>
                  </a:schemeClr>
                </a:solidFill>
                <a:latin typeface="Guttman Hatzvi" panose="02010401010101010101" pitchFamily="2" charset="-79"/>
                <a:cs typeface="Guttman Hatzvi" panose="02010401010101010101" pitchFamily="2" charset="-79"/>
              </a:rPr>
              <a:t>! </a:t>
            </a:r>
            <a:endParaRPr lang="he-IL" sz="2400" dirty="0" smtClean="0">
              <a:solidFill>
                <a:schemeClr val="accent6">
                  <a:lumMod val="75000"/>
                </a:schemeClr>
              </a:solidFill>
              <a:latin typeface="Guttman Hatzvi" panose="02010401010101010101" pitchFamily="2" charset="-79"/>
              <a:cs typeface="Guttman Hatzvi" panose="02010401010101010101" pitchFamily="2" charset="-79"/>
            </a:endParaRPr>
          </a:p>
        </p:txBody>
      </p:sp>
      <p:pic>
        <p:nvPicPr>
          <p:cNvPr id="18" name="תמונה 17"/>
          <p:cNvPicPr>
            <a:picLocks noChangeAspect="1"/>
          </p:cNvPicPr>
          <p:nvPr/>
        </p:nvPicPr>
        <p:blipFill rotWithShape="1">
          <a:blip r:embed="rId2">
            <a:extLst>
              <a:ext uri="{28A0092B-C50C-407E-A947-70E740481C1C}">
                <a14:useLocalDpi xmlns:a14="http://schemas.microsoft.com/office/drawing/2010/main" val="0"/>
              </a:ext>
            </a:extLst>
          </a:blip>
          <a:srcRect l="51553" r="3710" b="7573"/>
          <a:stretch/>
        </p:blipFill>
        <p:spPr>
          <a:xfrm flipH="1">
            <a:off x="3181350" y="5483921"/>
            <a:ext cx="3676650" cy="3672000"/>
          </a:xfrm>
          <a:prstGeom prst="rect">
            <a:avLst/>
          </a:prstGeom>
        </p:spPr>
      </p:pic>
      <p:sp>
        <p:nvSpPr>
          <p:cNvPr id="2" name="מלבן 1"/>
          <p:cNvSpPr/>
          <p:nvPr/>
        </p:nvSpPr>
        <p:spPr>
          <a:xfrm>
            <a:off x="2950096" y="5870703"/>
            <a:ext cx="457200" cy="45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pic>
        <p:nvPicPr>
          <p:cNvPr id="4" name="תמונה 3"/>
          <p:cNvPicPr>
            <a:picLocks noChangeAspect="1"/>
          </p:cNvPicPr>
          <p:nvPr/>
        </p:nvPicPr>
        <p:blipFill rotWithShape="1">
          <a:blip r:embed="rId3" cstate="print">
            <a:extLst>
              <a:ext uri="{28A0092B-C50C-407E-A947-70E740481C1C}">
                <a14:useLocalDpi xmlns:a14="http://schemas.microsoft.com/office/drawing/2010/main" val="0"/>
              </a:ext>
            </a:extLst>
          </a:blip>
          <a:srcRect r="55380"/>
          <a:stretch/>
        </p:blipFill>
        <p:spPr>
          <a:xfrm>
            <a:off x="4820388" y="243347"/>
            <a:ext cx="2037612" cy="1224000"/>
          </a:xfrm>
          <a:prstGeom prst="rect">
            <a:avLst/>
          </a:prstGeom>
        </p:spPr>
      </p:pic>
    </p:spTree>
    <p:extLst>
      <p:ext uri="{BB962C8B-B14F-4D97-AF65-F5344CB8AC3E}">
        <p14:creationId xmlns:p14="http://schemas.microsoft.com/office/powerpoint/2010/main" val="347062872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מלבן 13"/>
          <p:cNvSpPr/>
          <p:nvPr/>
        </p:nvSpPr>
        <p:spPr>
          <a:xfrm rot="1382971">
            <a:off x="2358689" y="2451499"/>
            <a:ext cx="237219" cy="6853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17" name="מלבן 16"/>
          <p:cNvSpPr/>
          <p:nvPr/>
        </p:nvSpPr>
        <p:spPr>
          <a:xfrm>
            <a:off x="2714676" y="2029719"/>
            <a:ext cx="195712" cy="58216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3" name="מציין מיקום של מספר שקופית 2"/>
          <p:cNvSpPr>
            <a:spLocks noGrp="1"/>
          </p:cNvSpPr>
          <p:nvPr>
            <p:ph type="sldNum" sz="quarter" idx="12"/>
          </p:nvPr>
        </p:nvSpPr>
        <p:spPr>
          <a:xfrm>
            <a:off x="6165304" y="8477655"/>
            <a:ext cx="1600200" cy="486833"/>
          </a:xfrm>
        </p:spPr>
        <p:txBody>
          <a:bodyPr/>
          <a:lstStyle/>
          <a:p>
            <a:fld id="{C60840D6-4A80-4F4C-92AD-B99FC8A0C370}" type="slidenum">
              <a:rPr lang="he-IL" smtClean="0"/>
              <a:t>28</a:t>
            </a:fld>
            <a:endParaRPr lang="he-IL" dirty="0"/>
          </a:p>
        </p:txBody>
      </p:sp>
      <p:sp>
        <p:nvSpPr>
          <p:cNvPr id="48" name="מלבן 47"/>
          <p:cNvSpPr>
            <a:spLocks noChangeAspect="1"/>
          </p:cNvSpPr>
          <p:nvPr/>
        </p:nvSpPr>
        <p:spPr>
          <a:xfrm rot="980681">
            <a:off x="5570799" y="567970"/>
            <a:ext cx="903507" cy="182166"/>
          </a:xfrm>
          <a:prstGeom prst="rect">
            <a:avLst/>
          </a:prstGeom>
          <a:solidFill>
            <a:srgbClr val="2A8667"/>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solidFill>
                <a:srgbClr val="2A8667"/>
              </a:solidFill>
            </a:endParaRPr>
          </a:p>
        </p:txBody>
      </p:sp>
      <p:sp>
        <p:nvSpPr>
          <p:cNvPr id="10" name="מלבן 9"/>
          <p:cNvSpPr/>
          <p:nvPr/>
        </p:nvSpPr>
        <p:spPr>
          <a:xfrm>
            <a:off x="1844824" y="810742"/>
            <a:ext cx="4104456" cy="1384995"/>
          </a:xfrm>
          <a:prstGeom prst="rect">
            <a:avLst/>
          </a:prstGeom>
        </p:spPr>
        <p:txBody>
          <a:bodyPr wrap="square">
            <a:spAutoFit/>
          </a:bodyPr>
          <a:lstStyle/>
          <a:p>
            <a:pPr>
              <a:lnSpc>
                <a:spcPct val="150000"/>
              </a:lnSpc>
            </a:pPr>
            <a:r>
              <a:rPr lang="he-IL" sz="2800" b="1" dirty="0">
                <a:solidFill>
                  <a:srgbClr val="00518E"/>
                </a:solidFill>
                <a:latin typeface="Guttman Hatzvi" panose="02010401010101010101" pitchFamily="2" charset="-79"/>
                <a:cs typeface="Guttman Hatzvi" panose="02010401010101010101" pitchFamily="2" charset="-79"/>
              </a:rPr>
              <a:t>מָה? מָה? </a:t>
            </a:r>
            <a:r>
              <a:rPr lang="he-IL" sz="2800" b="1" dirty="0" smtClean="0">
                <a:solidFill>
                  <a:srgbClr val="00518E"/>
                </a:solidFill>
                <a:latin typeface="Guttman Hatzvi" panose="02010401010101010101" pitchFamily="2" charset="-79"/>
                <a:cs typeface="Guttman Hatzvi" panose="02010401010101010101" pitchFamily="2" charset="-79"/>
              </a:rPr>
              <a:t>מָה </a:t>
            </a:r>
            <a:r>
              <a:rPr lang="he-IL" sz="2800" b="1" dirty="0">
                <a:solidFill>
                  <a:srgbClr val="00518E"/>
                </a:solidFill>
                <a:latin typeface="Guttman Hatzvi" panose="02010401010101010101" pitchFamily="2" charset="-79"/>
                <a:cs typeface="Guttman Hatzvi" panose="02010401010101010101" pitchFamily="2" charset="-79"/>
              </a:rPr>
              <a:t>קָרָה</a:t>
            </a:r>
            <a:r>
              <a:rPr lang="he-IL" sz="2800" b="1" dirty="0" smtClean="0">
                <a:solidFill>
                  <a:srgbClr val="00518E"/>
                </a:solidFill>
                <a:latin typeface="Guttman Hatzvi" panose="02010401010101010101" pitchFamily="2" charset="-79"/>
                <a:cs typeface="Guttman Hatzvi" panose="02010401010101010101" pitchFamily="2" charset="-79"/>
              </a:rPr>
              <a:t>?</a:t>
            </a:r>
          </a:p>
          <a:p>
            <a:pPr>
              <a:lnSpc>
                <a:spcPct val="150000"/>
              </a:lnSpc>
            </a:pPr>
            <a:r>
              <a:rPr lang="he-IL" sz="2400" dirty="0" smtClean="0">
                <a:solidFill>
                  <a:schemeClr val="accent6">
                    <a:lumMod val="75000"/>
                  </a:schemeClr>
                </a:solidFill>
                <a:latin typeface="Guttman Hatzvi" panose="02010401010101010101" pitchFamily="2" charset="-79"/>
                <a:cs typeface="Guttman Hatzvi" panose="02010401010101010101" pitchFamily="2" charset="-79"/>
              </a:rPr>
              <a:t>יוֹצְאִים לַדֶּרֶךְ,</a:t>
            </a:r>
            <a:r>
              <a:rPr lang="he-IL" sz="2400" dirty="0">
                <a:solidFill>
                  <a:schemeClr val="accent6">
                    <a:lumMod val="75000"/>
                  </a:schemeClr>
                </a:solidFill>
                <a:latin typeface="Guttman Hatzvi" panose="02010401010101010101" pitchFamily="2" charset="-79"/>
                <a:cs typeface="Guttman Hatzvi" panose="02010401010101010101" pitchFamily="2" charset="-79"/>
              </a:rPr>
              <a:t> </a:t>
            </a:r>
            <a:r>
              <a:rPr lang="he-IL" sz="2800" b="1" dirty="0" smtClean="0">
                <a:solidFill>
                  <a:schemeClr val="accent6">
                    <a:lumMod val="75000"/>
                  </a:schemeClr>
                </a:solidFill>
                <a:latin typeface="Guttman Hatzvi" panose="02010401010101010101" pitchFamily="2" charset="-79"/>
                <a:cs typeface="Guttman Hatzvi" panose="02010401010101010101" pitchFamily="2" charset="-79"/>
              </a:rPr>
              <a:t>כְּבָר</a:t>
            </a:r>
            <a:r>
              <a:rPr lang="he-IL" sz="2000" dirty="0" smtClean="0">
                <a:solidFill>
                  <a:schemeClr val="accent6">
                    <a:lumMod val="75000"/>
                  </a:schemeClr>
                </a:solidFill>
                <a:latin typeface="Guttman Hatzvi" panose="02010401010101010101" pitchFamily="2" charset="-79"/>
                <a:cs typeface="Guttman Hatzvi" panose="02010401010101010101" pitchFamily="2" charset="-79"/>
              </a:rPr>
              <a:t> </a:t>
            </a:r>
            <a:r>
              <a:rPr lang="he-IL" sz="2400" dirty="0" smtClean="0">
                <a:solidFill>
                  <a:schemeClr val="accent6">
                    <a:lumMod val="75000"/>
                  </a:schemeClr>
                </a:solidFill>
                <a:latin typeface="Guttman Hatzvi" panose="02010401010101010101" pitchFamily="2" charset="-79"/>
                <a:cs typeface="Guttman Hatzvi" panose="02010401010101010101" pitchFamily="2" charset="-79"/>
              </a:rPr>
              <a:t>מְאֻחָר!</a:t>
            </a:r>
          </a:p>
        </p:txBody>
      </p:sp>
      <p:sp>
        <p:nvSpPr>
          <p:cNvPr id="2" name="מלבן 1"/>
          <p:cNvSpPr/>
          <p:nvPr/>
        </p:nvSpPr>
        <p:spPr>
          <a:xfrm>
            <a:off x="576179" y="2699792"/>
            <a:ext cx="3644909" cy="1815882"/>
          </a:xfrm>
          <a:prstGeom prst="rect">
            <a:avLst/>
          </a:prstGeom>
        </p:spPr>
        <p:txBody>
          <a:bodyPr wrap="square">
            <a:spAutoFit/>
          </a:bodyPr>
          <a:lstStyle/>
          <a:p>
            <a:pPr lvl="0"/>
            <a:r>
              <a:rPr lang="he-IL" sz="2400" dirty="0">
                <a:solidFill>
                  <a:srgbClr val="00518E"/>
                </a:solidFill>
                <a:latin typeface="Guttman Hatzvi" panose="02010401010101010101" pitchFamily="2" charset="-79"/>
                <a:cs typeface="Guttman Hatzvi" panose="02010401010101010101" pitchFamily="2" charset="-79"/>
              </a:rPr>
              <a:t>אֲבָל </a:t>
            </a:r>
            <a:r>
              <a:rPr lang="he-IL" sz="2800" b="1" dirty="0">
                <a:solidFill>
                  <a:srgbClr val="00518E"/>
                </a:solidFill>
                <a:latin typeface="Guttman Hatzvi" panose="02010401010101010101" pitchFamily="2" charset="-79"/>
                <a:cs typeface="Guttman Hatzvi" panose="02010401010101010101" pitchFamily="2" charset="-79"/>
              </a:rPr>
              <a:t>קַר, </a:t>
            </a:r>
            <a:r>
              <a:rPr lang="he-IL" sz="2800" b="1" dirty="0" err="1" smtClean="0">
                <a:solidFill>
                  <a:schemeClr val="accent6">
                    <a:lumMod val="75000"/>
                  </a:schemeClr>
                </a:solidFill>
                <a:latin typeface="Guttman Hatzvi" panose="02010401010101010101" pitchFamily="2" charset="-79"/>
                <a:cs typeface="Guttman Hatzvi" panose="02010401010101010101" pitchFamily="2" charset="-79"/>
              </a:rPr>
              <a:t>דַּוְקָא</a:t>
            </a:r>
            <a:r>
              <a:rPr lang="he-IL" sz="2800" b="1" dirty="0" smtClean="0">
                <a:solidFill>
                  <a:schemeClr val="accent6">
                    <a:lumMod val="75000"/>
                  </a:schemeClr>
                </a:solidFill>
                <a:latin typeface="Guttman Hatzvi" panose="02010401010101010101" pitchFamily="2" charset="-79"/>
                <a:cs typeface="Guttman Hatzvi" panose="02010401010101010101" pitchFamily="2" charset="-79"/>
              </a:rPr>
              <a:t> </a:t>
            </a:r>
            <a:r>
              <a:rPr lang="he-IL" sz="2800" b="1" dirty="0">
                <a:solidFill>
                  <a:schemeClr val="accent6">
                    <a:lumMod val="75000"/>
                  </a:schemeClr>
                </a:solidFill>
                <a:latin typeface="Guttman Hatzvi" panose="02010401010101010101" pitchFamily="2" charset="-79"/>
                <a:cs typeface="Guttman Hatzvi" panose="02010401010101010101" pitchFamily="2" charset="-79"/>
              </a:rPr>
              <a:t>חַם.</a:t>
            </a:r>
            <a:endParaRPr lang="en-US" sz="2800" b="1" dirty="0">
              <a:solidFill>
                <a:schemeClr val="accent6">
                  <a:lumMod val="75000"/>
                </a:schemeClr>
              </a:solidFill>
              <a:cs typeface="Guttman Hatzvi" panose="02010401010101010101" pitchFamily="2" charset="-79"/>
            </a:endParaRPr>
          </a:p>
          <a:p>
            <a:pPr lvl="0">
              <a:lnSpc>
                <a:spcPct val="150000"/>
              </a:lnSpc>
            </a:pPr>
            <a:r>
              <a:rPr lang="he-IL" sz="2800" b="1" dirty="0">
                <a:solidFill>
                  <a:srgbClr val="00518E"/>
                </a:solidFill>
                <a:cs typeface="Guttman Hatzvi" panose="02010401010101010101" pitchFamily="2" charset="-79"/>
              </a:rPr>
              <a:t>גַּם וְגַם. </a:t>
            </a:r>
            <a:r>
              <a:rPr lang="he-IL" sz="2800" b="1" dirty="0" smtClean="0">
                <a:solidFill>
                  <a:schemeClr val="accent6">
                    <a:lumMod val="75000"/>
                  </a:schemeClr>
                </a:solidFill>
                <a:cs typeface="Guttman Hatzvi" panose="02010401010101010101" pitchFamily="2" charset="-79"/>
              </a:rPr>
              <a:t>אָז </a:t>
            </a:r>
            <a:r>
              <a:rPr lang="he-IL" sz="2800" b="1" dirty="0">
                <a:solidFill>
                  <a:schemeClr val="accent6">
                    <a:lumMod val="75000"/>
                  </a:schemeClr>
                </a:solidFill>
                <a:cs typeface="Guttman Hatzvi" panose="02010401010101010101" pitchFamily="2" charset="-79"/>
              </a:rPr>
              <a:t>מָה?</a:t>
            </a:r>
            <a:r>
              <a:rPr lang="he-IL" sz="2400" dirty="0">
                <a:solidFill>
                  <a:schemeClr val="accent6">
                    <a:lumMod val="75000"/>
                  </a:schemeClr>
                </a:solidFill>
                <a:latin typeface="Guttman Hatzvi" panose="02010401010101010101" pitchFamily="2" charset="-79"/>
                <a:cs typeface="Guttman Hatzvi" panose="02010401010101010101" pitchFamily="2" charset="-79"/>
              </a:rPr>
              <a:t/>
            </a:r>
            <a:br>
              <a:rPr lang="he-IL" sz="2400" dirty="0">
                <a:solidFill>
                  <a:schemeClr val="accent6">
                    <a:lumMod val="75000"/>
                  </a:schemeClr>
                </a:solidFill>
                <a:latin typeface="Guttman Hatzvi" panose="02010401010101010101" pitchFamily="2" charset="-79"/>
                <a:cs typeface="Guttman Hatzvi" panose="02010401010101010101" pitchFamily="2" charset="-79"/>
              </a:rPr>
            </a:br>
            <a:r>
              <a:rPr lang="he-IL" sz="2800" b="1" dirty="0">
                <a:solidFill>
                  <a:srgbClr val="00518E"/>
                </a:solidFill>
                <a:latin typeface="Guttman Hatzvi" panose="02010401010101010101" pitchFamily="2" charset="-79"/>
                <a:cs typeface="Guttman Hatzvi" panose="02010401010101010101" pitchFamily="2" charset="-79"/>
              </a:rPr>
              <a:t>אָז </a:t>
            </a:r>
            <a:r>
              <a:rPr lang="he-IL" sz="2800" b="1" dirty="0">
                <a:solidFill>
                  <a:srgbClr val="00518E"/>
                </a:solidFill>
                <a:cs typeface="Guttman Hatzvi" panose="02010401010101010101" pitchFamily="2" charset="-79"/>
              </a:rPr>
              <a:t>שָׁכַחְנוּ, </a:t>
            </a:r>
            <a:r>
              <a:rPr lang="he-IL" sz="2800" b="1" dirty="0" smtClean="0">
                <a:solidFill>
                  <a:schemeClr val="accent6">
                    <a:lumMod val="75000"/>
                  </a:schemeClr>
                </a:solidFill>
                <a:cs typeface="Guttman Hatzvi" panose="02010401010101010101" pitchFamily="2" charset="-79"/>
              </a:rPr>
              <a:t>מָה</a:t>
            </a:r>
            <a:r>
              <a:rPr lang="he-IL" sz="2800" b="1" dirty="0">
                <a:solidFill>
                  <a:schemeClr val="accent6">
                    <a:lumMod val="75000"/>
                  </a:schemeClr>
                </a:solidFill>
                <a:cs typeface="Guttman Hatzvi" panose="02010401010101010101" pitchFamily="2" charset="-79"/>
              </a:rPr>
              <a:t>?</a:t>
            </a:r>
            <a:endParaRPr lang="he-IL" sz="3200" b="1" dirty="0">
              <a:solidFill>
                <a:schemeClr val="accent6">
                  <a:lumMod val="75000"/>
                </a:schemeClr>
              </a:solidFill>
              <a:cs typeface="Guttman Hatzvi" panose="02010401010101010101" pitchFamily="2" charset="-79"/>
            </a:endParaRPr>
          </a:p>
        </p:txBody>
      </p:sp>
      <p:sp>
        <p:nvSpPr>
          <p:cNvPr id="4" name="מלבן 3"/>
          <p:cNvSpPr/>
          <p:nvPr/>
        </p:nvSpPr>
        <p:spPr>
          <a:xfrm>
            <a:off x="2420888" y="5004048"/>
            <a:ext cx="2491831" cy="1754326"/>
          </a:xfrm>
          <a:prstGeom prst="rect">
            <a:avLst/>
          </a:prstGeom>
        </p:spPr>
        <p:txBody>
          <a:bodyPr wrap="square">
            <a:spAutoFit/>
          </a:bodyPr>
          <a:lstStyle/>
          <a:p>
            <a:pPr lvl="0"/>
            <a:r>
              <a:rPr lang="he-IL" sz="2400" dirty="0">
                <a:solidFill>
                  <a:srgbClr val="00518E"/>
                </a:solidFill>
                <a:latin typeface="Guttman Hatzvi" panose="02010401010101010101" pitchFamily="2" charset="-79"/>
                <a:cs typeface="Guttman Hatzvi" panose="02010401010101010101" pitchFamily="2" charset="-79"/>
              </a:rPr>
              <a:t>מִי אֲנַחְנוּ?</a:t>
            </a:r>
            <a:endParaRPr lang="en-US" sz="2400" dirty="0">
              <a:solidFill>
                <a:srgbClr val="00518E"/>
              </a:solidFill>
              <a:cs typeface="Guttman Hatzvi" panose="02010401010101010101" pitchFamily="2" charset="-79"/>
            </a:endParaRPr>
          </a:p>
          <a:p>
            <a:pPr lvl="0">
              <a:lnSpc>
                <a:spcPct val="150000"/>
              </a:lnSpc>
            </a:pPr>
            <a:r>
              <a:rPr lang="he-IL" sz="2800" b="1" dirty="0">
                <a:solidFill>
                  <a:schemeClr val="accent6">
                    <a:lumMod val="75000"/>
                  </a:schemeClr>
                </a:solidFill>
                <a:latin typeface="Guttman Hatzvi" panose="02010401010101010101" pitchFamily="2" charset="-79"/>
                <a:cs typeface="Guttman Hatzvi" panose="02010401010101010101" pitchFamily="2" charset="-79"/>
              </a:rPr>
              <a:t>קָמָץ </a:t>
            </a:r>
            <a:r>
              <a:rPr lang="he-IL" sz="2400" dirty="0">
                <a:solidFill>
                  <a:schemeClr val="accent6">
                    <a:lumMod val="75000"/>
                  </a:schemeClr>
                </a:solidFill>
                <a:latin typeface="Guttman Hatzvi" panose="02010401010101010101" pitchFamily="2" charset="-79"/>
                <a:cs typeface="Guttman Hatzvi" panose="02010401010101010101" pitchFamily="2" charset="-79"/>
              </a:rPr>
              <a:t>וּפַתָּח! </a:t>
            </a:r>
            <a:endParaRPr lang="en-US" sz="2400" dirty="0">
              <a:solidFill>
                <a:schemeClr val="accent6">
                  <a:lumMod val="75000"/>
                </a:schemeClr>
              </a:solidFill>
              <a:latin typeface="Guttman Hatzvi" panose="02010401010101010101" pitchFamily="2" charset="-79"/>
              <a:cs typeface="Guttman Hatzvi" panose="02010401010101010101" pitchFamily="2" charset="-79"/>
            </a:endParaRPr>
          </a:p>
          <a:p>
            <a:pPr lvl="0">
              <a:lnSpc>
                <a:spcPct val="150000"/>
              </a:lnSpc>
            </a:pPr>
            <a:r>
              <a:rPr lang="he-IL" sz="2800" b="1" dirty="0">
                <a:solidFill>
                  <a:srgbClr val="00518E"/>
                </a:solidFill>
                <a:latin typeface="Guttman Hatzvi" panose="02010401010101010101" pitchFamily="2" charset="-79"/>
                <a:cs typeface="Guttman Hatzvi" panose="02010401010101010101" pitchFamily="2" charset="-79"/>
              </a:rPr>
              <a:t>אָה!!!!</a:t>
            </a:r>
            <a:endParaRPr lang="en-US" sz="2800" b="1" dirty="0">
              <a:solidFill>
                <a:srgbClr val="00518E"/>
              </a:solidFill>
              <a:cs typeface="Guttman Hatzvi" panose="02010401010101010101" pitchFamily="2" charset="-79"/>
            </a:endParaRPr>
          </a:p>
        </p:txBody>
      </p:sp>
      <p:pic>
        <p:nvPicPr>
          <p:cNvPr id="16" name="תמונה 15"/>
          <p:cNvPicPr>
            <a:picLocks noChangeAspect="1"/>
          </p:cNvPicPr>
          <p:nvPr/>
        </p:nvPicPr>
        <p:blipFill rotWithShape="1">
          <a:blip r:embed="rId2" cstate="print">
            <a:extLst>
              <a:ext uri="{28A0092B-C50C-407E-A947-70E740481C1C}">
                <a14:useLocalDpi xmlns:a14="http://schemas.microsoft.com/office/drawing/2010/main" val="0"/>
              </a:ext>
            </a:extLst>
          </a:blip>
          <a:srcRect l="30734" t="49032" r="6884" b="25486"/>
          <a:stretch/>
        </p:blipFill>
        <p:spPr>
          <a:xfrm>
            <a:off x="1991134" y="6904987"/>
            <a:ext cx="929503" cy="480600"/>
          </a:xfrm>
          <a:prstGeom prst="rect">
            <a:avLst/>
          </a:prstGeom>
        </p:spPr>
      </p:pic>
      <p:pic>
        <p:nvPicPr>
          <p:cNvPr id="22" name="תמונה 21"/>
          <p:cNvPicPr>
            <a:picLocks noChangeAspect="1"/>
          </p:cNvPicPr>
          <p:nvPr/>
        </p:nvPicPr>
        <p:blipFill rotWithShape="1">
          <a:blip r:embed="rId3" cstate="print">
            <a:extLst>
              <a:ext uri="{BEBA8EAE-BF5A-486C-A8C5-ECC9F3942E4B}">
                <a14:imgProps xmlns:a14="http://schemas.microsoft.com/office/drawing/2010/main">
                  <a14:imgLayer r:embed="rId4">
                    <a14:imgEffect>
                      <a14:colorTemperature colorTemp="11200"/>
                    </a14:imgEffect>
                  </a14:imgLayer>
                </a14:imgProps>
              </a:ext>
              <a:ext uri="{28A0092B-C50C-407E-A947-70E740481C1C}">
                <a14:useLocalDpi xmlns:a14="http://schemas.microsoft.com/office/drawing/2010/main" val="0"/>
              </a:ext>
            </a:extLst>
          </a:blip>
          <a:srcRect l="40628" r="-5026"/>
          <a:stretch/>
        </p:blipFill>
        <p:spPr>
          <a:xfrm>
            <a:off x="0" y="5220072"/>
            <a:ext cx="1009650" cy="1404000"/>
          </a:xfrm>
          <a:prstGeom prst="rect">
            <a:avLst/>
          </a:prstGeom>
        </p:spPr>
      </p:pic>
      <p:pic>
        <p:nvPicPr>
          <p:cNvPr id="12" name="תמונה 11"/>
          <p:cNvPicPr>
            <a:picLocks noChangeAspect="1"/>
          </p:cNvPicPr>
          <p:nvPr/>
        </p:nvPicPr>
        <p:blipFill rotWithShape="1">
          <a:blip r:embed="rId2" cstate="print">
            <a:extLst>
              <a:ext uri="{28A0092B-C50C-407E-A947-70E740481C1C}">
                <a14:useLocalDpi xmlns:a14="http://schemas.microsoft.com/office/drawing/2010/main" val="0"/>
              </a:ext>
            </a:extLst>
          </a:blip>
          <a:srcRect l="20717" t="27778" r="26865" b="50968"/>
          <a:stretch/>
        </p:blipFill>
        <p:spPr>
          <a:xfrm>
            <a:off x="2850670" y="7307683"/>
            <a:ext cx="781050" cy="400874"/>
          </a:xfrm>
          <a:prstGeom prst="rect">
            <a:avLst/>
          </a:prstGeom>
        </p:spPr>
      </p:pic>
      <p:pic>
        <p:nvPicPr>
          <p:cNvPr id="13" name="תמונה 12"/>
          <p:cNvPicPr>
            <a:picLocks noChangeAspect="1"/>
          </p:cNvPicPr>
          <p:nvPr/>
        </p:nvPicPr>
        <p:blipFill rotWithShape="1">
          <a:blip r:embed="rId2" cstate="print">
            <a:extLst>
              <a:ext uri="{28A0092B-C50C-407E-A947-70E740481C1C}">
                <a14:useLocalDpi xmlns:a14="http://schemas.microsoft.com/office/drawing/2010/main" val="0"/>
              </a:ext>
            </a:extLst>
          </a:blip>
          <a:srcRect l="36704" t="1185" r="650" b="75225"/>
          <a:stretch/>
        </p:blipFill>
        <p:spPr>
          <a:xfrm flipH="1">
            <a:off x="3438257" y="7622370"/>
            <a:ext cx="1057394" cy="504000"/>
          </a:xfrm>
          <a:prstGeom prst="rect">
            <a:avLst/>
          </a:prstGeom>
        </p:spPr>
      </p:pic>
      <p:pic>
        <p:nvPicPr>
          <p:cNvPr id="18" name="תמונה 17"/>
          <p:cNvPicPr>
            <a:picLocks noChangeAspect="1"/>
          </p:cNvPicPr>
          <p:nvPr/>
        </p:nvPicPr>
        <p:blipFill>
          <a:blip r:embed="rId5">
            <a:extLst>
              <a:ext uri="{BEBA8EAE-BF5A-486C-A8C5-ECC9F3942E4B}">
                <a14:imgProps xmlns:a14="http://schemas.microsoft.com/office/drawing/2010/main">
                  <a14:imgLayer r:embed="rId6">
                    <a14:imgEffect>
                      <a14:colorTemperature colorTemp="8800"/>
                    </a14:imgEffect>
                    <a14:imgEffect>
                      <a14:saturation sat="66000"/>
                    </a14:imgEffect>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486075" y="8440233"/>
            <a:ext cx="679229" cy="576000"/>
          </a:xfrm>
          <a:prstGeom prst="rect">
            <a:avLst/>
          </a:prstGeom>
        </p:spPr>
      </p:pic>
    </p:spTree>
    <p:extLst>
      <p:ext uri="{BB962C8B-B14F-4D97-AF65-F5344CB8AC3E}">
        <p14:creationId xmlns:p14="http://schemas.microsoft.com/office/powerpoint/2010/main" val="419669491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מספר שקופית 1"/>
          <p:cNvSpPr>
            <a:spLocks noGrp="1"/>
          </p:cNvSpPr>
          <p:nvPr>
            <p:ph type="sldNum" sz="quarter" idx="12"/>
          </p:nvPr>
        </p:nvSpPr>
        <p:spPr>
          <a:xfrm>
            <a:off x="316632" y="8477655"/>
            <a:ext cx="1600200" cy="486833"/>
          </a:xfrm>
        </p:spPr>
        <p:txBody>
          <a:bodyPr/>
          <a:lstStyle/>
          <a:p>
            <a:fld id="{C60840D6-4A80-4F4C-92AD-B99FC8A0C370}" type="slidenum">
              <a:rPr lang="he-IL" smtClean="0"/>
              <a:t>29</a:t>
            </a:fld>
            <a:endParaRPr lang="he-IL" dirty="0"/>
          </a:p>
        </p:txBody>
      </p:sp>
      <p:sp>
        <p:nvSpPr>
          <p:cNvPr id="11" name="מלבן 10"/>
          <p:cNvSpPr/>
          <p:nvPr/>
        </p:nvSpPr>
        <p:spPr>
          <a:xfrm>
            <a:off x="2227667" y="2818505"/>
            <a:ext cx="913301" cy="738664"/>
          </a:xfrm>
          <a:prstGeom prst="rect">
            <a:avLst/>
          </a:prstGeom>
        </p:spPr>
        <p:txBody>
          <a:bodyPr wrap="square">
            <a:spAutoFit/>
          </a:bodyPr>
          <a:lstStyle/>
          <a:p>
            <a:pPr lvl="0">
              <a:lnSpc>
                <a:spcPct val="150000"/>
              </a:lnSpc>
            </a:pPr>
            <a:r>
              <a:rPr lang="he-IL" sz="2800" b="1" dirty="0" smtClean="0">
                <a:solidFill>
                  <a:srgbClr val="002060"/>
                </a:solidFill>
                <a:latin typeface="Guttman Hatzvi" panose="02010401010101010101" pitchFamily="2" charset="-79"/>
                <a:cs typeface="Guttman Hatzvi" panose="02010401010101010101" pitchFamily="2" charset="-79"/>
              </a:rPr>
              <a:t>שָׁם</a:t>
            </a:r>
            <a:endParaRPr lang="he-IL" sz="2400" b="1" dirty="0">
              <a:solidFill>
                <a:srgbClr val="002060"/>
              </a:solidFill>
            </a:endParaRPr>
          </a:p>
        </p:txBody>
      </p:sp>
      <p:grpSp>
        <p:nvGrpSpPr>
          <p:cNvPr id="13" name="קבוצה 12"/>
          <p:cNvGrpSpPr/>
          <p:nvPr/>
        </p:nvGrpSpPr>
        <p:grpSpPr>
          <a:xfrm rot="19341829">
            <a:off x="471439" y="577039"/>
            <a:ext cx="835941" cy="523711"/>
            <a:chOff x="2790099" y="5244598"/>
            <a:chExt cx="835941" cy="523710"/>
          </a:xfrm>
          <a:solidFill>
            <a:srgbClr val="002060"/>
          </a:solidFill>
        </p:grpSpPr>
        <p:sp>
          <p:nvSpPr>
            <p:cNvPr id="14" name="מלבן 13"/>
            <p:cNvSpPr>
              <a:spLocks noChangeAspect="1"/>
            </p:cNvSpPr>
            <p:nvPr/>
          </p:nvSpPr>
          <p:spPr>
            <a:xfrm>
              <a:off x="2790099" y="5244598"/>
              <a:ext cx="835941" cy="1685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15" name="מלבן 14"/>
            <p:cNvSpPr/>
            <p:nvPr/>
          </p:nvSpPr>
          <p:spPr>
            <a:xfrm>
              <a:off x="3124983" y="5311108"/>
              <a:ext cx="133164" cy="457200"/>
            </a:xfrm>
            <a:prstGeom prst="rect">
              <a:avLst/>
            </a:prstGeom>
            <a:grp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grpSp>
      <p:sp>
        <p:nvSpPr>
          <p:cNvPr id="16" name="מלבן 15"/>
          <p:cNvSpPr/>
          <p:nvPr/>
        </p:nvSpPr>
        <p:spPr>
          <a:xfrm>
            <a:off x="5085184" y="3880479"/>
            <a:ext cx="1280942" cy="738664"/>
          </a:xfrm>
          <a:prstGeom prst="rect">
            <a:avLst/>
          </a:prstGeom>
        </p:spPr>
        <p:txBody>
          <a:bodyPr wrap="square">
            <a:spAutoFit/>
          </a:bodyPr>
          <a:lstStyle/>
          <a:p>
            <a:pPr lvl="0">
              <a:lnSpc>
                <a:spcPct val="150000"/>
              </a:lnSpc>
            </a:pPr>
            <a:r>
              <a:rPr lang="he-IL" sz="2800" b="1" dirty="0" smtClean="0">
                <a:solidFill>
                  <a:srgbClr val="236F56"/>
                </a:solidFill>
                <a:latin typeface="Guttman Hatzvi" panose="02010401010101010101" pitchFamily="2" charset="-79"/>
                <a:cs typeface="Guttman Hatzvi" panose="02010401010101010101" pitchFamily="2" charset="-79"/>
              </a:rPr>
              <a:t>שָׁם</a:t>
            </a:r>
            <a:r>
              <a:rPr lang="he-IL" sz="2800" dirty="0" smtClean="0">
                <a:solidFill>
                  <a:srgbClr val="236F56"/>
                </a:solidFill>
                <a:latin typeface="Guttman Hatzvi" panose="02010401010101010101" pitchFamily="2" charset="-79"/>
                <a:cs typeface="Guttman Hatzvi" panose="02010401010101010101" pitchFamily="2" charset="-79"/>
              </a:rPr>
              <a:t> </a:t>
            </a:r>
            <a:endParaRPr lang="he-IL" sz="2400" dirty="0">
              <a:solidFill>
                <a:srgbClr val="236F56"/>
              </a:solidFill>
            </a:endParaRPr>
          </a:p>
        </p:txBody>
      </p:sp>
      <p:sp>
        <p:nvSpPr>
          <p:cNvPr id="21" name="TextBox 20"/>
          <p:cNvSpPr txBox="1"/>
          <p:nvPr/>
        </p:nvSpPr>
        <p:spPr>
          <a:xfrm rot="10800000" flipV="1">
            <a:off x="620688" y="827586"/>
            <a:ext cx="3850977" cy="1754326"/>
          </a:xfrm>
          <a:prstGeom prst="rect">
            <a:avLst/>
          </a:prstGeom>
          <a:noFill/>
        </p:spPr>
        <p:txBody>
          <a:bodyPr wrap="square" rtlCol="1">
            <a:spAutoFit/>
          </a:bodyPr>
          <a:lstStyle/>
          <a:p>
            <a:pPr>
              <a:lnSpc>
                <a:spcPct val="150000"/>
              </a:lnSpc>
            </a:pP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אֶת </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הַמַּסְלוּל שֶׁלָּכֶם, </a:t>
            </a:r>
            <a:endParaRPr lang="en-US" sz="2400" dirty="0" smtClean="0">
              <a:solidFill>
                <a:schemeClr val="tx1">
                  <a:lumMod val="75000"/>
                  <a:lumOff val="25000"/>
                </a:schemeClr>
              </a:solidFill>
              <a:latin typeface="Guttman Hatzvi" panose="02010401010101010101" pitchFamily="2" charset="-79"/>
              <a:cs typeface="Guttman Hatzvi" panose="02010401010101010101" pitchFamily="2" charset="-79"/>
            </a:endParaRPr>
          </a:p>
          <a:p>
            <a:pPr>
              <a:lnSpc>
                <a:spcPct val="150000"/>
              </a:lnSpc>
            </a:pP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אַתֶּם זוֹכְרִים?</a:t>
            </a:r>
            <a:r>
              <a:rPr lang="en-US" sz="2400" dirty="0" smtClean="0">
                <a:latin typeface="Guttman Hatzvi" panose="02010401010101010101" pitchFamily="2" charset="-79"/>
                <a:cs typeface="Guttman Hatzvi" panose="02010401010101010101" pitchFamily="2" charset="-79"/>
              </a:rPr>
              <a:t> </a:t>
            </a:r>
            <a:r>
              <a:rPr lang="he-IL" sz="2400" dirty="0" smtClean="0">
                <a:solidFill>
                  <a:srgbClr val="00518E"/>
                </a:solidFill>
                <a:latin typeface="Guttman Hatzvi" panose="02010401010101010101" pitchFamily="2" charset="-79"/>
                <a:cs typeface="Guttman Hatzvi" panose="02010401010101010101" pitchFamily="2" charset="-79"/>
              </a:rPr>
              <a:t>כַּמּוּבָן. </a:t>
            </a:r>
            <a:endParaRPr lang="he-IL" sz="2400" dirty="0">
              <a:solidFill>
                <a:srgbClr val="00518E"/>
              </a:solidFill>
              <a:latin typeface="Guttman Hatzvi" panose="02010401010101010101" pitchFamily="2" charset="-79"/>
              <a:cs typeface="Guttman Hatzvi" panose="02010401010101010101" pitchFamily="2" charset="-79"/>
            </a:endParaRPr>
          </a:p>
          <a:p>
            <a:pPr>
              <a:lnSpc>
                <a:spcPct val="150000"/>
              </a:lnSpc>
            </a:pPr>
            <a:r>
              <a:rPr lang="he-IL" sz="2400" dirty="0" smtClean="0">
                <a:solidFill>
                  <a:schemeClr val="accent6">
                    <a:lumMod val="75000"/>
                  </a:schemeClr>
                </a:solidFill>
                <a:latin typeface="Guttman Hatzvi" panose="02010401010101010101" pitchFamily="2" charset="-79"/>
                <a:cs typeface="Guttman Hatzvi" panose="02010401010101010101" pitchFamily="2" charset="-79"/>
              </a:rPr>
              <a:t>אֵיפ</a:t>
            </a:r>
            <a:r>
              <a:rPr lang="he-IL" sz="2400" dirty="0">
                <a:solidFill>
                  <a:schemeClr val="accent6">
                    <a:lumMod val="75000"/>
                  </a:schemeClr>
                </a:solidFill>
                <a:latin typeface="Guttman Hatzvi" panose="02010401010101010101" pitchFamily="2" charset="-79"/>
                <a:cs typeface="Guttman Hatzvi" panose="02010401010101010101" pitchFamily="2" charset="-79"/>
              </a:rPr>
              <a:t>ֹ</a:t>
            </a:r>
            <a:r>
              <a:rPr lang="he-IL" sz="2400" dirty="0" smtClean="0">
                <a:solidFill>
                  <a:schemeClr val="accent6">
                    <a:lumMod val="75000"/>
                  </a:schemeClr>
                </a:solidFill>
                <a:latin typeface="Guttman Hatzvi" panose="02010401010101010101" pitchFamily="2" charset="-79"/>
                <a:cs typeface="Guttman Hatzvi" panose="02010401010101010101" pitchFamily="2" charset="-79"/>
              </a:rPr>
              <a:t>ה מַתְחִילִים?</a:t>
            </a:r>
            <a:endParaRPr lang="he-IL" sz="2400" dirty="0">
              <a:solidFill>
                <a:schemeClr val="accent6">
                  <a:lumMod val="75000"/>
                </a:schemeClr>
              </a:solidFill>
              <a:latin typeface="Guttman Hatzvi" panose="02010401010101010101" pitchFamily="2" charset="-79"/>
              <a:cs typeface="Guttman Hatzvi" panose="02010401010101010101" pitchFamily="2" charset="-79"/>
            </a:endParaRPr>
          </a:p>
        </p:txBody>
      </p:sp>
      <p:pic>
        <p:nvPicPr>
          <p:cNvPr id="20" name="תמונה 19"/>
          <p:cNvPicPr>
            <a:picLocks noChangeAspect="1"/>
          </p:cNvPicPr>
          <p:nvPr/>
        </p:nvPicPr>
        <p:blipFill rotWithShape="1">
          <a:blip r:embed="rId3" cstate="print">
            <a:extLst>
              <a:ext uri="{BEBA8EAE-BF5A-486C-A8C5-ECC9F3942E4B}">
                <a14:imgProps xmlns:a14="http://schemas.microsoft.com/office/drawing/2010/main">
                  <a14:imgLayer r:embed="rId4">
                    <a14:imgEffect>
                      <a14:colorTemperature colorTemp="11200"/>
                    </a14:imgEffect>
                  </a14:imgLayer>
                </a14:imgProps>
              </a:ext>
              <a:ext uri="{28A0092B-C50C-407E-A947-70E740481C1C}">
                <a14:useLocalDpi xmlns:a14="http://schemas.microsoft.com/office/drawing/2010/main" val="0"/>
              </a:ext>
            </a:extLst>
          </a:blip>
          <a:srcRect l="-5300" r="61118"/>
          <a:stretch/>
        </p:blipFill>
        <p:spPr>
          <a:xfrm>
            <a:off x="6165305" y="5220072"/>
            <a:ext cx="692695" cy="1404000"/>
          </a:xfrm>
          <a:prstGeom prst="rect">
            <a:avLst/>
          </a:prstGeom>
        </p:spPr>
      </p:pic>
      <p:pic>
        <p:nvPicPr>
          <p:cNvPr id="6" name="תמונה 5"/>
          <p:cNvPicPr>
            <a:picLocks noChangeAspect="1"/>
          </p:cNvPicPr>
          <p:nvPr/>
        </p:nvPicPr>
        <p:blipFill rotWithShape="1">
          <a:blip r:embed="rId5">
            <a:extLst>
              <a:ext uri="{28A0092B-C50C-407E-A947-70E740481C1C}">
                <a14:useLocalDpi xmlns:a14="http://schemas.microsoft.com/office/drawing/2010/main" val="0"/>
              </a:ext>
            </a:extLst>
          </a:blip>
          <a:srcRect t="17628" b="33631"/>
          <a:stretch/>
        </p:blipFill>
        <p:spPr>
          <a:xfrm>
            <a:off x="3136184" y="2764479"/>
            <a:ext cx="2237032" cy="1116000"/>
          </a:xfrm>
          <a:prstGeom prst="rect">
            <a:avLst/>
          </a:prstGeom>
        </p:spPr>
      </p:pic>
      <p:pic>
        <p:nvPicPr>
          <p:cNvPr id="3" name="תמונה 2"/>
          <p:cNvPicPr>
            <a:picLocks noChangeAspect="1"/>
          </p:cNvPicPr>
          <p:nvPr/>
        </p:nvPicPr>
        <p:blipFill rotWithShape="1">
          <a:blip r:embed="rId6">
            <a:extLst>
              <a:ext uri="{28A0092B-C50C-407E-A947-70E740481C1C}">
                <a14:useLocalDpi xmlns:a14="http://schemas.microsoft.com/office/drawing/2010/main" val="0"/>
              </a:ext>
            </a:extLst>
          </a:blip>
          <a:srcRect t="15018" b="20849"/>
          <a:stretch/>
        </p:blipFill>
        <p:spPr>
          <a:xfrm>
            <a:off x="3356991" y="3888024"/>
            <a:ext cx="2247463" cy="900000"/>
          </a:xfrm>
          <a:prstGeom prst="rect">
            <a:avLst/>
          </a:prstGeom>
        </p:spPr>
      </p:pic>
      <p:sp>
        <p:nvSpPr>
          <p:cNvPr id="29" name="TextBox 28"/>
          <p:cNvSpPr txBox="1"/>
          <p:nvPr/>
        </p:nvSpPr>
        <p:spPr>
          <a:xfrm rot="10800000" flipV="1">
            <a:off x="188640" y="5220072"/>
            <a:ext cx="3705180" cy="2677656"/>
          </a:xfrm>
          <a:prstGeom prst="rect">
            <a:avLst/>
          </a:prstGeom>
          <a:noFill/>
        </p:spPr>
        <p:txBody>
          <a:bodyPr wrap="square" rtlCol="1">
            <a:spAutoFit/>
          </a:bodyPr>
          <a:lstStyle/>
          <a:p>
            <a:pPr>
              <a:lnSpc>
                <a:spcPct val="150000"/>
              </a:lnSpc>
            </a:pPr>
            <a:r>
              <a:rPr lang="he-IL" sz="2800" b="1" dirty="0" smtClean="0">
                <a:solidFill>
                  <a:srgbClr val="002060"/>
                </a:solidFill>
                <a:latin typeface="Guttman Hatzvi" panose="02010401010101010101" pitchFamily="2" charset="-79"/>
                <a:cs typeface="Guttman Hatzvi" panose="02010401010101010101" pitchFamily="2" charset="-79"/>
              </a:rPr>
              <a:t>שָׁם</a:t>
            </a:r>
            <a:r>
              <a:rPr lang="he-IL" sz="2400" dirty="0" smtClean="0">
                <a:solidFill>
                  <a:srgbClr val="002060"/>
                </a:solidFill>
                <a:latin typeface="Guttman Hatzvi" panose="02010401010101010101" pitchFamily="2" charset="-79"/>
                <a:cs typeface="Guttman Hatzvi" panose="02010401010101010101" pitchFamily="2" charset="-79"/>
              </a:rPr>
              <a:t> מְסֻכָּן.</a:t>
            </a:r>
            <a:endParaRPr lang="en-US" sz="2000" dirty="0" smtClean="0">
              <a:solidFill>
                <a:srgbClr val="002060"/>
              </a:solidFill>
              <a:latin typeface="Guttman Hatzvi" panose="02010401010101010101" pitchFamily="2" charset="-79"/>
              <a:cs typeface="Guttman Hatzvi" panose="02010401010101010101" pitchFamily="2" charset="-79"/>
            </a:endParaRPr>
          </a:p>
          <a:p>
            <a:pPr>
              <a:lnSpc>
                <a:spcPct val="150000"/>
              </a:lnSpc>
            </a:pPr>
            <a:r>
              <a:rPr lang="he-IL" sz="2400" dirty="0">
                <a:solidFill>
                  <a:srgbClr val="00518E"/>
                </a:solidFill>
                <a:latin typeface="Guttman Hatzvi" panose="02010401010101010101" pitchFamily="2" charset="-79"/>
                <a:cs typeface="Guttman Hatzvi" panose="02010401010101010101" pitchFamily="2" charset="-79"/>
              </a:rPr>
              <a:t>אֶבֶן</a:t>
            </a:r>
            <a:r>
              <a:rPr lang="he-IL" sz="2800" dirty="0">
                <a:solidFill>
                  <a:srgbClr val="00518E"/>
                </a:solidFill>
                <a:latin typeface="Guttman Hatzvi" panose="02010401010101010101" pitchFamily="2" charset="-79"/>
                <a:cs typeface="Guttman Hatzvi" panose="02010401010101010101" pitchFamily="2" charset="-79"/>
              </a:rPr>
              <a:t> </a:t>
            </a:r>
            <a:r>
              <a:rPr lang="he-IL" sz="2800" b="1" dirty="0">
                <a:solidFill>
                  <a:srgbClr val="00518E"/>
                </a:solidFill>
                <a:latin typeface="Guttman Hatzvi" panose="02010401010101010101" pitchFamily="2" charset="-79"/>
                <a:cs typeface="Guttman Hatzvi" panose="02010401010101010101" pitchFamily="2" charset="-79"/>
              </a:rPr>
              <a:t>נְיָר</a:t>
            </a:r>
            <a:r>
              <a:rPr lang="he-IL" sz="2800" dirty="0">
                <a:solidFill>
                  <a:srgbClr val="00518E"/>
                </a:solidFill>
                <a:latin typeface="Guttman Hatzvi" panose="02010401010101010101" pitchFamily="2" charset="-79"/>
                <a:cs typeface="Guttman Hatzvi" panose="02010401010101010101" pitchFamily="2" charset="-79"/>
              </a:rPr>
              <a:t> </a:t>
            </a:r>
            <a:r>
              <a:rPr lang="he-IL" sz="2400" dirty="0">
                <a:solidFill>
                  <a:srgbClr val="00518E"/>
                </a:solidFill>
                <a:latin typeface="Guttman Hatzvi" panose="02010401010101010101" pitchFamily="2" charset="-79"/>
                <a:cs typeface="Guttman Hatzvi" panose="02010401010101010101" pitchFamily="2" charset="-79"/>
              </a:rPr>
              <a:t>וּמִסְפָּרַיִם, </a:t>
            </a:r>
            <a:endParaRPr lang="en-US" sz="2400" dirty="0">
              <a:solidFill>
                <a:srgbClr val="00518E"/>
              </a:solidFill>
              <a:latin typeface="Guttman Hatzvi" panose="02010401010101010101" pitchFamily="2" charset="-79"/>
              <a:cs typeface="Guttman Hatzvi" panose="02010401010101010101" pitchFamily="2" charset="-79"/>
            </a:endParaRPr>
          </a:p>
          <a:p>
            <a:pPr>
              <a:lnSpc>
                <a:spcPct val="150000"/>
              </a:lnSpc>
            </a:pPr>
            <a:r>
              <a:rPr lang="he-IL" sz="2800" b="1" dirty="0">
                <a:solidFill>
                  <a:schemeClr val="accent6">
                    <a:lumMod val="75000"/>
                  </a:schemeClr>
                </a:solidFill>
                <a:latin typeface="Guttman Hatzvi" panose="02010401010101010101" pitchFamily="2" charset="-79"/>
                <a:cs typeface="Guttman Hatzvi" panose="02010401010101010101" pitchFamily="2" charset="-79"/>
              </a:rPr>
              <a:t>אַחַת</a:t>
            </a:r>
            <a:r>
              <a:rPr lang="he-IL" sz="2400" b="1" dirty="0">
                <a:solidFill>
                  <a:schemeClr val="accent6">
                    <a:lumMod val="75000"/>
                  </a:schemeClr>
                </a:solidFill>
                <a:latin typeface="Guttman Hatzvi" panose="02010401010101010101" pitchFamily="2" charset="-79"/>
                <a:cs typeface="Guttman Hatzvi" panose="02010401010101010101" pitchFamily="2" charset="-79"/>
              </a:rPr>
              <a:t>, </a:t>
            </a:r>
            <a:r>
              <a:rPr lang="he-IL" sz="2400" dirty="0">
                <a:solidFill>
                  <a:schemeClr val="accent6">
                    <a:lumMod val="75000"/>
                  </a:schemeClr>
                </a:solidFill>
                <a:latin typeface="Guttman Hatzvi" panose="02010401010101010101" pitchFamily="2" charset="-79"/>
                <a:cs typeface="Guttman Hatzvi" panose="02010401010101010101" pitchFamily="2" charset="-79"/>
              </a:rPr>
              <a:t>שְׁתַּיִם, שָׁלוֹשׁ</a:t>
            </a:r>
            <a:r>
              <a:rPr lang="he-IL" sz="2400" dirty="0" smtClean="0">
                <a:solidFill>
                  <a:schemeClr val="accent6">
                    <a:lumMod val="75000"/>
                  </a:schemeClr>
                </a:solidFill>
                <a:latin typeface="Guttman Hatzvi" panose="02010401010101010101" pitchFamily="2" charset="-79"/>
                <a:cs typeface="Guttman Hatzvi" panose="02010401010101010101" pitchFamily="2" charset="-79"/>
              </a:rPr>
              <a:t>!</a:t>
            </a:r>
            <a:endParaRPr lang="he-IL" sz="2400" dirty="0">
              <a:solidFill>
                <a:schemeClr val="accent6">
                  <a:lumMod val="75000"/>
                </a:schemeClr>
              </a:solidFill>
              <a:latin typeface="Guttman Hatzvi" panose="02010401010101010101" pitchFamily="2" charset="-79"/>
              <a:cs typeface="Guttman Hatzvi" panose="02010401010101010101" pitchFamily="2" charset="-79"/>
            </a:endParaRPr>
          </a:p>
          <a:p>
            <a:pPr>
              <a:lnSpc>
                <a:spcPct val="150000"/>
              </a:lnSpc>
            </a:pPr>
            <a:r>
              <a:rPr lang="he-IL" sz="2800" b="1" dirty="0">
                <a:solidFill>
                  <a:srgbClr val="2A8667"/>
                </a:solidFill>
                <a:latin typeface="Guttman Hatzvi" panose="02010401010101010101" pitchFamily="2" charset="-79"/>
                <a:cs typeface="Guttman Hatzvi" panose="02010401010101010101" pitchFamily="2" charset="-79"/>
              </a:rPr>
              <a:t>צָדַקְתָּ,</a:t>
            </a:r>
            <a:r>
              <a:rPr lang="he-IL" sz="2800" b="1" dirty="0">
                <a:solidFill>
                  <a:srgbClr val="00B0F0"/>
                </a:solidFill>
                <a:latin typeface="Guttman Hatzvi" panose="02010401010101010101" pitchFamily="2" charset="-79"/>
                <a:cs typeface="Guttman Hatzvi" panose="02010401010101010101" pitchFamily="2" charset="-79"/>
              </a:rPr>
              <a:t> </a:t>
            </a:r>
            <a:r>
              <a:rPr lang="he-IL" sz="2800" b="1" dirty="0">
                <a:solidFill>
                  <a:srgbClr val="002060"/>
                </a:solidFill>
                <a:latin typeface="Guttman Hatzvi" panose="02010401010101010101" pitchFamily="2" charset="-79"/>
                <a:cs typeface="Guttman Hatzvi" panose="02010401010101010101" pitchFamily="2" charset="-79"/>
              </a:rPr>
              <a:t>גַּם אַתָּה! </a:t>
            </a:r>
          </a:p>
        </p:txBody>
      </p:sp>
      <p:pic>
        <p:nvPicPr>
          <p:cNvPr id="41" name="תמונה 40">
            <a:hlinkClick r:id="rId7" action="ppaction://hlinksldjump"/>
          </p:cNvPr>
          <p:cNvPicPr>
            <a:picLocks noChangeAspect="1"/>
          </p:cNvPicPr>
          <p:nvPr/>
        </p:nvPicPr>
        <p:blipFill>
          <a:blip r:embed="rId8">
            <a:extLst>
              <a:ext uri="{BEBA8EAE-BF5A-486C-A8C5-ECC9F3942E4B}">
                <a14:imgProps xmlns:a14="http://schemas.microsoft.com/office/drawing/2010/main">
                  <a14:imgLayer r:embed="rId9">
                    <a14:imgEffect>
                      <a14:saturation sat="400000"/>
                    </a14:imgEffect>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550823" y="8175254"/>
            <a:ext cx="1225195" cy="804605"/>
          </a:xfrm>
          <a:prstGeom prst="rect">
            <a:avLst/>
          </a:prstGeom>
        </p:spPr>
      </p:pic>
      <p:pic>
        <p:nvPicPr>
          <p:cNvPr id="42" name="תמונה 41">
            <a:hlinkClick r:id="rId10" action="ppaction://hlinksldjump"/>
          </p:cNvPr>
          <p:cNvPicPr>
            <a:picLocks noChangeAspect="1"/>
          </p:cNvPicPr>
          <p:nvPr/>
        </p:nvPicPr>
        <p:blipFill>
          <a:blip r:embed="rId11">
            <a:extLst>
              <a:ext uri="{BEBA8EAE-BF5A-486C-A8C5-ECC9F3942E4B}">
                <a14:imgProps xmlns:a14="http://schemas.microsoft.com/office/drawing/2010/main">
                  <a14:imgLayer r:embed="rId12">
                    <a14:imgEffect>
                      <a14:saturation sat="400000"/>
                    </a14:imgEffect>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1892283" y="8167158"/>
            <a:ext cx="1286150" cy="798510"/>
          </a:xfrm>
          <a:prstGeom prst="rect">
            <a:avLst/>
          </a:prstGeom>
        </p:spPr>
      </p:pic>
    </p:spTree>
    <p:extLst>
      <p:ext uri="{BB962C8B-B14F-4D97-AF65-F5344CB8AC3E}">
        <p14:creationId xmlns:p14="http://schemas.microsoft.com/office/powerpoint/2010/main" val="113392634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תמונה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07257" y="1699231"/>
            <a:ext cx="3470870" cy="2853043"/>
          </a:xfrm>
          <a:prstGeom prst="rect">
            <a:avLst/>
          </a:prstGeom>
        </p:spPr>
      </p:pic>
      <p:sp>
        <p:nvSpPr>
          <p:cNvPr id="2" name="מציין מיקום של מספר שקופית 1"/>
          <p:cNvSpPr>
            <a:spLocks noGrp="1"/>
          </p:cNvSpPr>
          <p:nvPr>
            <p:ph type="sldNum" sz="quarter" idx="12"/>
          </p:nvPr>
        </p:nvSpPr>
        <p:spPr>
          <a:xfrm>
            <a:off x="6237312" y="8460432"/>
            <a:ext cx="1600200" cy="486833"/>
          </a:xfrm>
        </p:spPr>
        <p:txBody>
          <a:bodyPr/>
          <a:lstStyle/>
          <a:p>
            <a:endParaRPr lang="he-IL" dirty="0" smtClean="0"/>
          </a:p>
          <a:p>
            <a:endParaRPr lang="he-IL" dirty="0"/>
          </a:p>
        </p:txBody>
      </p:sp>
      <p:sp>
        <p:nvSpPr>
          <p:cNvPr id="7" name="מלבן 6"/>
          <p:cNvSpPr/>
          <p:nvPr/>
        </p:nvSpPr>
        <p:spPr>
          <a:xfrm>
            <a:off x="404664" y="4322038"/>
            <a:ext cx="6076056" cy="3277820"/>
          </a:xfrm>
          <a:prstGeom prst="rect">
            <a:avLst/>
          </a:prstGeom>
        </p:spPr>
        <p:txBody>
          <a:bodyPr wrap="square">
            <a:spAutoFit/>
          </a:bodyPr>
          <a:lstStyle/>
          <a:p>
            <a:endParaRPr lang="he-IL" dirty="0" smtClean="0">
              <a:solidFill>
                <a:schemeClr val="tx1">
                  <a:lumMod val="75000"/>
                  <a:lumOff val="25000"/>
                </a:schemeClr>
              </a:solidFill>
              <a:latin typeface="Guttman David" panose="02010401010101010101" pitchFamily="2" charset="-79"/>
              <a:cs typeface="Guttman David" panose="02010401010101010101" pitchFamily="2" charset="-79"/>
            </a:endParaRPr>
          </a:p>
          <a:p>
            <a:pPr marL="285750" indent="-285750">
              <a:lnSpc>
                <a:spcPct val="150000"/>
              </a:lnSpc>
              <a:buFont typeface="Arial" panose="020B0604020202020204" pitchFamily="34" charset="0"/>
              <a:buChar char="•"/>
            </a:pPr>
            <a:r>
              <a:rPr lang="he-IL" dirty="0" smtClean="0">
                <a:latin typeface="Guttman David" panose="02010401010101010101" pitchFamily="2" charset="-79"/>
                <a:cs typeface="Guttman David" panose="02010401010101010101" pitchFamily="2" charset="-79"/>
              </a:rPr>
              <a:t>במצב צמדי: צבע המלל של כל אחד מסימני הניקוד מובדל ושונה מצמדו.</a:t>
            </a:r>
            <a:r>
              <a:rPr lang="he-IL" dirty="0">
                <a:latin typeface="Guttman David" panose="02010401010101010101" pitchFamily="2" charset="-79"/>
                <a:cs typeface="Guttman David" panose="02010401010101010101" pitchFamily="2" charset="-79"/>
              </a:rPr>
              <a:t> </a:t>
            </a:r>
            <a:r>
              <a:rPr lang="he-IL" dirty="0" smtClean="0">
                <a:latin typeface="Guttman David" panose="02010401010101010101" pitchFamily="2" charset="-79"/>
                <a:cs typeface="Guttman David" panose="02010401010101010101" pitchFamily="2" charset="-79"/>
              </a:rPr>
              <a:t>המלל המשותף מקבל צבע נוסף.</a:t>
            </a:r>
          </a:p>
          <a:p>
            <a:pPr marL="285750" indent="-285750">
              <a:lnSpc>
                <a:spcPct val="150000"/>
              </a:lnSpc>
              <a:buFont typeface="Arial" panose="020B0604020202020204" pitchFamily="34" charset="0"/>
              <a:buChar char="•"/>
            </a:pPr>
            <a:r>
              <a:rPr lang="he-IL" dirty="0" smtClean="0">
                <a:latin typeface="Guttman David" panose="02010401010101010101" pitchFamily="2" charset="-79"/>
                <a:cs typeface="Guttman David" panose="02010401010101010101" pitchFamily="2" charset="-79"/>
              </a:rPr>
              <a:t>הצבע המייצג את קבוצת הילדים משתנה בכל מערכה.</a:t>
            </a:r>
          </a:p>
          <a:p>
            <a:pPr marL="285750" indent="-285750">
              <a:lnSpc>
                <a:spcPct val="150000"/>
              </a:lnSpc>
              <a:buFont typeface="Arial" panose="020B0604020202020204" pitchFamily="34" charset="0"/>
              <a:buChar char="•"/>
            </a:pPr>
            <a:r>
              <a:rPr lang="he-IL" dirty="0" smtClean="0">
                <a:latin typeface="Guttman David" panose="02010401010101010101" pitchFamily="2" charset="-79"/>
                <a:cs typeface="Guttman David" panose="02010401010101010101" pitchFamily="2" charset="-79"/>
              </a:rPr>
              <a:t>מילים מודגשות </a:t>
            </a:r>
            <a:r>
              <a:rPr lang="he-IL" dirty="0">
                <a:cs typeface="Calibri"/>
              </a:rPr>
              <a:t>―</a:t>
            </a:r>
            <a:r>
              <a:rPr lang="he-IL" dirty="0">
                <a:latin typeface="Guttman David" panose="02010401010101010101" pitchFamily="2" charset="-79"/>
                <a:cs typeface="Guttman David" panose="02010401010101010101" pitchFamily="2" charset="-79"/>
              </a:rPr>
              <a:t> מהמערכה </a:t>
            </a:r>
            <a:r>
              <a:rPr lang="he-IL" dirty="0" smtClean="0">
                <a:latin typeface="Guttman David" panose="02010401010101010101" pitchFamily="2" charset="-79"/>
                <a:cs typeface="Guttman David" panose="02010401010101010101" pitchFamily="2" charset="-79"/>
              </a:rPr>
              <a:t>השנייה ואילך, הן מילים שהילדים הלומדים כבר מסוגלים לקרוא בעצמם ואפשר לשתף אותם בהדרגה בקריאה.</a:t>
            </a:r>
          </a:p>
          <a:p>
            <a:pPr marL="285750" indent="-285750">
              <a:lnSpc>
                <a:spcPct val="150000"/>
              </a:lnSpc>
              <a:buFont typeface="Arial" panose="020B0604020202020204" pitchFamily="34" charset="0"/>
              <a:buChar char="•"/>
            </a:pPr>
            <a:r>
              <a:rPr lang="he-IL" dirty="0" smtClean="0">
                <a:latin typeface="Guttman David" panose="02010401010101010101" pitchFamily="2" charset="-79"/>
                <a:cs typeface="Guttman David" panose="02010401010101010101" pitchFamily="2" charset="-79"/>
              </a:rPr>
              <a:t>הסבר מפורט על תהליכי הלמידה תמצאו בהדרכה.</a:t>
            </a:r>
            <a:endParaRPr lang="he-IL" dirty="0">
              <a:latin typeface="Guttman David" panose="02010401010101010101" pitchFamily="2" charset="-79"/>
              <a:cs typeface="Guttman David" panose="02010401010101010101" pitchFamily="2" charset="-79"/>
            </a:endParaRPr>
          </a:p>
        </p:txBody>
      </p:sp>
      <p:pic>
        <p:nvPicPr>
          <p:cNvPr id="10" name="תמונה 9"/>
          <p:cNvPicPr>
            <a:picLocks noChangeAspect="1"/>
          </p:cNvPicPr>
          <p:nvPr/>
        </p:nvPicPr>
        <p:blipFill rotWithShape="1">
          <a:blip r:embed="rId3">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rcRect t="70820" r="79104"/>
          <a:stretch/>
        </p:blipFill>
        <p:spPr>
          <a:xfrm>
            <a:off x="193712" y="87242"/>
            <a:ext cx="880200" cy="792000"/>
          </a:xfrm>
          <a:prstGeom prst="rect">
            <a:avLst/>
          </a:prstGeom>
        </p:spPr>
      </p:pic>
      <p:sp>
        <p:nvSpPr>
          <p:cNvPr id="9" name="מלבן 8"/>
          <p:cNvSpPr/>
          <p:nvPr/>
        </p:nvSpPr>
        <p:spPr>
          <a:xfrm>
            <a:off x="193712" y="683568"/>
            <a:ext cx="6093296" cy="1015663"/>
          </a:xfrm>
          <a:prstGeom prst="rect">
            <a:avLst/>
          </a:prstGeom>
        </p:spPr>
        <p:txBody>
          <a:bodyPr wrap="square">
            <a:spAutoFit/>
          </a:bodyPr>
          <a:lstStyle/>
          <a:p>
            <a:pPr lvl="0">
              <a:lnSpc>
                <a:spcPct val="150000"/>
              </a:lnSpc>
            </a:pPr>
            <a:r>
              <a:rPr lang="he-IL" dirty="0" smtClean="0">
                <a:solidFill>
                  <a:srgbClr val="002060"/>
                </a:solidFill>
                <a:latin typeface="Guttman David" panose="02010401010101010101" pitchFamily="2" charset="-79"/>
                <a:cs typeface="Guttman David" panose="02010401010101010101" pitchFamily="2" charset="-79"/>
              </a:rPr>
              <a:t>בתחילת כל </a:t>
            </a:r>
            <a:r>
              <a:rPr lang="he-IL" dirty="0">
                <a:solidFill>
                  <a:srgbClr val="002060"/>
                </a:solidFill>
                <a:latin typeface="Guttman David" panose="02010401010101010101" pitchFamily="2" charset="-79"/>
                <a:cs typeface="Guttman David" panose="02010401010101010101" pitchFamily="2" charset="-79"/>
              </a:rPr>
              <a:t>מערכה </a:t>
            </a:r>
            <a:r>
              <a:rPr lang="he-IL" dirty="0" smtClean="0">
                <a:solidFill>
                  <a:schemeClr val="accent6">
                    <a:lumMod val="50000"/>
                  </a:schemeClr>
                </a:solidFill>
                <a:latin typeface="Guttman David" panose="02010401010101010101" pitchFamily="2" charset="-79"/>
                <a:cs typeface="Guttman David" panose="02010401010101010101" pitchFamily="2" charset="-79"/>
              </a:rPr>
              <a:t>יצוינו צבעי </a:t>
            </a:r>
            <a:r>
              <a:rPr lang="he-IL" dirty="0">
                <a:solidFill>
                  <a:schemeClr val="accent6">
                    <a:lumMod val="50000"/>
                  </a:schemeClr>
                </a:solidFill>
                <a:latin typeface="Guttman David" panose="02010401010101010101" pitchFamily="2" charset="-79"/>
                <a:cs typeface="Guttman David" panose="02010401010101010101" pitchFamily="2" charset="-79"/>
              </a:rPr>
              <a:t>המלל </a:t>
            </a:r>
            <a:r>
              <a:rPr lang="he-IL" dirty="0" smtClean="0">
                <a:solidFill>
                  <a:srgbClr val="002060"/>
                </a:solidFill>
                <a:latin typeface="Guttman David" panose="02010401010101010101" pitchFamily="2" charset="-79"/>
                <a:cs typeface="Guttman David" panose="02010401010101010101" pitchFamily="2" charset="-79"/>
              </a:rPr>
              <a:t>של הדמויות</a:t>
            </a:r>
            <a:r>
              <a:rPr lang="he-IL" sz="2000" dirty="0" smtClean="0">
                <a:solidFill>
                  <a:srgbClr val="002060"/>
                </a:solidFill>
                <a:latin typeface="Guttman Hatzvi" panose="02010401010101010101" pitchFamily="2" charset="-79"/>
                <a:cs typeface="Guttman Hatzvi" panose="02010401010101010101" pitchFamily="2" charset="-79"/>
              </a:rPr>
              <a:t> </a:t>
            </a:r>
            <a:r>
              <a:rPr lang="he-IL" dirty="0" smtClean="0">
                <a:solidFill>
                  <a:srgbClr val="002060"/>
                </a:solidFill>
                <a:latin typeface="Guttman David" panose="02010401010101010101" pitchFamily="2" charset="-79"/>
                <a:cs typeface="Guttman David" panose="02010401010101010101" pitchFamily="2" charset="-79"/>
              </a:rPr>
              <a:t>המשתתפות </a:t>
            </a:r>
            <a:r>
              <a:rPr lang="he-IL" dirty="0" smtClean="0">
                <a:solidFill>
                  <a:srgbClr val="7030A0"/>
                </a:solidFill>
                <a:latin typeface="Guttman David" panose="02010401010101010101" pitchFamily="2" charset="-79"/>
                <a:cs typeface="Guttman David" panose="02010401010101010101" pitchFamily="2" charset="-79"/>
              </a:rPr>
              <a:t>ותוכלו </a:t>
            </a:r>
            <a:r>
              <a:rPr lang="he-IL" dirty="0">
                <a:solidFill>
                  <a:srgbClr val="7030A0"/>
                </a:solidFill>
                <a:latin typeface="Guttman David" panose="02010401010101010101" pitchFamily="2" charset="-79"/>
                <a:cs typeface="Guttman David" panose="02010401010101010101" pitchFamily="2" charset="-79"/>
              </a:rPr>
              <a:t>לזהות </a:t>
            </a:r>
            <a:r>
              <a:rPr lang="he-IL" dirty="0" smtClean="0">
                <a:solidFill>
                  <a:srgbClr val="7030A0"/>
                </a:solidFill>
                <a:latin typeface="Guttman David" panose="02010401010101010101" pitchFamily="2" charset="-79"/>
                <a:cs typeface="Guttman David" panose="02010401010101010101" pitchFamily="2" charset="-79"/>
              </a:rPr>
              <a:t>על פיהם מי </a:t>
            </a:r>
            <a:r>
              <a:rPr lang="he-IL" dirty="0">
                <a:solidFill>
                  <a:srgbClr val="7030A0"/>
                </a:solidFill>
                <a:latin typeface="Guttman David" panose="02010401010101010101" pitchFamily="2" charset="-79"/>
                <a:cs typeface="Guttman David" panose="02010401010101010101" pitchFamily="2" charset="-79"/>
              </a:rPr>
              <a:t>מדבר</a:t>
            </a:r>
            <a:r>
              <a:rPr lang="he-IL" sz="2000" dirty="0">
                <a:solidFill>
                  <a:srgbClr val="7030A0"/>
                </a:solidFill>
                <a:latin typeface="Guttman David" panose="02010401010101010101" pitchFamily="2" charset="-79"/>
                <a:cs typeface="Guttman David" panose="02010401010101010101" pitchFamily="2" charset="-79"/>
              </a:rPr>
              <a:t>. </a:t>
            </a:r>
          </a:p>
        </p:txBody>
      </p:sp>
      <p:sp>
        <p:nvSpPr>
          <p:cNvPr id="11" name="TextBox 10">
            <a:hlinkClick r:id="rId5" action="ppaction://hlinksldjump"/>
          </p:cNvPr>
          <p:cNvSpPr txBox="1"/>
          <p:nvPr/>
        </p:nvSpPr>
        <p:spPr>
          <a:xfrm>
            <a:off x="1221388" y="7779026"/>
            <a:ext cx="4681090" cy="400110"/>
          </a:xfrm>
          <a:prstGeom prst="rect">
            <a:avLst/>
          </a:prstGeom>
          <a:solidFill>
            <a:srgbClr val="0070C0"/>
          </a:solidFill>
          <a:ln>
            <a:solidFill>
              <a:srgbClr val="002060"/>
            </a:solidFill>
          </a:ln>
        </p:spPr>
        <p:txBody>
          <a:bodyPr wrap="none" rtlCol="1">
            <a:spAutoFit/>
          </a:bodyPr>
          <a:lstStyle/>
          <a:p>
            <a:r>
              <a:rPr lang="he-IL" sz="2000" dirty="0" smtClean="0">
                <a:solidFill>
                  <a:schemeClr val="bg1"/>
                </a:solidFill>
                <a:latin typeface="Guttman David" panose="02010401010101010101" pitchFamily="2" charset="-79"/>
                <a:cs typeface="Guttman David" panose="02010401010101010101" pitchFamily="2" charset="-79"/>
              </a:rPr>
              <a:t>להדרכת אנשי חינוך והורים לחצו כאן</a:t>
            </a:r>
          </a:p>
        </p:txBody>
      </p:sp>
    </p:spTree>
    <p:extLst>
      <p:ext uri="{BB962C8B-B14F-4D97-AF65-F5344CB8AC3E}">
        <p14:creationId xmlns:p14="http://schemas.microsoft.com/office/powerpoint/2010/main" val="8178519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תמונה 4"/>
          <p:cNvPicPr>
            <a:picLocks noChangeAspect="1"/>
          </p:cNvPicPr>
          <p:nvPr/>
        </p:nvPicPr>
        <p:blipFill rotWithShape="1">
          <a:blip r:embed="rId3">
            <a:extLst>
              <a:ext uri="{28A0092B-C50C-407E-A947-70E740481C1C}">
                <a14:useLocalDpi xmlns:a14="http://schemas.microsoft.com/office/drawing/2010/main" val="0"/>
              </a:ext>
            </a:extLst>
          </a:blip>
          <a:srcRect t="17729" r="7237" b="7107"/>
          <a:stretch/>
        </p:blipFill>
        <p:spPr>
          <a:xfrm>
            <a:off x="4941169" y="69423"/>
            <a:ext cx="1916832" cy="1447800"/>
          </a:xfrm>
          <a:prstGeom prst="rect">
            <a:avLst/>
          </a:prstGeom>
        </p:spPr>
      </p:pic>
      <p:sp>
        <p:nvSpPr>
          <p:cNvPr id="21" name="מלבן 20"/>
          <p:cNvSpPr/>
          <p:nvPr/>
        </p:nvSpPr>
        <p:spPr>
          <a:xfrm>
            <a:off x="1556792" y="1547664"/>
            <a:ext cx="4129242" cy="3908762"/>
          </a:xfrm>
          <a:prstGeom prst="rect">
            <a:avLst/>
          </a:prstGeom>
        </p:spPr>
        <p:txBody>
          <a:bodyPr wrap="square">
            <a:spAutoFit/>
          </a:bodyPr>
          <a:lstStyle/>
          <a:p>
            <a:pPr>
              <a:lnSpc>
                <a:spcPct val="150000"/>
              </a:lnSpc>
            </a:pP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פַּתָּח וְקָמָץ </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צוֹעֲדִים</a:t>
            </a:r>
          </a:p>
          <a:p>
            <a:pPr>
              <a:lnSpc>
                <a:spcPct val="150000"/>
              </a:lnSpc>
            </a:pP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בְּקַו יָשָׁר </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לְכִוּוּן</a:t>
            </a:r>
            <a:r>
              <a:rPr lang="he-IL" sz="2800" dirty="0" smtClean="0">
                <a:solidFill>
                  <a:schemeClr val="tx1">
                    <a:lumMod val="75000"/>
                    <a:lumOff val="25000"/>
                  </a:schemeClr>
                </a:solidFill>
                <a:latin typeface="Guttman Hatzvi" panose="02010401010101010101" pitchFamily="2" charset="-79"/>
                <a:cs typeface="Guttman Hatzvi" panose="02010401010101010101" pitchFamily="2" charset="-79"/>
              </a:rPr>
              <a:t> </a:t>
            </a: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הַשַּׁעַר,</a:t>
            </a:r>
          </a:p>
          <a:p>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
            </a:r>
            <a:b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b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וְכֻלָּם צוֹעֲדִים אִתָּם,</a:t>
            </a:r>
          </a:p>
          <a:p>
            <a:pPr>
              <a:lnSpc>
                <a:spcPct val="150000"/>
              </a:lnSpc>
            </a:pP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שָׁרִים</a:t>
            </a:r>
            <a:r>
              <a:rPr lang="he-IL" sz="2000" dirty="0" smtClean="0">
                <a:solidFill>
                  <a:schemeClr val="tx1">
                    <a:lumMod val="75000"/>
                    <a:lumOff val="25000"/>
                  </a:schemeClr>
                </a:solidFill>
                <a:latin typeface="Guttman Hatzvi" panose="02010401010101010101" pitchFamily="2" charset="-79"/>
                <a:cs typeface="Guttman Hatzvi" panose="02010401010101010101" pitchFamily="2" charset="-79"/>
              </a:rPr>
              <a:t> </a:t>
            </a: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יַחַד</a:t>
            </a:r>
            <a:r>
              <a:rPr lang="en-US" sz="2400" dirty="0" smtClean="0">
                <a:solidFill>
                  <a:schemeClr val="tx1">
                    <a:lumMod val="75000"/>
                    <a:lumOff val="25000"/>
                  </a:schemeClr>
                </a:solidFill>
                <a:latin typeface="Guttman Hatzvi" panose="02010401010101010101" pitchFamily="2" charset="-79"/>
                <a:cs typeface="Guttman Hatzvi" panose="02010401010101010101" pitchFamily="2" charset="-79"/>
              </a:rPr>
              <a:t> </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אֶת שִׁירָם</a:t>
            </a:r>
          </a:p>
          <a:p>
            <a:pPr>
              <a:lnSpc>
                <a:spcPct val="150000"/>
              </a:lnSpc>
            </a:pP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לְהַרְגָּעַת</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 הַחַיּוֹת </a:t>
            </a: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בַּיַּעַר.</a:t>
            </a:r>
          </a:p>
          <a:p>
            <a:endParaRPr lang="en-US" sz="2800" b="1" dirty="0">
              <a:solidFill>
                <a:schemeClr val="accent6">
                  <a:lumMod val="50000"/>
                </a:schemeClr>
              </a:solidFill>
              <a:cs typeface="Guttman Hatzvi" panose="02010401010101010101" pitchFamily="2" charset="-79"/>
            </a:endParaRPr>
          </a:p>
        </p:txBody>
      </p:sp>
      <p:sp>
        <p:nvSpPr>
          <p:cNvPr id="4" name="מציין מיקום של מספר שקופית 3"/>
          <p:cNvSpPr>
            <a:spLocks noGrp="1"/>
          </p:cNvSpPr>
          <p:nvPr>
            <p:ph type="sldNum" sz="quarter" idx="12"/>
          </p:nvPr>
        </p:nvSpPr>
        <p:spPr>
          <a:xfrm>
            <a:off x="6165304" y="8475137"/>
            <a:ext cx="1600200" cy="486833"/>
          </a:xfrm>
        </p:spPr>
        <p:txBody>
          <a:bodyPr/>
          <a:lstStyle/>
          <a:p>
            <a:fld id="{C60840D6-4A80-4F4C-92AD-B99FC8A0C370}" type="slidenum">
              <a:rPr lang="he-IL" smtClean="0"/>
              <a:t>30</a:t>
            </a:fld>
            <a:endParaRPr lang="he-IL" dirty="0"/>
          </a:p>
        </p:txBody>
      </p:sp>
      <p:pic>
        <p:nvPicPr>
          <p:cNvPr id="6" name="תמונה 5"/>
          <p:cNvPicPr preferRelativeResize="0">
            <a:picLocks noChangeAspect="1"/>
          </p:cNvPicPr>
          <p:nvPr/>
        </p:nvPicPr>
        <p:blipFill rotWithShape="1">
          <a:blip r:embed="rId4" cstate="print">
            <a:extLst>
              <a:ext uri="{28A0092B-C50C-407E-A947-70E740481C1C}">
                <a14:useLocalDpi xmlns:a14="http://schemas.microsoft.com/office/drawing/2010/main" val="0"/>
              </a:ext>
            </a:extLst>
          </a:blip>
          <a:srcRect l="4335" r="52917"/>
          <a:stretch/>
        </p:blipFill>
        <p:spPr>
          <a:xfrm flipH="1">
            <a:off x="4687805" y="6017007"/>
            <a:ext cx="1658655" cy="2243521"/>
          </a:xfrm>
          <a:prstGeom prst="rect">
            <a:avLst/>
          </a:prstGeom>
        </p:spPr>
      </p:pic>
      <p:pic>
        <p:nvPicPr>
          <p:cNvPr id="7" name="תמונה 6"/>
          <p:cNvPicPr preferRelativeResize="0">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666997" y="5980752"/>
            <a:ext cx="1459261" cy="2479680"/>
          </a:xfrm>
          <a:prstGeom prst="rect">
            <a:avLst/>
          </a:prstGeom>
        </p:spPr>
      </p:pic>
      <p:pic>
        <p:nvPicPr>
          <p:cNvPr id="9" name="תמונה 8"/>
          <p:cNvPicPr preferRelativeResize="0">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842692" y="6013931"/>
            <a:ext cx="1277109" cy="2273040"/>
          </a:xfrm>
          <a:prstGeom prst="rect">
            <a:avLst/>
          </a:prstGeom>
        </p:spPr>
      </p:pic>
      <p:sp>
        <p:nvSpPr>
          <p:cNvPr id="2" name="מלבן 1"/>
          <p:cNvSpPr/>
          <p:nvPr/>
        </p:nvSpPr>
        <p:spPr>
          <a:xfrm>
            <a:off x="2145542" y="1034316"/>
            <a:ext cx="3515706" cy="400110"/>
          </a:xfrm>
          <a:prstGeom prst="rect">
            <a:avLst/>
          </a:prstGeom>
        </p:spPr>
        <p:txBody>
          <a:bodyPr wrap="none">
            <a:spAutoFit/>
          </a:bodyPr>
          <a:lstStyle/>
          <a:p>
            <a:r>
              <a:rPr lang="he-IL" sz="2000" b="1" dirty="0" smtClean="0">
                <a:solidFill>
                  <a:srgbClr val="00518E"/>
                </a:solidFill>
                <a:latin typeface="Guttman Hatzvi" panose="02010401010101010101" pitchFamily="2" charset="-79"/>
                <a:cs typeface="Guttman Hatzvi" panose="02010401010101010101" pitchFamily="2" charset="-79"/>
              </a:rPr>
              <a:t>שִׁ י ר   הַ צְּ עִ י דָ ה   לַ יַּ עַ ר </a:t>
            </a:r>
            <a:endParaRPr lang="he-IL" sz="2000" dirty="0">
              <a:solidFill>
                <a:srgbClr val="00518E"/>
              </a:solidFill>
              <a:latin typeface="Guttman Hatzvi" panose="02010401010101010101" pitchFamily="2" charset="-79"/>
              <a:cs typeface="Guttman Hatzvi" panose="02010401010101010101" pitchFamily="2" charset="-79"/>
            </a:endParaRPr>
          </a:p>
        </p:txBody>
      </p:sp>
      <p:pic>
        <p:nvPicPr>
          <p:cNvPr id="11" name="תמונה 10"/>
          <p:cNvPicPr>
            <a:picLocks noChangeAspect="1"/>
          </p:cNvPicPr>
          <p:nvPr/>
        </p:nvPicPr>
        <p:blipFill>
          <a:blip r:embed="rId7">
            <a:duotone>
              <a:schemeClr val="accent5">
                <a:shade val="45000"/>
                <a:satMod val="135000"/>
              </a:schemeClr>
              <a:prstClr val="white"/>
            </a:duotone>
            <a:extLst>
              <a:ext uri="{BEBA8EAE-BF5A-486C-A8C5-ECC9F3942E4B}">
                <a14:imgProps xmlns:a14="http://schemas.microsoft.com/office/drawing/2010/main">
                  <a14:imgLayer r:embed="rId8">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4596384" y="161317"/>
            <a:ext cx="488800" cy="468000"/>
          </a:xfrm>
          <a:prstGeom prst="rect">
            <a:avLst/>
          </a:prstGeom>
        </p:spPr>
      </p:pic>
    </p:spTree>
    <p:extLst>
      <p:ext uri="{BB962C8B-B14F-4D97-AF65-F5344CB8AC3E}">
        <p14:creationId xmlns:p14="http://schemas.microsoft.com/office/powerpoint/2010/main" val="317414218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מציין מיקום של מספר שקופית 3"/>
          <p:cNvSpPr>
            <a:spLocks noGrp="1"/>
          </p:cNvSpPr>
          <p:nvPr>
            <p:ph type="sldNum" sz="quarter" idx="12"/>
          </p:nvPr>
        </p:nvSpPr>
        <p:spPr/>
        <p:txBody>
          <a:bodyPr/>
          <a:lstStyle/>
          <a:p>
            <a:fld id="{C60840D6-4A80-4F4C-92AD-B99FC8A0C370}" type="slidenum">
              <a:rPr lang="he-IL" smtClean="0"/>
              <a:t>31</a:t>
            </a:fld>
            <a:endParaRPr lang="he-IL"/>
          </a:p>
        </p:txBody>
      </p:sp>
      <p:pic>
        <p:nvPicPr>
          <p:cNvPr id="3" name="תמונה 2"/>
          <p:cNvPicPr>
            <a:picLocks noChangeAspect="1"/>
          </p:cNvPicPr>
          <p:nvPr/>
        </p:nvPicPr>
        <p:blipFill rotWithShape="1">
          <a:blip r:embed="rId3" cstate="print">
            <a:extLst>
              <a:ext uri="{28A0092B-C50C-407E-A947-70E740481C1C}">
                <a14:useLocalDpi xmlns:a14="http://schemas.microsoft.com/office/drawing/2010/main" val="0"/>
              </a:ext>
            </a:extLst>
          </a:blip>
          <a:srcRect l="53301" t="33333" r="10344" b="14568"/>
          <a:stretch/>
        </p:blipFill>
        <p:spPr>
          <a:xfrm>
            <a:off x="980726" y="1115616"/>
            <a:ext cx="4923769" cy="70560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93754177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מציין מיקום של מספר שקופית 8"/>
          <p:cNvSpPr>
            <a:spLocks noGrp="1"/>
          </p:cNvSpPr>
          <p:nvPr>
            <p:ph type="sldNum" sz="quarter" idx="12"/>
          </p:nvPr>
        </p:nvSpPr>
        <p:spPr>
          <a:xfrm>
            <a:off x="6365304" y="8475138"/>
            <a:ext cx="1600200" cy="486833"/>
          </a:xfrm>
        </p:spPr>
        <p:txBody>
          <a:bodyPr/>
          <a:lstStyle/>
          <a:p>
            <a:fld id="{C60840D6-4A80-4F4C-92AD-B99FC8A0C370}" type="slidenum">
              <a:rPr lang="he-IL" smtClean="0"/>
              <a:t>32</a:t>
            </a:fld>
            <a:endParaRPr lang="he-IL" dirty="0"/>
          </a:p>
        </p:txBody>
      </p:sp>
      <p:pic>
        <p:nvPicPr>
          <p:cNvPr id="37" name="תמונה 3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583176" flipH="1">
            <a:off x="1539448" y="3769126"/>
            <a:ext cx="1183011" cy="1106523"/>
          </a:xfrm>
          <a:prstGeom prst="rect">
            <a:avLst/>
          </a:prstGeom>
        </p:spPr>
      </p:pic>
      <p:sp>
        <p:nvSpPr>
          <p:cNvPr id="39" name="מלבן 38"/>
          <p:cNvSpPr/>
          <p:nvPr/>
        </p:nvSpPr>
        <p:spPr>
          <a:xfrm>
            <a:off x="1173683" y="971599"/>
            <a:ext cx="3579669" cy="2893100"/>
          </a:xfrm>
          <a:prstGeom prst="rect">
            <a:avLst/>
          </a:prstGeom>
        </p:spPr>
        <p:txBody>
          <a:bodyPr wrap="square">
            <a:spAutoFit/>
          </a:bodyPr>
          <a:lstStyle/>
          <a:p>
            <a:pPr>
              <a:lnSpc>
                <a:spcPct val="150000"/>
              </a:lnSpc>
            </a:pPr>
            <a:r>
              <a:rPr lang="he-IL" sz="2800" b="1" dirty="0" smtClean="0">
                <a:solidFill>
                  <a:srgbClr val="00518E"/>
                </a:solidFill>
                <a:latin typeface="Guttman Hatzvi" panose="02010401010101010101" pitchFamily="2" charset="-79"/>
                <a:cs typeface="Guttman Hatzvi" panose="02010401010101010101" pitchFamily="2" charset="-79"/>
              </a:rPr>
              <a:t>נָחָשׁ </a:t>
            </a:r>
            <a:r>
              <a:rPr lang="he-IL" sz="2800" b="1" dirty="0">
                <a:solidFill>
                  <a:srgbClr val="00518E"/>
                </a:solidFill>
                <a:latin typeface="Guttman Hatzvi" panose="02010401010101010101" pitchFamily="2" charset="-79"/>
                <a:cs typeface="Guttman Hatzvi" panose="02010401010101010101" pitchFamily="2" charset="-79"/>
              </a:rPr>
              <a:t>צָץ! </a:t>
            </a:r>
            <a:r>
              <a:rPr lang="he-IL" sz="2800" b="1" dirty="0" smtClean="0">
                <a:solidFill>
                  <a:schemeClr val="accent6">
                    <a:lumMod val="75000"/>
                  </a:schemeClr>
                </a:solidFill>
                <a:latin typeface="Guttman Hatzvi" panose="02010401010101010101" pitchFamily="2" charset="-79"/>
                <a:cs typeface="Guttman Hatzvi" panose="02010401010101010101" pitchFamily="2" charset="-79"/>
              </a:rPr>
              <a:t>אָה</a:t>
            </a:r>
            <a:r>
              <a:rPr lang="he-IL" sz="2800" b="1" dirty="0">
                <a:solidFill>
                  <a:schemeClr val="accent6">
                    <a:lumMod val="75000"/>
                  </a:schemeClr>
                </a:solidFill>
                <a:latin typeface="Guttman Hatzvi" panose="02010401010101010101" pitchFamily="2" charset="-79"/>
                <a:cs typeface="Guttman Hatzvi" panose="02010401010101010101" pitchFamily="2" charset="-79"/>
              </a:rPr>
              <a:t>!!!</a:t>
            </a:r>
          </a:p>
          <a:p>
            <a:pPr>
              <a:lnSpc>
                <a:spcPct val="150000"/>
              </a:lnSpc>
            </a:pPr>
            <a:r>
              <a:rPr lang="he-IL" sz="2800" b="1" dirty="0">
                <a:solidFill>
                  <a:schemeClr val="accent6">
                    <a:lumMod val="75000"/>
                  </a:schemeClr>
                </a:solidFill>
                <a:latin typeface="Guttman Hatzvi" panose="02010401010101010101" pitchFamily="2" charset="-79"/>
                <a:cs typeface="Guttman Hatzvi" panose="02010401010101010101" pitchFamily="2" charset="-79"/>
              </a:rPr>
              <a:t>אָה בָּה גָּה דָּה הָה </a:t>
            </a:r>
            <a:r>
              <a:rPr lang="he-IL" sz="2800" b="1" dirty="0" err="1" smtClean="0">
                <a:solidFill>
                  <a:schemeClr val="accent6">
                    <a:lumMod val="75000"/>
                  </a:schemeClr>
                </a:solidFill>
                <a:latin typeface="Guttman Hatzvi" panose="02010401010101010101" pitchFamily="2" charset="-79"/>
                <a:cs typeface="Guttman Hatzvi" panose="02010401010101010101" pitchFamily="2" charset="-79"/>
              </a:rPr>
              <a:t>וָה</a:t>
            </a:r>
            <a:r>
              <a:rPr lang="he-IL" sz="2800" b="1" dirty="0">
                <a:solidFill>
                  <a:schemeClr val="accent6">
                    <a:lumMod val="75000"/>
                  </a:schemeClr>
                </a:solidFill>
                <a:latin typeface="Guttman Hatzvi" panose="02010401010101010101" pitchFamily="2" charset="-79"/>
                <a:cs typeface="Guttman Hatzvi" panose="02010401010101010101" pitchFamily="2" charset="-79"/>
              </a:rPr>
              <a:t>,</a:t>
            </a:r>
            <a:endParaRPr lang="he-IL" sz="2800" b="1" dirty="0" smtClean="0">
              <a:solidFill>
                <a:schemeClr val="accent6">
                  <a:lumMod val="75000"/>
                </a:schemeClr>
              </a:solidFill>
              <a:latin typeface="Guttman Hatzvi" panose="02010401010101010101" pitchFamily="2" charset="-79"/>
              <a:cs typeface="Guttman Hatzvi" panose="02010401010101010101" pitchFamily="2" charset="-79"/>
            </a:endParaRPr>
          </a:p>
          <a:p>
            <a:endParaRPr lang="he-IL" sz="2800" b="1" dirty="0" smtClean="0">
              <a:solidFill>
                <a:schemeClr val="accent6">
                  <a:lumMod val="50000"/>
                </a:schemeClr>
              </a:solidFill>
              <a:latin typeface="Guttman Hatzvi" panose="02010401010101010101" pitchFamily="2" charset="-79"/>
              <a:cs typeface="Guttman Hatzvi" panose="02010401010101010101" pitchFamily="2" charset="-79"/>
            </a:endParaRPr>
          </a:p>
          <a:p>
            <a:r>
              <a:rPr lang="he-IL" sz="2400" dirty="0" smtClean="0">
                <a:solidFill>
                  <a:srgbClr val="00518E"/>
                </a:solidFill>
                <a:latin typeface="Guttman Hatzvi" panose="02010401010101010101" pitchFamily="2" charset="-79"/>
                <a:cs typeface="Guttman Hatzvi" panose="02010401010101010101" pitchFamily="2" charset="-79"/>
              </a:rPr>
              <a:t>עַיִט </a:t>
            </a:r>
            <a:r>
              <a:rPr lang="he-IL" sz="2400" dirty="0">
                <a:solidFill>
                  <a:srgbClr val="00518E"/>
                </a:solidFill>
                <a:latin typeface="Guttman Hatzvi" panose="02010401010101010101" pitchFamily="2" charset="-79"/>
                <a:cs typeface="Guttman Hatzvi" panose="02010401010101010101" pitchFamily="2" charset="-79"/>
              </a:rPr>
              <a:t>- </a:t>
            </a:r>
            <a:r>
              <a:rPr lang="he-IL" sz="2800" b="1" dirty="0">
                <a:solidFill>
                  <a:srgbClr val="00518E"/>
                </a:solidFill>
                <a:latin typeface="Guttman Hatzvi" panose="02010401010101010101" pitchFamily="2" charset="-79"/>
                <a:cs typeface="Guttman Hatzvi" panose="02010401010101010101" pitchFamily="2" charset="-79"/>
              </a:rPr>
              <a:t>עָלַי </a:t>
            </a:r>
            <a:r>
              <a:rPr lang="he-IL" sz="2800" b="1" dirty="0">
                <a:solidFill>
                  <a:schemeClr val="accent6">
                    <a:lumMod val="75000"/>
                  </a:schemeClr>
                </a:solidFill>
                <a:latin typeface="Guttman Hatzvi" panose="02010401010101010101" pitchFamily="2" charset="-79"/>
                <a:cs typeface="Guttman Hatzvi" panose="02010401010101010101" pitchFamily="2" charset="-79"/>
              </a:rPr>
              <a:t>אַי!!!</a:t>
            </a:r>
          </a:p>
          <a:p>
            <a:pPr>
              <a:lnSpc>
                <a:spcPct val="150000"/>
              </a:lnSpc>
            </a:pPr>
            <a:r>
              <a:rPr lang="he-IL" sz="2800" b="1" dirty="0">
                <a:solidFill>
                  <a:schemeClr val="accent6">
                    <a:lumMod val="75000"/>
                  </a:schemeClr>
                </a:solidFill>
                <a:latin typeface="Guttman Hatzvi" panose="02010401010101010101" pitchFamily="2" charset="-79"/>
                <a:cs typeface="Guttman Hatzvi" panose="02010401010101010101" pitchFamily="2" charset="-79"/>
              </a:rPr>
              <a:t>זָה חָה </a:t>
            </a:r>
            <a:r>
              <a:rPr lang="he-IL" sz="2800" b="1" dirty="0" err="1">
                <a:solidFill>
                  <a:schemeClr val="accent6">
                    <a:lumMod val="75000"/>
                  </a:schemeClr>
                </a:solidFill>
                <a:latin typeface="Guttman Hatzvi" panose="02010401010101010101" pitchFamily="2" charset="-79"/>
                <a:cs typeface="Guttman Hatzvi" panose="02010401010101010101" pitchFamily="2" charset="-79"/>
              </a:rPr>
              <a:t>טָה</a:t>
            </a:r>
            <a:r>
              <a:rPr lang="he-IL" sz="2800" b="1" dirty="0">
                <a:solidFill>
                  <a:schemeClr val="accent6">
                    <a:lumMod val="75000"/>
                  </a:schemeClr>
                </a:solidFill>
                <a:latin typeface="Guttman Hatzvi" panose="02010401010101010101" pitchFamily="2" charset="-79"/>
                <a:cs typeface="Guttman Hatzvi" panose="02010401010101010101" pitchFamily="2" charset="-79"/>
              </a:rPr>
              <a:t> </a:t>
            </a:r>
            <a:r>
              <a:rPr lang="he-IL" sz="2800" b="1" dirty="0" smtClean="0">
                <a:solidFill>
                  <a:schemeClr val="accent6">
                    <a:lumMod val="75000"/>
                  </a:schemeClr>
                </a:solidFill>
                <a:latin typeface="Guttman Hatzvi" panose="02010401010101010101" pitchFamily="2" charset="-79"/>
                <a:cs typeface="Guttman Hatzvi" panose="02010401010101010101" pitchFamily="2" charset="-79"/>
              </a:rPr>
              <a:t>יָה,</a:t>
            </a:r>
            <a:endParaRPr lang="he-IL" sz="2800" b="1" dirty="0">
              <a:solidFill>
                <a:schemeClr val="accent6">
                  <a:lumMod val="75000"/>
                </a:schemeClr>
              </a:solidFill>
              <a:latin typeface="Guttman Hatzvi" panose="02010401010101010101" pitchFamily="2" charset="-79"/>
              <a:cs typeface="Guttman Hatzvi" panose="02010401010101010101" pitchFamily="2" charset="-79"/>
            </a:endParaRPr>
          </a:p>
        </p:txBody>
      </p:sp>
      <p:pic>
        <p:nvPicPr>
          <p:cNvPr id="2" name="תמונה 1"/>
          <p:cNvPicPr>
            <a:picLocks noChangeAspect="1"/>
          </p:cNvPicPr>
          <p:nvPr/>
        </p:nvPicPr>
        <p:blipFill rotWithShape="1">
          <a:blip r:embed="rId4" cstate="print">
            <a:extLst>
              <a:ext uri="{BEBA8EAE-BF5A-486C-A8C5-ECC9F3942E4B}">
                <a14:imgProps xmlns:a14="http://schemas.microsoft.com/office/drawing/2010/main">
                  <a14:imgLayer r:embed="rId5">
                    <a14:imgEffect>
                      <a14:artisticCrisscrossEtching/>
                    </a14:imgEffect>
                  </a14:imgLayer>
                </a14:imgProps>
              </a:ext>
              <a:ext uri="{28A0092B-C50C-407E-A947-70E740481C1C}">
                <a14:useLocalDpi xmlns:a14="http://schemas.microsoft.com/office/drawing/2010/main" val="0"/>
              </a:ext>
            </a:extLst>
          </a:blip>
          <a:srcRect l="7778" t="7777" r="65278" b="66945"/>
          <a:stretch/>
        </p:blipFill>
        <p:spPr>
          <a:xfrm flipH="1">
            <a:off x="4295381" y="467544"/>
            <a:ext cx="2878036" cy="2700000"/>
          </a:xfrm>
          <a:prstGeom prst="rect">
            <a:avLst/>
          </a:prstGeom>
        </p:spPr>
      </p:pic>
      <p:pic>
        <p:nvPicPr>
          <p:cNvPr id="7" name="תמונה 6"/>
          <p:cNvPicPr>
            <a:picLocks noChangeAspect="1"/>
          </p:cNvPicPr>
          <p:nvPr/>
        </p:nvPicPr>
        <p:blipFill rotWithShape="1">
          <a:blip r:embed="rId6" cstate="print">
            <a:extLst>
              <a:ext uri="{BEBA8EAE-BF5A-486C-A8C5-ECC9F3942E4B}">
                <a14:imgProps xmlns:a14="http://schemas.microsoft.com/office/drawing/2010/main">
                  <a14:imgLayer r:embed="rId7">
                    <a14:imgEffect>
                      <a14:brightnessContrast bright="-20000" contrast="20000"/>
                    </a14:imgEffect>
                  </a14:imgLayer>
                </a14:imgProps>
              </a:ext>
              <a:ext uri="{28A0092B-C50C-407E-A947-70E740481C1C}">
                <a14:useLocalDpi xmlns:a14="http://schemas.microsoft.com/office/drawing/2010/main" val="0"/>
              </a:ext>
            </a:extLst>
          </a:blip>
          <a:srcRect l="2622" r="2656"/>
          <a:stretch/>
        </p:blipFill>
        <p:spPr>
          <a:xfrm>
            <a:off x="39798" y="5823729"/>
            <a:ext cx="6861898" cy="3320273"/>
          </a:xfrm>
          <a:prstGeom prst="rect">
            <a:avLst/>
          </a:prstGeom>
        </p:spPr>
      </p:pic>
      <p:pic>
        <p:nvPicPr>
          <p:cNvPr id="3" name="תמונה 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429597" y="8282667"/>
            <a:ext cx="591691" cy="566513"/>
          </a:xfrm>
          <a:prstGeom prst="rect">
            <a:avLst/>
          </a:prstGeom>
        </p:spPr>
      </p:pic>
      <p:pic>
        <p:nvPicPr>
          <p:cNvPr id="8" name="תמונה 7"/>
          <p:cNvPicPr>
            <a:picLocks noChangeAspect="1"/>
          </p:cNvPicPr>
          <p:nvPr/>
        </p:nvPicPr>
        <p:blipFill rotWithShape="1">
          <a:blip r:embed="rId9" cstate="print">
            <a:extLst>
              <a:ext uri="{28A0092B-C50C-407E-A947-70E740481C1C}">
                <a14:useLocalDpi xmlns:a14="http://schemas.microsoft.com/office/drawing/2010/main" val="0"/>
              </a:ext>
            </a:extLst>
          </a:blip>
          <a:srcRect l="26171" t="41806" r="53330" b="24417"/>
          <a:stretch/>
        </p:blipFill>
        <p:spPr>
          <a:xfrm>
            <a:off x="-1" y="427448"/>
            <a:ext cx="568013" cy="936000"/>
          </a:xfrm>
          <a:prstGeom prst="rect">
            <a:avLst/>
          </a:prstGeom>
        </p:spPr>
      </p:pic>
    </p:spTree>
    <p:extLst>
      <p:ext uri="{BB962C8B-B14F-4D97-AF65-F5344CB8AC3E}">
        <p14:creationId xmlns:p14="http://schemas.microsoft.com/office/powerpoint/2010/main" val="204263044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תמונה 9"/>
          <p:cNvPicPr>
            <a:picLocks noChangeAspect="1"/>
          </p:cNvPicPr>
          <p:nvPr/>
        </p:nvPicPr>
        <p:blipFill rotWithShape="1">
          <a:blip r:embed="rId3">
            <a:extLst>
              <a:ext uri="{28A0092B-C50C-407E-A947-70E740481C1C}">
                <a14:useLocalDpi xmlns:a14="http://schemas.microsoft.com/office/drawing/2010/main" val="0"/>
              </a:ext>
            </a:extLst>
          </a:blip>
          <a:srcRect l="8983" t="7854" r="5810" b="9305"/>
          <a:stretch/>
        </p:blipFill>
        <p:spPr>
          <a:xfrm>
            <a:off x="2825750" y="5472847"/>
            <a:ext cx="2115418" cy="2056656"/>
          </a:xfrm>
          <a:prstGeom prst="rect">
            <a:avLst/>
          </a:prstGeom>
        </p:spPr>
      </p:pic>
      <p:pic>
        <p:nvPicPr>
          <p:cNvPr id="11" name="תמונה 10"/>
          <p:cNvPicPr>
            <a:picLocks noChangeAspect="1"/>
          </p:cNvPicPr>
          <p:nvPr/>
        </p:nvPicPr>
        <p:blipFill rotWithShape="1">
          <a:blip r:embed="rId4" cstate="print">
            <a:extLst>
              <a:ext uri="{BEBA8EAE-BF5A-486C-A8C5-ECC9F3942E4B}">
                <a14:imgProps xmlns:a14="http://schemas.microsoft.com/office/drawing/2010/main">
                  <a14:imgLayer r:embed="rId5">
                    <a14:imgEffect>
                      <a14:brightnessContrast bright="-20000" contrast="20000"/>
                    </a14:imgEffect>
                  </a14:imgLayer>
                </a14:imgProps>
              </a:ext>
              <a:ext uri="{28A0092B-C50C-407E-A947-70E740481C1C}">
                <a14:useLocalDpi xmlns:a14="http://schemas.microsoft.com/office/drawing/2010/main" val="0"/>
              </a:ext>
            </a:extLst>
          </a:blip>
          <a:srcRect l="2622" r="2656"/>
          <a:stretch/>
        </p:blipFill>
        <p:spPr>
          <a:xfrm flipH="1">
            <a:off x="54496" y="5834322"/>
            <a:ext cx="6861898" cy="3320273"/>
          </a:xfrm>
          <a:prstGeom prst="rect">
            <a:avLst/>
          </a:prstGeom>
        </p:spPr>
      </p:pic>
      <p:pic>
        <p:nvPicPr>
          <p:cNvPr id="6" name="תמונה 5"/>
          <p:cNvPicPr>
            <a:picLocks noChangeAspect="1"/>
          </p:cNvPicPr>
          <p:nvPr/>
        </p:nvPicPr>
        <p:blipFill rotWithShape="1">
          <a:blip r:embed="rId6">
            <a:extLst>
              <a:ext uri="{28A0092B-C50C-407E-A947-70E740481C1C}">
                <a14:useLocalDpi xmlns:a14="http://schemas.microsoft.com/office/drawing/2010/main" val="0"/>
              </a:ext>
            </a:extLst>
          </a:blip>
          <a:srcRect l="6965" r="36962"/>
          <a:stretch/>
        </p:blipFill>
        <p:spPr>
          <a:xfrm>
            <a:off x="4" y="4"/>
            <a:ext cx="2129341" cy="4262069"/>
          </a:xfrm>
          <a:prstGeom prst="rect">
            <a:avLst/>
          </a:prstGeom>
        </p:spPr>
      </p:pic>
      <p:sp>
        <p:nvSpPr>
          <p:cNvPr id="4" name="מלבן 3"/>
          <p:cNvSpPr/>
          <p:nvPr/>
        </p:nvSpPr>
        <p:spPr>
          <a:xfrm>
            <a:off x="980728" y="816545"/>
            <a:ext cx="4306874" cy="3539430"/>
          </a:xfrm>
          <a:prstGeom prst="rect">
            <a:avLst/>
          </a:prstGeom>
        </p:spPr>
        <p:txBody>
          <a:bodyPr wrap="square">
            <a:spAutoFit/>
          </a:bodyPr>
          <a:lstStyle/>
          <a:p>
            <a:pPr>
              <a:lnSpc>
                <a:spcPct val="150000"/>
              </a:lnSpc>
            </a:pPr>
            <a:r>
              <a:rPr lang="he-IL" sz="2400" dirty="0" smtClean="0">
                <a:solidFill>
                  <a:srgbClr val="00518E"/>
                </a:solidFill>
                <a:latin typeface="Guttman Hatzvi" panose="02010401010101010101" pitchFamily="2" charset="-79"/>
                <a:cs typeface="Guttman Hatzvi" panose="02010401010101010101" pitchFamily="2" charset="-79"/>
              </a:rPr>
              <a:t>נָמֵר </a:t>
            </a:r>
            <a:r>
              <a:rPr lang="he-IL" sz="2800" b="1" dirty="0" smtClean="0">
                <a:solidFill>
                  <a:srgbClr val="00518E"/>
                </a:solidFill>
                <a:latin typeface="Guttman Hatzvi" panose="02010401010101010101" pitchFamily="2" charset="-79"/>
                <a:cs typeface="Guttman Hatzvi" panose="02010401010101010101" pitchFamily="2" charset="-79"/>
              </a:rPr>
              <a:t>רָץ! דַי</a:t>
            </a:r>
            <a:r>
              <a:rPr lang="he-IL" sz="2800" b="1" dirty="0">
                <a:solidFill>
                  <a:srgbClr val="00518E"/>
                </a:solidFill>
                <a:latin typeface="Guttman Hatzvi" panose="02010401010101010101" pitchFamily="2" charset="-79"/>
                <a:cs typeface="Guttman Hatzvi" panose="02010401010101010101" pitchFamily="2" charset="-79"/>
              </a:rPr>
              <a:t>!!!</a:t>
            </a:r>
          </a:p>
          <a:p>
            <a:pPr>
              <a:lnSpc>
                <a:spcPct val="150000"/>
              </a:lnSpc>
            </a:pPr>
            <a:r>
              <a:rPr lang="he-IL" sz="2800" b="1" dirty="0">
                <a:solidFill>
                  <a:schemeClr val="accent6">
                    <a:lumMod val="75000"/>
                  </a:schemeClr>
                </a:solidFill>
                <a:latin typeface="Guttman Hatzvi" panose="02010401010101010101" pitchFamily="2" charset="-79"/>
                <a:cs typeface="Guttman Hatzvi" panose="02010401010101010101" pitchFamily="2" charset="-79"/>
              </a:rPr>
              <a:t>כָּה לָה מָה </a:t>
            </a:r>
            <a:r>
              <a:rPr lang="he-IL" sz="2800" b="1" dirty="0" err="1">
                <a:solidFill>
                  <a:schemeClr val="accent6">
                    <a:lumMod val="75000"/>
                  </a:schemeClr>
                </a:solidFill>
                <a:latin typeface="Guttman Hatzvi" panose="02010401010101010101" pitchFamily="2" charset="-79"/>
                <a:cs typeface="Guttman Hatzvi" panose="02010401010101010101" pitchFamily="2" charset="-79"/>
              </a:rPr>
              <a:t>נָה</a:t>
            </a:r>
            <a:r>
              <a:rPr lang="he-IL" sz="2800" b="1" dirty="0">
                <a:solidFill>
                  <a:schemeClr val="accent6">
                    <a:lumMod val="75000"/>
                  </a:schemeClr>
                </a:solidFill>
                <a:latin typeface="Guttman Hatzvi" panose="02010401010101010101" pitchFamily="2" charset="-79"/>
                <a:cs typeface="Guttman Hatzvi" panose="02010401010101010101" pitchFamily="2" charset="-79"/>
              </a:rPr>
              <a:t> סָה </a:t>
            </a:r>
            <a:r>
              <a:rPr lang="he-IL" sz="2800" b="1" dirty="0" err="1" smtClean="0">
                <a:solidFill>
                  <a:schemeClr val="accent6">
                    <a:lumMod val="75000"/>
                  </a:schemeClr>
                </a:solidFill>
                <a:latin typeface="Guttman Hatzvi" panose="02010401010101010101" pitchFamily="2" charset="-79"/>
                <a:cs typeface="Guttman Hatzvi" panose="02010401010101010101" pitchFamily="2" charset="-79"/>
              </a:rPr>
              <a:t>עָה</a:t>
            </a:r>
            <a:endParaRPr lang="he-IL" sz="2800" b="1" dirty="0">
              <a:solidFill>
                <a:schemeClr val="accent6">
                  <a:lumMod val="75000"/>
                </a:schemeClr>
              </a:solidFill>
              <a:latin typeface="Guttman Hatzvi" panose="02010401010101010101" pitchFamily="2" charset="-79"/>
              <a:cs typeface="Guttman Hatzvi" panose="02010401010101010101" pitchFamily="2" charset="-79"/>
            </a:endParaRPr>
          </a:p>
          <a:p>
            <a:pPr>
              <a:lnSpc>
                <a:spcPct val="150000"/>
              </a:lnSpc>
            </a:pPr>
            <a:r>
              <a:rPr lang="he-IL" sz="2800" b="1" dirty="0">
                <a:solidFill>
                  <a:schemeClr val="accent6">
                    <a:lumMod val="75000"/>
                  </a:schemeClr>
                </a:solidFill>
                <a:latin typeface="Guttman Hatzvi" panose="02010401010101010101" pitchFamily="2" charset="-79"/>
                <a:cs typeface="Guttman Hatzvi" panose="02010401010101010101" pitchFamily="2" charset="-79"/>
              </a:rPr>
              <a:t>פָּה </a:t>
            </a:r>
            <a:r>
              <a:rPr lang="he-IL" sz="2800" b="1" dirty="0" err="1">
                <a:solidFill>
                  <a:schemeClr val="accent6">
                    <a:lumMod val="75000"/>
                  </a:schemeClr>
                </a:solidFill>
                <a:latin typeface="Guttman Hatzvi" panose="02010401010101010101" pitchFamily="2" charset="-79"/>
                <a:cs typeface="Guttman Hatzvi" panose="02010401010101010101" pitchFamily="2" charset="-79"/>
              </a:rPr>
              <a:t>צָה</a:t>
            </a:r>
            <a:r>
              <a:rPr lang="he-IL" sz="2800" b="1" dirty="0">
                <a:solidFill>
                  <a:schemeClr val="accent6">
                    <a:lumMod val="75000"/>
                  </a:schemeClr>
                </a:solidFill>
                <a:latin typeface="Guttman Hatzvi" panose="02010401010101010101" pitchFamily="2" charset="-79"/>
                <a:cs typeface="Guttman Hatzvi" panose="02010401010101010101" pitchFamily="2" charset="-79"/>
              </a:rPr>
              <a:t> </a:t>
            </a:r>
            <a:r>
              <a:rPr lang="he-IL" sz="2800" b="1" dirty="0" err="1">
                <a:solidFill>
                  <a:schemeClr val="accent6">
                    <a:lumMod val="75000"/>
                  </a:schemeClr>
                </a:solidFill>
                <a:latin typeface="Guttman Hatzvi" panose="02010401010101010101" pitchFamily="2" charset="-79"/>
                <a:cs typeface="Guttman Hatzvi" panose="02010401010101010101" pitchFamily="2" charset="-79"/>
              </a:rPr>
              <a:t>קָה</a:t>
            </a:r>
            <a:r>
              <a:rPr lang="he-IL" sz="2800" b="1" dirty="0">
                <a:solidFill>
                  <a:schemeClr val="accent6">
                    <a:lumMod val="75000"/>
                  </a:schemeClr>
                </a:solidFill>
                <a:latin typeface="Guttman Hatzvi" panose="02010401010101010101" pitchFamily="2" charset="-79"/>
                <a:cs typeface="Guttman Hatzvi" panose="02010401010101010101" pitchFamily="2" charset="-79"/>
              </a:rPr>
              <a:t> רָה שָׁה </a:t>
            </a:r>
            <a:r>
              <a:rPr lang="he-IL" sz="2800" b="1" dirty="0" smtClean="0">
                <a:solidFill>
                  <a:schemeClr val="accent6">
                    <a:lumMod val="75000"/>
                  </a:schemeClr>
                </a:solidFill>
                <a:latin typeface="Guttman Hatzvi" panose="02010401010101010101" pitchFamily="2" charset="-79"/>
                <a:cs typeface="Guttman Hatzvi" panose="02010401010101010101" pitchFamily="2" charset="-79"/>
              </a:rPr>
              <a:t>תָּה.</a:t>
            </a:r>
            <a:endParaRPr lang="en-US" sz="2800" b="1" dirty="0" smtClean="0">
              <a:solidFill>
                <a:schemeClr val="accent6">
                  <a:lumMod val="75000"/>
                </a:schemeClr>
              </a:solidFill>
              <a:latin typeface="Guttman Hatzvi" panose="02010401010101010101" pitchFamily="2" charset="-79"/>
              <a:cs typeface="Guttman Hatzvi" panose="02010401010101010101" pitchFamily="2" charset="-79"/>
            </a:endParaRPr>
          </a:p>
          <a:p>
            <a:endParaRPr lang="en-US" sz="2800" dirty="0" smtClean="0">
              <a:solidFill>
                <a:schemeClr val="accent6">
                  <a:lumMod val="75000"/>
                </a:schemeClr>
              </a:solidFill>
              <a:latin typeface="Guttman Hatzvi" panose="02010401010101010101" pitchFamily="2" charset="-79"/>
              <a:cs typeface="Guttman Hatzvi" panose="02010401010101010101" pitchFamily="2" charset="-79"/>
            </a:endParaRPr>
          </a:p>
          <a:p>
            <a:r>
              <a:rPr lang="he-IL" sz="2800" b="1" dirty="0" smtClean="0">
                <a:solidFill>
                  <a:schemeClr val="accent6">
                    <a:lumMod val="75000"/>
                  </a:schemeClr>
                </a:solidFill>
                <a:cs typeface="Guttman Hatzvi" panose="02010401010101010101" pitchFamily="2" charset="-79"/>
              </a:rPr>
              <a:t>הָה</a:t>
            </a:r>
            <a:r>
              <a:rPr lang="en-US" sz="2800" b="1" dirty="0" smtClean="0">
                <a:solidFill>
                  <a:schemeClr val="accent6">
                    <a:lumMod val="75000"/>
                  </a:schemeClr>
                </a:solidFill>
                <a:cs typeface="Guttman Hatzvi" panose="02010401010101010101" pitchFamily="2" charset="-79"/>
              </a:rPr>
              <a:t> </a:t>
            </a:r>
            <a:r>
              <a:rPr lang="he-IL" sz="2800" b="1" dirty="0" smtClean="0">
                <a:solidFill>
                  <a:schemeClr val="accent6">
                    <a:lumMod val="75000"/>
                  </a:schemeClr>
                </a:solidFill>
                <a:cs typeface="Guttman Hatzvi" panose="02010401010101010101" pitchFamily="2" charset="-79"/>
              </a:rPr>
              <a:t>הָה</a:t>
            </a:r>
            <a:r>
              <a:rPr lang="en-US" sz="2800" b="1" dirty="0" smtClean="0">
                <a:solidFill>
                  <a:schemeClr val="accent6">
                    <a:lumMod val="75000"/>
                  </a:schemeClr>
                </a:solidFill>
                <a:cs typeface="Guttman Hatzvi" panose="02010401010101010101" pitchFamily="2" charset="-79"/>
              </a:rPr>
              <a:t> </a:t>
            </a:r>
            <a:r>
              <a:rPr lang="he-IL" sz="2800" b="1" dirty="0" smtClean="0">
                <a:solidFill>
                  <a:schemeClr val="accent6">
                    <a:lumMod val="75000"/>
                  </a:schemeClr>
                </a:solidFill>
                <a:cs typeface="Guttman Hatzvi" panose="02010401010101010101" pitchFamily="2" charset="-79"/>
              </a:rPr>
              <a:t>הָה</a:t>
            </a:r>
            <a:r>
              <a:rPr lang="en-US" sz="2800" b="1" dirty="0" smtClean="0">
                <a:solidFill>
                  <a:schemeClr val="accent6">
                    <a:lumMod val="75000"/>
                  </a:schemeClr>
                </a:solidFill>
                <a:cs typeface="Guttman Hatzvi" panose="02010401010101010101" pitchFamily="2" charset="-79"/>
              </a:rPr>
              <a:t> </a:t>
            </a:r>
            <a:r>
              <a:rPr lang="he-IL" sz="2800" b="1" dirty="0" smtClean="0">
                <a:solidFill>
                  <a:schemeClr val="accent6">
                    <a:lumMod val="75000"/>
                  </a:schemeClr>
                </a:solidFill>
                <a:cs typeface="Guttman Hatzvi" panose="02010401010101010101" pitchFamily="2" charset="-79"/>
              </a:rPr>
              <a:t>הָה,</a:t>
            </a:r>
          </a:p>
          <a:p>
            <a:pPr>
              <a:lnSpc>
                <a:spcPct val="150000"/>
              </a:lnSpc>
            </a:pPr>
            <a:r>
              <a:rPr lang="he-IL" sz="2800" b="1" dirty="0" smtClean="0">
                <a:solidFill>
                  <a:schemeClr val="accent6">
                    <a:lumMod val="75000"/>
                  </a:schemeClr>
                </a:solidFill>
                <a:cs typeface="Guttman Hatzvi" panose="02010401010101010101" pitchFamily="2" charset="-79"/>
              </a:rPr>
              <a:t>מָה הַיַּעַד הַבָּא?</a:t>
            </a:r>
            <a:endParaRPr lang="he-IL" sz="2800" b="1" dirty="0">
              <a:solidFill>
                <a:schemeClr val="accent6">
                  <a:lumMod val="75000"/>
                </a:schemeClr>
              </a:solidFill>
            </a:endParaRPr>
          </a:p>
        </p:txBody>
      </p:sp>
      <p:sp>
        <p:nvSpPr>
          <p:cNvPr id="9" name="מציין מיקום של מספר שקופית 8"/>
          <p:cNvSpPr>
            <a:spLocks noGrp="1"/>
          </p:cNvSpPr>
          <p:nvPr>
            <p:ph type="sldNum" sz="quarter" idx="12"/>
          </p:nvPr>
        </p:nvSpPr>
        <p:spPr>
          <a:xfrm>
            <a:off x="188640" y="8460432"/>
            <a:ext cx="1600200" cy="486833"/>
          </a:xfrm>
        </p:spPr>
        <p:txBody>
          <a:bodyPr/>
          <a:lstStyle/>
          <a:p>
            <a:fld id="{C60840D6-4A80-4F4C-92AD-B99FC8A0C370}" type="slidenum">
              <a:rPr lang="he-IL" smtClean="0"/>
              <a:t>33</a:t>
            </a:fld>
            <a:endParaRPr lang="he-IL" dirty="0"/>
          </a:p>
        </p:txBody>
      </p:sp>
      <p:pic>
        <p:nvPicPr>
          <p:cNvPr id="12" name="תמונה 11">
            <a:hlinkClick r:id="rId7" action="ppaction://hlinksldjump"/>
          </p:cNvPr>
          <p:cNvPicPr>
            <a:picLocks noChangeAspect="1"/>
          </p:cNvPicPr>
          <p:nvPr/>
        </p:nvPicPr>
        <p:blipFill>
          <a:blip r:embed="rId8">
            <a:extLst>
              <a:ext uri="{BEBA8EAE-BF5A-486C-A8C5-ECC9F3942E4B}">
                <a14:imgProps xmlns:a14="http://schemas.microsoft.com/office/drawing/2010/main">
                  <a14:imgLayer r:embed="rId9">
                    <a14:imgEffect>
                      <a14:saturation sat="400000"/>
                    </a14:imgEffect>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550823" y="8175254"/>
            <a:ext cx="1225195" cy="804605"/>
          </a:xfrm>
          <a:prstGeom prst="rect">
            <a:avLst/>
          </a:prstGeom>
        </p:spPr>
      </p:pic>
      <p:pic>
        <p:nvPicPr>
          <p:cNvPr id="15" name="תמונה 14">
            <a:hlinkClick r:id="rId10" action="ppaction://hlinksldjump"/>
          </p:cNvPr>
          <p:cNvPicPr>
            <a:picLocks noChangeAspect="1"/>
          </p:cNvPicPr>
          <p:nvPr/>
        </p:nvPicPr>
        <p:blipFill>
          <a:blip r:embed="rId11">
            <a:extLst>
              <a:ext uri="{BEBA8EAE-BF5A-486C-A8C5-ECC9F3942E4B}">
                <a14:imgProps xmlns:a14="http://schemas.microsoft.com/office/drawing/2010/main">
                  <a14:imgLayer r:embed="rId12">
                    <a14:imgEffect>
                      <a14:saturation sat="400000"/>
                    </a14:imgEffect>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1892283" y="8167158"/>
            <a:ext cx="1286150" cy="798510"/>
          </a:xfrm>
          <a:prstGeom prst="rect">
            <a:avLst/>
          </a:prstGeom>
        </p:spPr>
      </p:pic>
      <p:pic>
        <p:nvPicPr>
          <p:cNvPr id="16" name="תמונה 15"/>
          <p:cNvPicPr>
            <a:picLocks noChangeAspect="1"/>
          </p:cNvPicPr>
          <p:nvPr/>
        </p:nvPicPr>
        <p:blipFill rotWithShape="1">
          <a:blip r:embed="rId13" cstate="print">
            <a:extLst>
              <a:ext uri="{28A0092B-C50C-407E-A947-70E740481C1C}">
                <a14:useLocalDpi xmlns:a14="http://schemas.microsoft.com/office/drawing/2010/main" val="0"/>
              </a:ext>
            </a:extLst>
          </a:blip>
          <a:srcRect l="5641" t="41806" r="74833" b="24417"/>
          <a:stretch/>
        </p:blipFill>
        <p:spPr>
          <a:xfrm>
            <a:off x="6316960" y="427448"/>
            <a:ext cx="541040" cy="936000"/>
          </a:xfrm>
          <a:prstGeom prst="rect">
            <a:avLst/>
          </a:prstGeom>
        </p:spPr>
      </p:pic>
    </p:spTree>
    <p:extLst>
      <p:ext uri="{BB962C8B-B14F-4D97-AF65-F5344CB8AC3E}">
        <p14:creationId xmlns:p14="http://schemas.microsoft.com/office/powerpoint/2010/main" val="370822151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מציין מיקום של מספר שקופית 2"/>
          <p:cNvSpPr>
            <a:spLocks noGrp="1"/>
          </p:cNvSpPr>
          <p:nvPr>
            <p:ph type="sldNum" sz="quarter" idx="12"/>
          </p:nvPr>
        </p:nvSpPr>
        <p:spPr>
          <a:xfrm>
            <a:off x="6165304" y="8460432"/>
            <a:ext cx="1600200" cy="486833"/>
          </a:xfrm>
        </p:spPr>
        <p:txBody>
          <a:bodyPr/>
          <a:lstStyle/>
          <a:p>
            <a:fld id="{C60840D6-4A80-4F4C-92AD-B99FC8A0C370}" type="slidenum">
              <a:rPr lang="he-IL" smtClean="0"/>
              <a:t>34</a:t>
            </a:fld>
            <a:endParaRPr lang="he-IL" dirty="0"/>
          </a:p>
        </p:txBody>
      </p:sp>
      <p:sp>
        <p:nvSpPr>
          <p:cNvPr id="10" name="TextBox 9"/>
          <p:cNvSpPr txBox="1"/>
          <p:nvPr/>
        </p:nvSpPr>
        <p:spPr>
          <a:xfrm>
            <a:off x="1412777" y="2232894"/>
            <a:ext cx="4579696" cy="6155531"/>
          </a:xfrm>
          <a:prstGeom prst="rect">
            <a:avLst/>
          </a:prstGeom>
          <a:noFill/>
        </p:spPr>
        <p:txBody>
          <a:bodyPr wrap="square" rtlCol="1">
            <a:spAutoFit/>
          </a:bodyPr>
          <a:lstStyle/>
          <a:p>
            <a:pPr>
              <a:lnSpc>
                <a:spcPct val="150000"/>
              </a:lnSpc>
            </a:pPr>
            <a:r>
              <a:rPr lang="he-IL" sz="2400" dirty="0" smtClean="0">
                <a:solidFill>
                  <a:schemeClr val="accent6">
                    <a:lumMod val="75000"/>
                  </a:schemeClr>
                </a:solidFill>
                <a:latin typeface="Guttman Hatzvi" panose="02010401010101010101" pitchFamily="2" charset="-79"/>
                <a:cs typeface="Guttman Hatzvi" panose="02010401010101010101" pitchFamily="2" charset="-79"/>
              </a:rPr>
              <a:t>נִסְפֹּר </a:t>
            </a:r>
            <a:r>
              <a:rPr lang="he-IL" sz="2800" b="1" dirty="0">
                <a:solidFill>
                  <a:schemeClr val="accent6">
                    <a:lumMod val="75000"/>
                  </a:schemeClr>
                </a:solidFill>
                <a:latin typeface="Guttman Hatzvi" panose="02010401010101010101" pitchFamily="2" charset="-79"/>
                <a:cs typeface="Guttman Hatzvi" panose="02010401010101010101" pitchFamily="2" charset="-79"/>
              </a:rPr>
              <a:t>עַד אַרְבַּע</a:t>
            </a:r>
            <a:r>
              <a:rPr lang="en-US" sz="2800" b="1" dirty="0">
                <a:solidFill>
                  <a:schemeClr val="accent6">
                    <a:lumMod val="75000"/>
                  </a:schemeClr>
                </a:solidFill>
                <a:cs typeface="Guttman Hatzvi" panose="02010401010101010101" pitchFamily="2" charset="-79"/>
              </a:rPr>
              <a:t/>
            </a:r>
            <a:br>
              <a:rPr lang="en-US" sz="2800" b="1" dirty="0">
                <a:solidFill>
                  <a:schemeClr val="accent6">
                    <a:lumMod val="75000"/>
                  </a:schemeClr>
                </a:solidFill>
                <a:cs typeface="Guttman Hatzvi" panose="02010401010101010101" pitchFamily="2" charset="-79"/>
              </a:rPr>
            </a:br>
            <a:r>
              <a:rPr lang="he-IL" sz="2400" dirty="0">
                <a:solidFill>
                  <a:schemeClr val="accent6">
                    <a:lumMod val="75000"/>
                  </a:schemeClr>
                </a:solidFill>
                <a:latin typeface="Guttman Hatzvi" panose="02010401010101010101" pitchFamily="2" charset="-79"/>
                <a:cs typeface="Guttman Hatzvi" panose="02010401010101010101" pitchFamily="2" charset="-79"/>
              </a:rPr>
              <a:t>וְנָרוּץ </a:t>
            </a:r>
            <a:r>
              <a:rPr lang="he-IL" sz="2400" dirty="0" smtClean="0">
                <a:solidFill>
                  <a:schemeClr val="accent6">
                    <a:lumMod val="75000"/>
                  </a:schemeClr>
                </a:solidFill>
                <a:latin typeface="Guttman Hatzvi" panose="02010401010101010101" pitchFamily="2" charset="-79"/>
                <a:cs typeface="Guttman Hatzvi" panose="02010401010101010101" pitchFamily="2" charset="-79"/>
              </a:rPr>
              <a:t>לַמַּיִם</a:t>
            </a:r>
            <a:r>
              <a:rPr lang="he-IL" sz="2400" dirty="0">
                <a:solidFill>
                  <a:schemeClr val="accent6">
                    <a:lumMod val="75000"/>
                  </a:schemeClr>
                </a:solidFill>
                <a:latin typeface="Guttman Hatzvi" panose="02010401010101010101" pitchFamily="2" charset="-79"/>
                <a:cs typeface="Guttman Hatzvi" panose="02010401010101010101" pitchFamily="2" charset="-79"/>
              </a:rPr>
              <a:t>! </a:t>
            </a:r>
            <a:r>
              <a:rPr lang="he-IL" sz="2800" b="1" dirty="0" smtClean="0">
                <a:solidFill>
                  <a:schemeClr val="accent6">
                    <a:lumMod val="75000"/>
                  </a:schemeClr>
                </a:solidFill>
                <a:latin typeface="Guttman Hatzvi" panose="02010401010101010101" pitchFamily="2" charset="-79"/>
                <a:cs typeface="Guttman Hatzvi" panose="02010401010101010101" pitchFamily="2" charset="-79"/>
              </a:rPr>
              <a:t>אַחַת...</a:t>
            </a:r>
            <a:endParaRPr lang="en-US" sz="2800" b="1" dirty="0" smtClean="0">
              <a:solidFill>
                <a:schemeClr val="accent6">
                  <a:lumMod val="75000"/>
                </a:schemeClr>
              </a:solidFill>
              <a:latin typeface="Guttman Hatzvi" panose="02010401010101010101" pitchFamily="2" charset="-79"/>
              <a:cs typeface="Guttman Hatzvi" panose="02010401010101010101" pitchFamily="2" charset="-79"/>
            </a:endParaRPr>
          </a:p>
          <a:p>
            <a:endParaRPr lang="en-US" sz="2400" dirty="0">
              <a:solidFill>
                <a:srgbClr val="F81414"/>
              </a:solidFill>
              <a:cs typeface="Guttman Hatzvi" panose="02010401010101010101" pitchFamily="2" charset="-79"/>
            </a:endParaRPr>
          </a:p>
          <a:p>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פַּתָּח </a:t>
            </a: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וְקָמָץ!</a:t>
            </a:r>
            <a:r>
              <a:rPr lang="he-IL" sz="2800" b="1" dirty="0">
                <a:solidFill>
                  <a:schemeClr val="tx1">
                    <a:lumMod val="75000"/>
                    <a:lumOff val="25000"/>
                  </a:schemeClr>
                </a:solidFill>
                <a:cs typeface="Guttman Hatzvi" panose="02010401010101010101" pitchFamily="2" charset="-79"/>
              </a:rPr>
              <a:t> </a:t>
            </a:r>
            <a:r>
              <a:rPr lang="he-IL" sz="2800" b="1" dirty="0" smtClean="0">
                <a:solidFill>
                  <a:srgbClr val="00518E"/>
                </a:solidFill>
                <a:latin typeface="Guttman Hatzvi" panose="02010401010101010101" pitchFamily="2" charset="-79"/>
                <a:cs typeface="Guttman Hatzvi" panose="02010401010101010101" pitchFamily="2" charset="-79"/>
              </a:rPr>
              <a:t>מָה?</a:t>
            </a:r>
          </a:p>
          <a:p>
            <a:pPr>
              <a:lnSpc>
                <a:spcPct val="150000"/>
              </a:lnSpc>
            </a:pPr>
            <a:r>
              <a:rPr lang="he-IL" sz="2800" dirty="0">
                <a:solidFill>
                  <a:schemeClr val="tx1">
                    <a:lumMod val="75000"/>
                    <a:lumOff val="25000"/>
                  </a:schemeClr>
                </a:solidFill>
                <a:latin typeface="Guttman Hatzvi" panose="02010401010101010101" pitchFamily="2" charset="-79"/>
                <a:cs typeface="Guttman Hatzvi" panose="02010401010101010101" pitchFamily="2" charset="-79"/>
              </a:rPr>
              <a:t>עֲלֵיכֶם לְהַתְרִיעַ</a:t>
            </a:r>
            <a:r>
              <a:rPr lang="en-US" sz="2400" dirty="0">
                <a:solidFill>
                  <a:schemeClr val="tx1">
                    <a:lumMod val="75000"/>
                    <a:lumOff val="25000"/>
                  </a:schemeClr>
                </a:solidFill>
                <a:cs typeface="Guttman Hatzvi" panose="02010401010101010101" pitchFamily="2" charset="-79"/>
              </a:rPr>
              <a:t/>
            </a:r>
            <a:br>
              <a:rPr lang="en-US" sz="2400" dirty="0">
                <a:solidFill>
                  <a:schemeClr val="tx1">
                    <a:lumMod val="75000"/>
                    <a:lumOff val="25000"/>
                  </a:schemeClr>
                </a:solidFill>
                <a:cs typeface="Guttman Hatzvi" panose="02010401010101010101" pitchFamily="2" charset="-79"/>
              </a:rPr>
            </a:br>
            <a:r>
              <a:rPr lang="he-IL" sz="2800" dirty="0">
                <a:solidFill>
                  <a:schemeClr val="tx1">
                    <a:lumMod val="75000"/>
                    <a:lumOff val="25000"/>
                  </a:schemeClr>
                </a:solidFill>
                <a:latin typeface="Guttman Hatzvi" panose="02010401010101010101" pitchFamily="2" charset="-79"/>
                <a:cs typeface="Guttman Hatzvi" panose="02010401010101010101" pitchFamily="2" charset="-79"/>
              </a:rPr>
              <a:t>כְּשֶׁקַּיֶּמֶת</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 </a:t>
            </a: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סַכָּנָה.</a:t>
            </a:r>
            <a:endParaRPr lang="en-US" sz="3200" b="1" dirty="0">
              <a:solidFill>
                <a:schemeClr val="tx1">
                  <a:lumMod val="75000"/>
                  <a:lumOff val="25000"/>
                </a:schemeClr>
              </a:solidFill>
              <a:cs typeface="Guttman Hatzvi" panose="02010401010101010101" pitchFamily="2" charset="-79"/>
            </a:endParaRPr>
          </a:p>
          <a:p>
            <a:pPr>
              <a:lnSpc>
                <a:spcPct val="150000"/>
              </a:lnSpc>
            </a:pPr>
            <a:r>
              <a:rPr lang="he-IL" sz="2800" b="1" dirty="0">
                <a:solidFill>
                  <a:srgbClr val="00518E"/>
                </a:solidFill>
                <a:latin typeface="Guttman Hatzvi" panose="02010401010101010101" pitchFamily="2" charset="-79"/>
                <a:cs typeface="Guttman Hatzvi" panose="02010401010101010101" pitchFamily="2" charset="-79"/>
              </a:rPr>
              <a:t>סַכָּנָה</a:t>
            </a:r>
            <a:r>
              <a:rPr lang="he-IL" sz="2800" b="1" dirty="0" smtClean="0">
                <a:solidFill>
                  <a:srgbClr val="00518E"/>
                </a:solidFill>
                <a:latin typeface="Guttman Hatzvi" panose="02010401010101010101" pitchFamily="2" charset="-79"/>
                <a:cs typeface="Guttman Hatzvi" panose="02010401010101010101" pitchFamily="2" charset="-79"/>
              </a:rPr>
              <a:t>?!</a:t>
            </a:r>
            <a:endParaRPr lang="en-US" sz="2800" b="1" dirty="0">
              <a:solidFill>
                <a:srgbClr val="00518E"/>
              </a:solidFill>
              <a:cs typeface="Guttman Hatzvi" panose="02010401010101010101" pitchFamily="2" charset="-79"/>
            </a:endParaRPr>
          </a:p>
          <a:p>
            <a:endParaRPr lang="en-US" sz="2400" dirty="0">
              <a:solidFill>
                <a:schemeClr val="accent6">
                  <a:lumMod val="75000"/>
                </a:schemeClr>
              </a:solidFill>
              <a:cs typeface="Guttman Hatzvi" panose="02010401010101010101" pitchFamily="2" charset="-79"/>
            </a:endParaRPr>
          </a:p>
          <a:p>
            <a:r>
              <a:rPr lang="he-IL" sz="2400" dirty="0">
                <a:solidFill>
                  <a:schemeClr val="accent6">
                    <a:lumMod val="75000"/>
                  </a:schemeClr>
                </a:solidFill>
                <a:latin typeface="Guttman Hatzvi" panose="02010401010101010101" pitchFamily="2" charset="-79"/>
                <a:cs typeface="Guttman Hatzvi" panose="02010401010101010101" pitchFamily="2" charset="-79"/>
              </a:rPr>
              <a:t>שְׁתַּיִם</a:t>
            </a:r>
            <a:r>
              <a:rPr lang="he-IL" sz="2400" dirty="0" smtClean="0">
                <a:solidFill>
                  <a:schemeClr val="accent6">
                    <a:lumMod val="75000"/>
                  </a:schemeClr>
                </a:solidFill>
                <a:latin typeface="Guttman Hatzvi" panose="02010401010101010101" pitchFamily="2" charset="-79"/>
                <a:cs typeface="Guttman Hatzvi" panose="02010401010101010101" pitchFamily="2" charset="-79"/>
              </a:rPr>
              <a:t>....</a:t>
            </a:r>
          </a:p>
          <a:p>
            <a:pPr>
              <a:lnSpc>
                <a:spcPct val="150000"/>
              </a:lnSpc>
            </a:pP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יֵשׁ </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בַּמַּיִם יְצוּר </a:t>
            </a: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יְרַקְרַק</a:t>
            </a:r>
          </a:p>
          <a:p>
            <a:pPr>
              <a:lnSpc>
                <a:spcPct val="150000"/>
              </a:lnSpc>
            </a:pP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שֶׁכָּל כֻּלּוֹ </a:t>
            </a: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זָנָב</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 </a:t>
            </a:r>
            <a:r>
              <a:rPr lang="he-IL" sz="2400" dirty="0" err="1">
                <a:solidFill>
                  <a:schemeClr val="tx1">
                    <a:lumMod val="75000"/>
                    <a:lumOff val="25000"/>
                  </a:schemeClr>
                </a:solidFill>
                <a:latin typeface="Guttman Hatzvi" panose="02010401010101010101" pitchFamily="2" charset="-79"/>
                <a:cs typeface="Guttman Hatzvi" panose="02010401010101010101" pitchFamily="2" charset="-79"/>
              </a:rPr>
              <a:t>וְלֹע</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 עֲנָק</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a:t>
            </a:r>
            <a:endParaRPr lang="he-IL" sz="2000" dirty="0">
              <a:solidFill>
                <a:schemeClr val="tx1">
                  <a:lumMod val="75000"/>
                  <a:lumOff val="25000"/>
                </a:schemeClr>
              </a:solidFill>
            </a:endParaRPr>
          </a:p>
        </p:txBody>
      </p:sp>
      <p:sp>
        <p:nvSpPr>
          <p:cNvPr id="2" name="מלבן 1"/>
          <p:cNvSpPr/>
          <p:nvPr/>
        </p:nvSpPr>
        <p:spPr>
          <a:xfrm>
            <a:off x="1412777" y="755578"/>
            <a:ext cx="3454474" cy="1384995"/>
          </a:xfrm>
          <a:prstGeom prst="rect">
            <a:avLst/>
          </a:prstGeom>
        </p:spPr>
        <p:txBody>
          <a:bodyPr wrap="square">
            <a:spAutoFit/>
          </a:bodyPr>
          <a:lstStyle/>
          <a:p>
            <a:pPr lvl="0">
              <a:lnSpc>
                <a:spcPct val="150000"/>
              </a:lnSpc>
            </a:pPr>
            <a:r>
              <a:rPr lang="he-IL" sz="2800" b="1" dirty="0">
                <a:solidFill>
                  <a:srgbClr val="00518E"/>
                </a:solidFill>
                <a:latin typeface="Guttman Hatzvi" panose="02010401010101010101" pitchFamily="2" charset="-79"/>
                <a:cs typeface="Guttman Hatzvi" panose="02010401010101010101" pitchFamily="2" charset="-79"/>
              </a:rPr>
              <a:t>נָהָר </a:t>
            </a:r>
            <a:r>
              <a:rPr lang="he-IL" sz="2400" dirty="0">
                <a:solidFill>
                  <a:srgbClr val="00518E"/>
                </a:solidFill>
                <a:latin typeface="Guttman Hatzvi" panose="02010401010101010101" pitchFamily="2" charset="-79"/>
                <a:cs typeface="Guttman Hatzvi" panose="02010401010101010101" pitchFamily="2" charset="-79"/>
              </a:rPr>
              <a:t>לְרַגְלֵי</a:t>
            </a:r>
            <a:r>
              <a:rPr lang="he-IL" sz="2000" dirty="0">
                <a:solidFill>
                  <a:srgbClr val="00518E"/>
                </a:solidFill>
                <a:latin typeface="Guttman Hatzvi" panose="02010401010101010101" pitchFamily="2" charset="-79"/>
                <a:cs typeface="Guttman Hatzvi" panose="02010401010101010101" pitchFamily="2" charset="-79"/>
              </a:rPr>
              <a:t>  </a:t>
            </a:r>
            <a:r>
              <a:rPr lang="he-IL" sz="2800" b="1" dirty="0">
                <a:solidFill>
                  <a:srgbClr val="00518E"/>
                </a:solidFill>
                <a:latin typeface="Guttman Hatzvi" panose="02010401010101010101" pitchFamily="2" charset="-79"/>
                <a:cs typeface="Guttman Hatzvi" panose="02010401010101010101" pitchFamily="2" charset="-79"/>
              </a:rPr>
              <a:t>הָהָר!!!!</a:t>
            </a:r>
            <a:endParaRPr lang="en-US" sz="2800" b="1" dirty="0">
              <a:solidFill>
                <a:srgbClr val="00518E"/>
              </a:solidFill>
              <a:cs typeface="Guttman Hatzvi" panose="02010401010101010101" pitchFamily="2" charset="-79"/>
            </a:endParaRPr>
          </a:p>
          <a:p>
            <a:pPr lvl="0">
              <a:lnSpc>
                <a:spcPct val="150000"/>
              </a:lnSpc>
            </a:pPr>
            <a:r>
              <a:rPr lang="he-IL" sz="2800" b="1" dirty="0">
                <a:solidFill>
                  <a:schemeClr val="accent6">
                    <a:lumMod val="75000"/>
                  </a:schemeClr>
                </a:solidFill>
                <a:latin typeface="Guttman Hatzvi" panose="02010401010101010101" pitchFamily="2" charset="-79"/>
                <a:cs typeface="Guttman Hatzvi" panose="02010401010101010101" pitchFamily="2" charset="-79"/>
              </a:rPr>
              <a:t>נָהָר </a:t>
            </a:r>
            <a:r>
              <a:rPr lang="he-IL" sz="2400" dirty="0">
                <a:solidFill>
                  <a:schemeClr val="accent6">
                    <a:lumMod val="75000"/>
                  </a:schemeClr>
                </a:solidFill>
                <a:latin typeface="Guttman Hatzvi" panose="02010401010101010101" pitchFamily="2" charset="-79"/>
                <a:cs typeface="Guttman Hatzvi" panose="02010401010101010101" pitchFamily="2" charset="-79"/>
              </a:rPr>
              <a:t>זֶה נֶהְדָּר!</a:t>
            </a:r>
            <a:r>
              <a:rPr lang="he-IL" sz="2400" dirty="0">
                <a:solidFill>
                  <a:schemeClr val="accent6">
                    <a:lumMod val="75000"/>
                  </a:schemeClr>
                </a:solidFill>
                <a:cs typeface="Guttman Hatzvi" panose="02010401010101010101" pitchFamily="2" charset="-79"/>
              </a:rPr>
              <a:t> </a:t>
            </a:r>
            <a:r>
              <a:rPr lang="he-IL" sz="2800" b="1" dirty="0">
                <a:solidFill>
                  <a:srgbClr val="002060"/>
                </a:solidFill>
                <a:latin typeface="Guttman Hatzvi" panose="02010401010101010101" pitchFamily="2" charset="-79"/>
                <a:cs typeface="Guttman Hatzvi" panose="02010401010101010101" pitchFamily="2" charset="-79"/>
              </a:rPr>
              <a:t>אָה!</a:t>
            </a:r>
            <a:r>
              <a:rPr lang="he-IL" sz="2800" b="1" dirty="0">
                <a:solidFill>
                  <a:schemeClr val="accent6">
                    <a:lumMod val="50000"/>
                  </a:schemeClr>
                </a:solidFill>
                <a:latin typeface="Guttman Hatzvi" panose="02010401010101010101" pitchFamily="2" charset="-79"/>
                <a:cs typeface="Guttman Hatzvi" panose="02010401010101010101" pitchFamily="2" charset="-79"/>
              </a:rPr>
              <a:t> </a:t>
            </a:r>
            <a:r>
              <a:rPr lang="he-IL" sz="2800" b="1" dirty="0">
                <a:solidFill>
                  <a:srgbClr val="00518E"/>
                </a:solidFill>
                <a:latin typeface="Guttman Hatzvi" panose="02010401010101010101" pitchFamily="2" charset="-79"/>
                <a:cs typeface="Guttman Hatzvi" panose="02010401010101010101" pitchFamily="2" charset="-79"/>
              </a:rPr>
              <a:t>אָה</a:t>
            </a:r>
            <a:r>
              <a:rPr lang="he-IL" sz="2800" b="1" dirty="0" smtClean="0">
                <a:solidFill>
                  <a:srgbClr val="00518E"/>
                </a:solidFill>
                <a:latin typeface="Guttman Hatzvi" panose="02010401010101010101" pitchFamily="2" charset="-79"/>
                <a:cs typeface="Guttman Hatzvi" panose="02010401010101010101" pitchFamily="2" charset="-79"/>
              </a:rPr>
              <a:t>!</a:t>
            </a:r>
          </a:p>
        </p:txBody>
      </p:sp>
      <p:pic>
        <p:nvPicPr>
          <p:cNvPr id="4" name="תמונה 3"/>
          <p:cNvPicPr>
            <a:picLocks noChangeAspect="1"/>
          </p:cNvPicPr>
          <p:nvPr/>
        </p:nvPicPr>
        <p:blipFill rotWithShape="1">
          <a:blip r:embed="rId2">
            <a:extLst>
              <a:ext uri="{28A0092B-C50C-407E-A947-70E740481C1C}">
                <a14:useLocalDpi xmlns:a14="http://schemas.microsoft.com/office/drawing/2010/main" val="0"/>
              </a:ext>
            </a:extLst>
          </a:blip>
          <a:srcRect l="693" t="8702" r="45558" b="6953"/>
          <a:stretch/>
        </p:blipFill>
        <p:spPr>
          <a:xfrm flipH="1">
            <a:off x="-27384" y="2555776"/>
            <a:ext cx="2707010" cy="4248000"/>
          </a:xfrm>
          <a:prstGeom prst="rect">
            <a:avLst/>
          </a:prstGeom>
        </p:spPr>
      </p:pic>
      <p:pic>
        <p:nvPicPr>
          <p:cNvPr id="6" name="תמונה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42646" y="8451997"/>
            <a:ext cx="591691" cy="566513"/>
          </a:xfrm>
          <a:prstGeom prst="rect">
            <a:avLst/>
          </a:prstGeom>
        </p:spPr>
      </p:pic>
    </p:spTree>
    <p:extLst>
      <p:ext uri="{BB962C8B-B14F-4D97-AF65-F5344CB8AC3E}">
        <p14:creationId xmlns:p14="http://schemas.microsoft.com/office/powerpoint/2010/main" val="238711949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מלבן 25"/>
          <p:cNvSpPr/>
          <p:nvPr/>
        </p:nvSpPr>
        <p:spPr>
          <a:xfrm>
            <a:off x="38309" y="1403648"/>
            <a:ext cx="229017" cy="179526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3" name="מציין מיקום של מספר שקופית 2"/>
          <p:cNvSpPr>
            <a:spLocks noGrp="1"/>
          </p:cNvSpPr>
          <p:nvPr>
            <p:ph type="sldNum" sz="quarter" idx="12"/>
          </p:nvPr>
        </p:nvSpPr>
        <p:spPr>
          <a:xfrm>
            <a:off x="342900" y="8477655"/>
            <a:ext cx="1600200" cy="486833"/>
          </a:xfrm>
        </p:spPr>
        <p:txBody>
          <a:bodyPr/>
          <a:lstStyle/>
          <a:p>
            <a:fld id="{C60840D6-4A80-4F4C-92AD-B99FC8A0C370}" type="slidenum">
              <a:rPr lang="he-IL" smtClean="0"/>
              <a:t>35</a:t>
            </a:fld>
            <a:endParaRPr lang="he-IL"/>
          </a:p>
        </p:txBody>
      </p:sp>
      <p:sp>
        <p:nvSpPr>
          <p:cNvPr id="7" name="TextBox 6"/>
          <p:cNvSpPr txBox="1"/>
          <p:nvPr/>
        </p:nvSpPr>
        <p:spPr>
          <a:xfrm>
            <a:off x="1" y="2123729"/>
            <a:ext cx="3573267" cy="5940088"/>
          </a:xfrm>
          <a:prstGeom prst="rect">
            <a:avLst/>
          </a:prstGeom>
          <a:noFill/>
        </p:spPr>
        <p:txBody>
          <a:bodyPr wrap="square" rtlCol="1">
            <a:spAutoFit/>
          </a:bodyPr>
          <a:lstStyle/>
          <a:p>
            <a:endParaRPr lang="en-US" sz="2400" dirty="0">
              <a:solidFill>
                <a:srgbClr val="0070C0"/>
              </a:solidFill>
              <a:cs typeface="Guttman Hatzvi" panose="02010401010101010101" pitchFamily="2" charset="-79"/>
            </a:endParaRPr>
          </a:p>
          <a:p>
            <a:r>
              <a:rPr lang="he-IL" sz="2400" dirty="0">
                <a:solidFill>
                  <a:schemeClr val="accent6">
                    <a:lumMod val="75000"/>
                  </a:schemeClr>
                </a:solidFill>
                <a:latin typeface="Guttman Hatzvi" panose="02010401010101010101" pitchFamily="2" charset="-79"/>
                <a:cs typeface="Guttman Hatzvi" panose="02010401010101010101" pitchFamily="2" charset="-79"/>
              </a:rPr>
              <a:t>שָׁלוֹשׁ</a:t>
            </a:r>
            <a:r>
              <a:rPr lang="he-IL" sz="2400" dirty="0" smtClean="0">
                <a:solidFill>
                  <a:schemeClr val="accent6">
                    <a:lumMod val="75000"/>
                  </a:schemeClr>
                </a:solidFill>
                <a:latin typeface="Guttman Hatzvi" panose="02010401010101010101" pitchFamily="2" charset="-79"/>
                <a:cs typeface="Guttman Hatzvi" panose="02010401010101010101" pitchFamily="2" charset="-79"/>
              </a:rPr>
              <a:t>...</a:t>
            </a:r>
            <a:endParaRPr lang="en-US" sz="2400" dirty="0" smtClean="0">
              <a:solidFill>
                <a:schemeClr val="accent6">
                  <a:lumMod val="75000"/>
                </a:schemeClr>
              </a:solidFill>
              <a:latin typeface="Guttman Hatzvi" panose="02010401010101010101" pitchFamily="2" charset="-79"/>
              <a:cs typeface="Guttman Hatzvi" panose="02010401010101010101" pitchFamily="2" charset="-79"/>
            </a:endParaRPr>
          </a:p>
          <a:p>
            <a:pPr>
              <a:lnSpc>
                <a:spcPct val="150000"/>
              </a:lnSpc>
            </a:pP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תַּנִּין! </a:t>
            </a:r>
            <a:r>
              <a:rPr lang="he-IL" sz="2400" dirty="0" smtClean="0">
                <a:solidFill>
                  <a:srgbClr val="00518E"/>
                </a:solidFill>
                <a:latin typeface="Guttman Hatzvi" panose="02010401010101010101" pitchFamily="2" charset="-79"/>
                <a:cs typeface="Guttman Hatzvi" panose="02010401010101010101" pitchFamily="2" charset="-79"/>
              </a:rPr>
              <a:t>תַּנִּין?!</a:t>
            </a:r>
          </a:p>
          <a:p>
            <a:endParaRPr lang="en-US" sz="2400" dirty="0" smtClean="0">
              <a:solidFill>
                <a:schemeClr val="tx1">
                  <a:lumMod val="75000"/>
                  <a:lumOff val="25000"/>
                </a:schemeClr>
              </a:solidFill>
              <a:cs typeface="Guttman Hatzvi" panose="02010401010101010101" pitchFamily="2" charset="-79"/>
            </a:endParaRPr>
          </a:p>
          <a:p>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וְרַק</a:t>
            </a:r>
            <a:r>
              <a:rPr lang="he-IL" sz="2800" dirty="0" smtClean="0">
                <a:solidFill>
                  <a:schemeClr val="tx1">
                    <a:lumMod val="75000"/>
                    <a:lumOff val="25000"/>
                  </a:schemeClr>
                </a:solidFill>
                <a:latin typeface="Guttman Hatzvi" panose="02010401010101010101" pitchFamily="2" charset="-79"/>
                <a:cs typeface="Guttman Hatzvi" panose="02010401010101010101" pitchFamily="2" charset="-79"/>
              </a:rPr>
              <a:t> </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לָכֶם הוּא מַמְתִּין.</a:t>
            </a:r>
          </a:p>
          <a:p>
            <a:pPr>
              <a:lnSpc>
                <a:spcPct val="150000"/>
              </a:lnSpc>
            </a:pP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אָז</a:t>
            </a:r>
            <a:r>
              <a:rPr lang="he-IL" sz="2800" dirty="0" smtClean="0">
                <a:solidFill>
                  <a:schemeClr val="tx1">
                    <a:lumMod val="75000"/>
                    <a:lumOff val="25000"/>
                  </a:schemeClr>
                </a:solidFill>
                <a:latin typeface="Guttman Hatzvi" panose="02010401010101010101" pitchFamily="2" charset="-79"/>
                <a:cs typeface="Guttman Hatzvi" panose="02010401010101010101" pitchFamily="2" charset="-79"/>
              </a:rPr>
              <a:t> </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תִּצְעֲקוּ</a:t>
            </a:r>
            <a:r>
              <a:rPr lang="he-IL" sz="2000" dirty="0" smtClean="0">
                <a:solidFill>
                  <a:schemeClr val="tx1">
                    <a:lumMod val="75000"/>
                    <a:lumOff val="25000"/>
                  </a:schemeClr>
                </a:solidFill>
                <a:latin typeface="Guttman Hatzvi" panose="02010401010101010101" pitchFamily="2" charset="-79"/>
                <a:cs typeface="Guttman Hatzvi" panose="02010401010101010101" pitchFamily="2" charset="-79"/>
              </a:rPr>
              <a:t> </a:t>
            </a: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צְעָקָה</a:t>
            </a:r>
            <a:r>
              <a:rPr lang="en-US" sz="2800" dirty="0" smtClean="0">
                <a:solidFill>
                  <a:schemeClr val="tx1">
                    <a:lumMod val="75000"/>
                    <a:lumOff val="25000"/>
                  </a:schemeClr>
                </a:solidFill>
                <a:latin typeface="Guttman Hatzvi" panose="02010401010101010101" pitchFamily="2" charset="-79"/>
                <a:cs typeface="Guttman Hatzvi" panose="02010401010101010101" pitchFamily="2" charset="-79"/>
              </a:rPr>
              <a:t/>
            </a:r>
            <a:br>
              <a:rPr lang="en-US" sz="2800" dirty="0" smtClean="0">
                <a:solidFill>
                  <a:schemeClr val="tx1">
                    <a:lumMod val="75000"/>
                    <a:lumOff val="25000"/>
                  </a:schemeClr>
                </a:solidFill>
                <a:latin typeface="Guttman Hatzvi" panose="02010401010101010101" pitchFamily="2" charset="-79"/>
                <a:cs typeface="Guttman Hatzvi" panose="02010401010101010101" pitchFamily="2" charset="-79"/>
              </a:rPr>
            </a:b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שֶׁתְּזַעְזֵעַ אֶת הַשָּׁמַיִם.</a:t>
            </a:r>
          </a:p>
          <a:p>
            <a:endParaRPr lang="he-IL" sz="2400" dirty="0">
              <a:latin typeface="Guttman Hatzvi" panose="02010401010101010101" pitchFamily="2" charset="-79"/>
              <a:cs typeface="Guttman Hatzvi" panose="02010401010101010101" pitchFamily="2" charset="-79"/>
            </a:endParaRPr>
          </a:p>
          <a:p>
            <a:r>
              <a:rPr lang="he-IL" sz="2800" b="1" dirty="0">
                <a:solidFill>
                  <a:schemeClr val="accent6">
                    <a:lumMod val="75000"/>
                  </a:schemeClr>
                </a:solidFill>
                <a:latin typeface="Guttman Hatzvi" panose="02010401010101010101" pitchFamily="2" charset="-79"/>
                <a:cs typeface="Guttman Hatzvi" panose="02010401010101010101" pitchFamily="2" charset="-79"/>
              </a:rPr>
              <a:t>אַרְבַּע</a:t>
            </a:r>
            <a:r>
              <a:rPr lang="he-IL" sz="2800" b="1" dirty="0" smtClean="0">
                <a:solidFill>
                  <a:schemeClr val="accent6">
                    <a:lumMod val="75000"/>
                  </a:schemeClr>
                </a:solidFill>
                <a:latin typeface="Guttman Hatzvi" panose="02010401010101010101" pitchFamily="2" charset="-79"/>
                <a:cs typeface="Guttman Hatzvi" panose="02010401010101010101" pitchFamily="2" charset="-79"/>
              </a:rPr>
              <a:t>...</a:t>
            </a:r>
            <a:endParaRPr lang="he-IL" sz="2800" b="1" dirty="0">
              <a:solidFill>
                <a:schemeClr val="accent6">
                  <a:lumMod val="75000"/>
                </a:schemeClr>
              </a:solidFill>
              <a:latin typeface="Guttman Hatzvi" panose="02010401010101010101" pitchFamily="2" charset="-79"/>
              <a:cs typeface="Guttman Hatzvi" panose="02010401010101010101" pitchFamily="2" charset="-79"/>
            </a:endParaRPr>
          </a:p>
          <a:p>
            <a:pPr>
              <a:lnSpc>
                <a:spcPct val="150000"/>
              </a:lnSpc>
            </a:pPr>
            <a:r>
              <a:rPr lang="he-IL" sz="2400" dirty="0" smtClean="0">
                <a:solidFill>
                  <a:srgbClr val="00518E"/>
                </a:solidFill>
                <a:latin typeface="Guttman Hatzvi" panose="02010401010101010101" pitchFamily="2" charset="-79"/>
                <a:cs typeface="Guttman Hatzvi" panose="02010401010101010101" pitchFamily="2" charset="-79"/>
              </a:rPr>
              <a:t>תַּנִּין </a:t>
            </a:r>
            <a:r>
              <a:rPr lang="he-IL" sz="2400" dirty="0">
                <a:solidFill>
                  <a:srgbClr val="00518E"/>
                </a:solidFill>
                <a:latin typeface="Guttman Hatzvi" panose="02010401010101010101" pitchFamily="2" charset="-79"/>
                <a:cs typeface="Guttman Hatzvi" panose="02010401010101010101" pitchFamily="2" charset="-79"/>
              </a:rPr>
              <a:t>בַּמַּיִם!!!!!!!!!</a:t>
            </a:r>
            <a:endParaRPr lang="he-IL" sz="2400" dirty="0">
              <a:solidFill>
                <a:srgbClr val="00518E"/>
              </a:solidFill>
            </a:endParaRPr>
          </a:p>
          <a:p>
            <a:pPr lvl="0">
              <a:lnSpc>
                <a:spcPct val="150000"/>
              </a:lnSpc>
            </a:pPr>
            <a:r>
              <a:rPr lang="he-IL" sz="2400" dirty="0">
                <a:solidFill>
                  <a:schemeClr val="accent6">
                    <a:lumMod val="75000"/>
                  </a:schemeClr>
                </a:solidFill>
                <a:latin typeface="Guttman Hatzvi" panose="02010401010101010101" pitchFamily="2" charset="-79"/>
                <a:cs typeface="Guttman Hatzvi" panose="02010401010101010101" pitchFamily="2" charset="-79"/>
              </a:rPr>
              <a:t>תַּנִּין בַּמַּיִם!!!!!!!!</a:t>
            </a:r>
          </a:p>
          <a:p>
            <a:pPr lvl="0">
              <a:lnSpc>
                <a:spcPct val="150000"/>
              </a:lnSpc>
            </a:pPr>
            <a:r>
              <a:rPr lang="he-IL" sz="2800" b="1" dirty="0">
                <a:solidFill>
                  <a:schemeClr val="accent6">
                    <a:lumMod val="75000"/>
                  </a:schemeClr>
                </a:solidFill>
                <a:latin typeface="Guttman Hatzvi" panose="02010401010101010101" pitchFamily="2" charset="-79"/>
                <a:cs typeface="Guttman Hatzvi" panose="02010401010101010101" pitchFamily="2" charset="-79"/>
              </a:rPr>
              <a:t>אָה, אַי, דַּי</a:t>
            </a:r>
            <a:r>
              <a:rPr lang="he-IL" sz="2800" b="1" dirty="0" smtClean="0">
                <a:solidFill>
                  <a:schemeClr val="accent6">
                    <a:lumMod val="75000"/>
                  </a:schemeClr>
                </a:solidFill>
                <a:latin typeface="Guttman Hatzvi" panose="02010401010101010101" pitchFamily="2" charset="-79"/>
                <a:cs typeface="Guttman Hatzvi" panose="02010401010101010101" pitchFamily="2" charset="-79"/>
              </a:rPr>
              <a:t>.</a:t>
            </a:r>
            <a:endParaRPr lang="he-IL" sz="2800" b="1" dirty="0">
              <a:solidFill>
                <a:schemeClr val="accent6">
                  <a:lumMod val="75000"/>
                </a:schemeClr>
              </a:solidFill>
              <a:latin typeface="Guttman Hatzvi" panose="02010401010101010101" pitchFamily="2" charset="-79"/>
              <a:cs typeface="Guttman Hatzvi" panose="02010401010101010101" pitchFamily="2" charset="-79"/>
            </a:endParaRPr>
          </a:p>
        </p:txBody>
      </p:sp>
      <p:sp>
        <p:nvSpPr>
          <p:cNvPr id="12" name="מלבן 11"/>
          <p:cNvSpPr/>
          <p:nvPr/>
        </p:nvSpPr>
        <p:spPr>
          <a:xfrm>
            <a:off x="1371973" y="738734"/>
            <a:ext cx="3857228" cy="1331134"/>
          </a:xfrm>
          <a:prstGeom prst="rect">
            <a:avLst/>
          </a:prstGeom>
        </p:spPr>
        <p:txBody>
          <a:bodyPr wrap="square">
            <a:spAutoFit/>
          </a:bodyPr>
          <a:lstStyle/>
          <a:p>
            <a:pPr lvl="0">
              <a:lnSpc>
                <a:spcPct val="150000"/>
              </a:lnSpc>
            </a:pPr>
            <a:r>
              <a:rPr lang="he-IL" sz="2800" b="1" dirty="0">
                <a:solidFill>
                  <a:srgbClr val="00518E"/>
                </a:solidFill>
                <a:latin typeface="Guttman Hatzvi" panose="02010401010101010101" pitchFamily="2" charset="-79"/>
                <a:cs typeface="Guttman Hatzvi" panose="02010401010101010101" pitchFamily="2" charset="-79"/>
              </a:rPr>
              <a:t>אָה, </a:t>
            </a:r>
            <a:r>
              <a:rPr lang="he-IL" sz="2400" dirty="0">
                <a:solidFill>
                  <a:srgbClr val="00518E"/>
                </a:solidFill>
                <a:latin typeface="Guttman Hatzvi" panose="02010401010101010101" pitchFamily="2" charset="-79"/>
                <a:cs typeface="Guttman Hatzvi" panose="02010401010101010101" pitchFamily="2" charset="-79"/>
              </a:rPr>
              <a:t>רָאִינוּ </a:t>
            </a:r>
            <a:r>
              <a:rPr lang="he-IL" sz="2400" dirty="0" smtClean="0">
                <a:solidFill>
                  <a:srgbClr val="00518E"/>
                </a:solidFill>
                <a:latin typeface="Guttman Hatzvi" panose="02010401010101010101" pitchFamily="2" charset="-79"/>
                <a:cs typeface="Guttman Hatzvi" panose="02010401010101010101" pitchFamily="2" charset="-79"/>
              </a:rPr>
              <a:t>אוֹתוֹ,</a:t>
            </a:r>
            <a:r>
              <a:rPr lang="he-IL" sz="2400" dirty="0">
                <a:solidFill>
                  <a:srgbClr val="00518E"/>
                </a:solidFill>
                <a:latin typeface="Guttman Hatzvi" panose="02010401010101010101" pitchFamily="2" charset="-79"/>
                <a:cs typeface="Guttman Hatzvi" panose="02010401010101010101" pitchFamily="2" charset="-79"/>
              </a:rPr>
              <a:t/>
            </a:r>
            <a:br>
              <a:rPr lang="he-IL" sz="2400" dirty="0">
                <a:solidFill>
                  <a:srgbClr val="00518E"/>
                </a:solidFill>
                <a:latin typeface="Guttman Hatzvi" panose="02010401010101010101" pitchFamily="2" charset="-79"/>
                <a:cs typeface="Guttman Hatzvi" panose="02010401010101010101" pitchFamily="2" charset="-79"/>
              </a:rPr>
            </a:br>
            <a:r>
              <a:rPr lang="he-IL" sz="2400" dirty="0">
                <a:solidFill>
                  <a:srgbClr val="00518E"/>
                </a:solidFill>
                <a:latin typeface="Guttman Hatzvi" panose="02010401010101010101" pitchFamily="2" charset="-79"/>
                <a:cs typeface="Guttman Hatzvi" panose="02010401010101010101" pitchFamily="2" charset="-79"/>
              </a:rPr>
              <a:t>אֲבָל </a:t>
            </a:r>
            <a:r>
              <a:rPr lang="he-IL" sz="2400" dirty="0" smtClean="0">
                <a:solidFill>
                  <a:srgbClr val="00518E"/>
                </a:solidFill>
                <a:latin typeface="Guttman Hatzvi" panose="02010401010101010101" pitchFamily="2" charset="-79"/>
                <a:cs typeface="Guttman Hatzvi" panose="02010401010101010101" pitchFamily="2" charset="-79"/>
              </a:rPr>
              <a:t>שָׁכַחְנוּ. </a:t>
            </a:r>
            <a:r>
              <a:rPr lang="he-IL" sz="2800" b="1" dirty="0">
                <a:solidFill>
                  <a:srgbClr val="00518E"/>
                </a:solidFill>
                <a:latin typeface="Guttman Hatzvi" panose="02010401010101010101" pitchFamily="2" charset="-79"/>
                <a:cs typeface="Guttman Hatzvi" panose="02010401010101010101" pitchFamily="2" charset="-79"/>
              </a:rPr>
              <a:t>מָה</a:t>
            </a:r>
            <a:r>
              <a:rPr lang="he-IL" sz="2800" dirty="0">
                <a:solidFill>
                  <a:srgbClr val="00518E"/>
                </a:solidFill>
                <a:latin typeface="Guttman Hatzvi" panose="02010401010101010101" pitchFamily="2" charset="-79"/>
                <a:cs typeface="Guttman Hatzvi" panose="02010401010101010101" pitchFamily="2" charset="-79"/>
              </a:rPr>
              <a:t> </a:t>
            </a:r>
            <a:r>
              <a:rPr lang="he-IL" sz="2400" dirty="0">
                <a:solidFill>
                  <a:srgbClr val="00518E"/>
                </a:solidFill>
                <a:latin typeface="Guttman Hatzvi" panose="02010401010101010101" pitchFamily="2" charset="-79"/>
                <a:cs typeface="Guttman Hatzvi" panose="02010401010101010101" pitchFamily="2" charset="-79"/>
              </a:rPr>
              <a:t>שְׁמוֹ?</a:t>
            </a:r>
            <a:endParaRPr lang="en-US" sz="2400" dirty="0">
              <a:solidFill>
                <a:srgbClr val="00518E"/>
              </a:solidFill>
              <a:latin typeface="Guttman Hatzvi" panose="02010401010101010101" pitchFamily="2" charset="-79"/>
              <a:cs typeface="Guttman Hatzvi" panose="02010401010101010101" pitchFamily="2" charset="-79"/>
            </a:endParaRPr>
          </a:p>
        </p:txBody>
      </p:sp>
      <p:pic>
        <p:nvPicPr>
          <p:cNvPr id="8" name="תמונה 7"/>
          <p:cNvPicPr>
            <a:picLocks noChangeAspect="1"/>
          </p:cNvPicPr>
          <p:nvPr/>
        </p:nvPicPr>
        <p:blipFill rotWithShape="1">
          <a:blip r:embed="rId2">
            <a:extLst>
              <a:ext uri="{28A0092B-C50C-407E-A947-70E740481C1C}">
                <a14:useLocalDpi xmlns:a14="http://schemas.microsoft.com/office/drawing/2010/main" val="0"/>
              </a:ext>
            </a:extLst>
          </a:blip>
          <a:srcRect l="54442" t="8702" r="3194" b="6953"/>
          <a:stretch/>
        </p:blipFill>
        <p:spPr>
          <a:xfrm flipH="1">
            <a:off x="4724400" y="2555776"/>
            <a:ext cx="2133600" cy="4248000"/>
          </a:xfrm>
          <a:prstGeom prst="rect">
            <a:avLst/>
          </a:prstGeom>
        </p:spPr>
      </p:pic>
    </p:spTree>
    <p:extLst>
      <p:ext uri="{BB962C8B-B14F-4D97-AF65-F5344CB8AC3E}">
        <p14:creationId xmlns:p14="http://schemas.microsoft.com/office/powerpoint/2010/main" val="358837979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267956" y="15004"/>
            <a:ext cx="2994045" cy="738664"/>
          </a:xfrm>
          <a:prstGeom prst="rect">
            <a:avLst/>
          </a:prstGeom>
          <a:noFill/>
        </p:spPr>
        <p:txBody>
          <a:bodyPr wrap="square" rtlCol="1">
            <a:spAutoFit/>
          </a:bodyPr>
          <a:lstStyle/>
          <a:p>
            <a:pPr>
              <a:lnSpc>
                <a:spcPct val="150000"/>
              </a:lnSpc>
            </a:pPr>
            <a:endParaRPr lang="he-IL" sz="2800" dirty="0">
              <a:solidFill>
                <a:schemeClr val="bg1">
                  <a:lumMod val="65000"/>
                </a:schemeClr>
              </a:solidFill>
              <a:latin typeface="Guttman Hatzvi" panose="02010401010101010101" pitchFamily="2" charset="-79"/>
              <a:cs typeface="Guttman Hatzvi" panose="02010401010101010101" pitchFamily="2" charset="-79"/>
            </a:endParaRPr>
          </a:p>
        </p:txBody>
      </p:sp>
      <p:sp>
        <p:nvSpPr>
          <p:cNvPr id="4" name="מציין מיקום של מספר שקופית 3"/>
          <p:cNvSpPr>
            <a:spLocks noGrp="1"/>
          </p:cNvSpPr>
          <p:nvPr>
            <p:ph type="sldNum" sz="quarter" idx="12"/>
          </p:nvPr>
        </p:nvSpPr>
        <p:spPr>
          <a:xfrm>
            <a:off x="6165304" y="8477657"/>
            <a:ext cx="1600200" cy="486833"/>
          </a:xfrm>
        </p:spPr>
        <p:txBody>
          <a:bodyPr/>
          <a:lstStyle/>
          <a:p>
            <a:fld id="{C60840D6-4A80-4F4C-92AD-B99FC8A0C370}" type="slidenum">
              <a:rPr lang="he-IL" smtClean="0"/>
              <a:t>36</a:t>
            </a:fld>
            <a:endParaRPr lang="he-IL"/>
          </a:p>
        </p:txBody>
      </p:sp>
      <p:sp>
        <p:nvSpPr>
          <p:cNvPr id="2" name="מלבן 1"/>
          <p:cNvSpPr/>
          <p:nvPr/>
        </p:nvSpPr>
        <p:spPr>
          <a:xfrm>
            <a:off x="3429000" y="755578"/>
            <a:ext cx="2513830" cy="2585323"/>
          </a:xfrm>
          <a:prstGeom prst="rect">
            <a:avLst/>
          </a:prstGeom>
        </p:spPr>
        <p:txBody>
          <a:bodyPr wrap="none">
            <a:spAutoFit/>
          </a:bodyPr>
          <a:lstStyle/>
          <a:p>
            <a:pPr>
              <a:lnSpc>
                <a:spcPct val="150000"/>
              </a:lnSpc>
            </a:pP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אַתֶּם עֲדַיִן </a:t>
            </a: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שָׁם?</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 </a:t>
            </a:r>
            <a:endParaRPr lang="en-US" sz="2400" dirty="0" smtClean="0">
              <a:solidFill>
                <a:schemeClr val="tx1">
                  <a:lumMod val="75000"/>
                  <a:lumOff val="25000"/>
                </a:schemeClr>
              </a:solidFill>
              <a:latin typeface="Guttman Hatzvi" panose="02010401010101010101" pitchFamily="2" charset="-79"/>
              <a:cs typeface="Guttman Hatzvi" panose="02010401010101010101" pitchFamily="2" charset="-79"/>
            </a:endParaRPr>
          </a:p>
          <a:p>
            <a:pPr>
              <a:lnSpc>
                <a:spcPct val="150000"/>
              </a:lnSpc>
            </a:pPr>
            <a:r>
              <a:rPr lang="he-IL" sz="2400" dirty="0" smtClean="0">
                <a:solidFill>
                  <a:schemeClr val="accent6">
                    <a:lumMod val="75000"/>
                  </a:schemeClr>
                </a:solidFill>
                <a:latin typeface="Guttman Hatzvi" panose="02010401010101010101" pitchFamily="2" charset="-79"/>
                <a:cs typeface="Guttman Hatzvi" panose="02010401010101010101" pitchFamily="2" charset="-79"/>
              </a:rPr>
              <a:t>לֹא</a:t>
            </a:r>
            <a:r>
              <a:rPr lang="he-IL" sz="2400" dirty="0">
                <a:solidFill>
                  <a:schemeClr val="accent6">
                    <a:lumMod val="75000"/>
                  </a:schemeClr>
                </a:solidFill>
                <a:latin typeface="Guttman Hatzvi" panose="02010401010101010101" pitchFamily="2" charset="-79"/>
                <a:cs typeface="Guttman Hatzvi" panose="02010401010101010101" pitchFamily="2" charset="-79"/>
              </a:rPr>
              <a:t>.</a:t>
            </a:r>
            <a:r>
              <a:rPr lang="he-IL" sz="2400" dirty="0">
                <a:solidFill>
                  <a:srgbClr val="A50021"/>
                </a:solidFill>
                <a:latin typeface="Guttman Hatzvi" panose="02010401010101010101" pitchFamily="2" charset="-79"/>
                <a:cs typeface="Guttman Hatzvi" panose="02010401010101010101" pitchFamily="2" charset="-79"/>
              </a:rPr>
              <a:t/>
            </a:r>
            <a:br>
              <a:rPr lang="he-IL" sz="2400" dirty="0">
                <a:solidFill>
                  <a:srgbClr val="A50021"/>
                </a:solidFill>
                <a:latin typeface="Guttman Hatzvi" panose="02010401010101010101" pitchFamily="2" charset="-79"/>
                <a:cs typeface="Guttman Hatzvi" panose="02010401010101010101" pitchFamily="2" charset="-79"/>
              </a:rPr>
            </a:b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לְאָן </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הִגַּעְתֶּם?</a:t>
            </a:r>
          </a:p>
          <a:p>
            <a:pPr>
              <a:lnSpc>
                <a:spcPct val="150000"/>
              </a:lnSpc>
            </a:pPr>
            <a:r>
              <a:rPr lang="he-IL" sz="2800" b="1" dirty="0" smtClean="0">
                <a:solidFill>
                  <a:schemeClr val="accent6">
                    <a:lumMod val="75000"/>
                  </a:schemeClr>
                </a:solidFill>
                <a:latin typeface="Guttman Hatzvi" panose="02010401010101010101" pitchFamily="2" charset="-79"/>
                <a:cs typeface="Guttman Hatzvi" panose="02010401010101010101" pitchFamily="2" charset="-79"/>
              </a:rPr>
              <a:t>לַיָּם</a:t>
            </a:r>
            <a:r>
              <a:rPr lang="he-IL" sz="2800" b="1" dirty="0">
                <a:solidFill>
                  <a:schemeClr val="accent6">
                    <a:lumMod val="75000"/>
                  </a:schemeClr>
                </a:solidFill>
                <a:latin typeface="Guttman Hatzvi" panose="02010401010101010101" pitchFamily="2" charset="-79"/>
                <a:cs typeface="Guttman Hatzvi" panose="02010401010101010101" pitchFamily="2" charset="-79"/>
              </a:rPr>
              <a:t>!!!</a:t>
            </a:r>
            <a:endParaRPr lang="en-US" sz="2800" b="1" dirty="0">
              <a:solidFill>
                <a:schemeClr val="accent6">
                  <a:lumMod val="75000"/>
                </a:schemeClr>
              </a:solidFill>
              <a:cs typeface="Guttman Hatzvi" panose="02010401010101010101" pitchFamily="2" charset="-79"/>
            </a:endParaRPr>
          </a:p>
        </p:txBody>
      </p:sp>
      <p:sp>
        <p:nvSpPr>
          <p:cNvPr id="10" name="מלבן 9"/>
          <p:cNvSpPr/>
          <p:nvPr/>
        </p:nvSpPr>
        <p:spPr>
          <a:xfrm>
            <a:off x="-38150" y="3116741"/>
            <a:ext cx="4403254" cy="2031325"/>
          </a:xfrm>
          <a:prstGeom prst="rect">
            <a:avLst/>
          </a:prstGeom>
        </p:spPr>
        <p:txBody>
          <a:bodyPr wrap="square">
            <a:spAutoFit/>
          </a:bodyPr>
          <a:lstStyle/>
          <a:p>
            <a:pPr lvl="0">
              <a:lnSpc>
                <a:spcPct val="150000"/>
              </a:lnSpc>
            </a:pPr>
            <a:r>
              <a:rPr lang="he-IL" sz="2400" dirty="0">
                <a:solidFill>
                  <a:srgbClr val="00518E"/>
                </a:solidFill>
                <a:latin typeface="Guttman Hatzvi" panose="02010401010101010101" pitchFamily="2" charset="-79"/>
                <a:cs typeface="Guttman Hatzvi" panose="02010401010101010101" pitchFamily="2" charset="-79"/>
              </a:rPr>
              <a:t>וָאוּ, אֵיזֶה </a:t>
            </a:r>
            <a:r>
              <a:rPr lang="he-IL" sz="2800" b="1" dirty="0">
                <a:solidFill>
                  <a:srgbClr val="00518E"/>
                </a:solidFill>
                <a:latin typeface="Guttman Hatzvi" panose="02010401010101010101" pitchFamily="2" charset="-79"/>
                <a:cs typeface="Guttman Hatzvi" panose="02010401010101010101" pitchFamily="2" charset="-79"/>
              </a:rPr>
              <a:t>גַּל!</a:t>
            </a:r>
            <a:r>
              <a:rPr lang="he-IL" sz="2800" dirty="0">
                <a:solidFill>
                  <a:srgbClr val="00518E"/>
                </a:solidFill>
                <a:latin typeface="Guttman Hatzvi" panose="02010401010101010101" pitchFamily="2" charset="-79"/>
                <a:cs typeface="Guttman Hatzvi" panose="02010401010101010101" pitchFamily="2" charset="-79"/>
              </a:rPr>
              <a:t> </a:t>
            </a:r>
          </a:p>
          <a:p>
            <a:pPr lvl="0">
              <a:lnSpc>
                <a:spcPct val="150000"/>
              </a:lnSpc>
            </a:pPr>
            <a:r>
              <a:rPr lang="he-IL" sz="2800" b="1" dirty="0" err="1">
                <a:solidFill>
                  <a:srgbClr val="236F56"/>
                </a:solidFill>
                <a:latin typeface="Guttman Hatzvi" panose="02010401010101010101" pitchFamily="2" charset="-79"/>
                <a:cs typeface="Guttman Hatzvi" panose="02010401010101010101" pitchFamily="2" charset="-79"/>
              </a:rPr>
              <a:t>עַכְשָׁו</a:t>
            </a:r>
            <a:r>
              <a:rPr lang="he-IL" sz="2800" dirty="0">
                <a:solidFill>
                  <a:srgbClr val="236F56"/>
                </a:solidFill>
                <a:latin typeface="Guttman Hatzvi" panose="02010401010101010101" pitchFamily="2" charset="-79"/>
                <a:cs typeface="Guttman Hatzvi" panose="02010401010101010101" pitchFamily="2" charset="-79"/>
              </a:rPr>
              <a:t> </a:t>
            </a:r>
            <a:r>
              <a:rPr lang="he-IL" sz="2400" dirty="0">
                <a:solidFill>
                  <a:srgbClr val="236F56"/>
                </a:solidFill>
                <a:latin typeface="Guttman Hatzvi" panose="02010401010101010101" pitchFamily="2" charset="-79"/>
                <a:cs typeface="Guttman Hatzvi" panose="02010401010101010101" pitchFamily="2" charset="-79"/>
              </a:rPr>
              <a:t>מִתְחַשֵּׁק לִי לִהְיוֹת... </a:t>
            </a:r>
          </a:p>
          <a:p>
            <a:pPr lvl="0">
              <a:lnSpc>
                <a:spcPct val="150000"/>
              </a:lnSpc>
            </a:pPr>
            <a:r>
              <a:rPr lang="he-IL" sz="2800" b="1" dirty="0">
                <a:solidFill>
                  <a:srgbClr val="002060"/>
                </a:solidFill>
                <a:latin typeface="Guttman Hatzvi" panose="02010401010101010101" pitchFamily="2" charset="-79"/>
                <a:cs typeface="Guttman Hatzvi" panose="02010401010101010101" pitchFamily="2" charset="-79"/>
              </a:rPr>
              <a:t>מָה? </a:t>
            </a:r>
            <a:r>
              <a:rPr lang="he-IL" sz="2800" b="1" dirty="0">
                <a:solidFill>
                  <a:srgbClr val="236F56"/>
                </a:solidFill>
                <a:latin typeface="Guttman Hatzvi" panose="02010401010101010101" pitchFamily="2" charset="-79"/>
                <a:cs typeface="Guttman Hatzvi" panose="02010401010101010101" pitchFamily="2" charset="-79"/>
              </a:rPr>
              <a:t>דָּג.</a:t>
            </a:r>
            <a:r>
              <a:rPr lang="he-IL" sz="2800" b="1" dirty="0">
                <a:solidFill>
                  <a:srgbClr val="00B0F0"/>
                </a:solidFill>
                <a:latin typeface="Guttman Hatzvi" panose="02010401010101010101" pitchFamily="2" charset="-79"/>
                <a:cs typeface="Guttman Hatzvi" panose="02010401010101010101" pitchFamily="2" charset="-79"/>
              </a:rPr>
              <a:t> </a:t>
            </a:r>
          </a:p>
        </p:txBody>
      </p:sp>
      <p:pic>
        <p:nvPicPr>
          <p:cNvPr id="12" name="תמונה 11"/>
          <p:cNvPicPr>
            <a:picLocks noChangeAspect="1"/>
          </p:cNvPicPr>
          <p:nvPr/>
        </p:nvPicPr>
        <p:blipFill rotWithShape="1">
          <a:blip r:embed="rId2">
            <a:extLst>
              <a:ext uri="{28A0092B-C50C-407E-A947-70E740481C1C}">
                <a14:useLocalDpi xmlns:a14="http://schemas.microsoft.com/office/drawing/2010/main" val="0"/>
              </a:ext>
            </a:extLst>
          </a:blip>
          <a:srcRect l="48195" r="1858"/>
          <a:stretch/>
        </p:blipFill>
        <p:spPr>
          <a:xfrm>
            <a:off x="1" y="4932472"/>
            <a:ext cx="2687216" cy="3888000"/>
          </a:xfrm>
          <a:prstGeom prst="rect">
            <a:avLst/>
          </a:prstGeom>
        </p:spPr>
      </p:pic>
      <p:pic>
        <p:nvPicPr>
          <p:cNvPr id="8" name="תמונה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42646" y="8451997"/>
            <a:ext cx="591691" cy="566513"/>
          </a:xfrm>
          <a:prstGeom prst="rect">
            <a:avLst/>
          </a:prstGeom>
        </p:spPr>
      </p:pic>
      <p:pic>
        <p:nvPicPr>
          <p:cNvPr id="9" name="תמונה 8"/>
          <p:cNvPicPr>
            <a:picLocks noChangeAspect="1"/>
          </p:cNvPicPr>
          <p:nvPr/>
        </p:nvPicPr>
        <p:blipFill rotWithShape="1">
          <a:blip r:embed="rId4" cstate="print">
            <a:extLst>
              <a:ext uri="{28A0092B-C50C-407E-A947-70E740481C1C}">
                <a14:useLocalDpi xmlns:a14="http://schemas.microsoft.com/office/drawing/2010/main" val="0"/>
              </a:ext>
            </a:extLst>
          </a:blip>
          <a:srcRect r="22999"/>
          <a:stretch/>
        </p:blipFill>
        <p:spPr>
          <a:xfrm>
            <a:off x="5516462" y="5232713"/>
            <a:ext cx="1340768" cy="2219607"/>
          </a:xfrm>
          <a:prstGeom prst="rect">
            <a:avLst/>
          </a:prstGeom>
        </p:spPr>
      </p:pic>
    </p:spTree>
    <p:extLst>
      <p:ext uri="{BB962C8B-B14F-4D97-AF65-F5344CB8AC3E}">
        <p14:creationId xmlns:p14="http://schemas.microsoft.com/office/powerpoint/2010/main" val="36688986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מספר שקופית 1"/>
          <p:cNvSpPr>
            <a:spLocks noGrp="1"/>
          </p:cNvSpPr>
          <p:nvPr>
            <p:ph type="sldNum" sz="quarter" idx="12"/>
          </p:nvPr>
        </p:nvSpPr>
        <p:spPr>
          <a:xfrm>
            <a:off x="342900" y="8477657"/>
            <a:ext cx="1600200" cy="486833"/>
          </a:xfrm>
        </p:spPr>
        <p:txBody>
          <a:bodyPr/>
          <a:lstStyle/>
          <a:p>
            <a:fld id="{C60840D6-4A80-4F4C-92AD-B99FC8A0C370}" type="slidenum">
              <a:rPr lang="he-IL" smtClean="0"/>
              <a:t>37</a:t>
            </a:fld>
            <a:endParaRPr lang="he-IL" dirty="0"/>
          </a:p>
        </p:txBody>
      </p:sp>
      <p:pic>
        <p:nvPicPr>
          <p:cNvPr id="17" name="תמונה 16"/>
          <p:cNvPicPr>
            <a:picLocks noChangeAspect="1"/>
          </p:cNvPicPr>
          <p:nvPr/>
        </p:nvPicPr>
        <p:blipFill rotWithShape="1">
          <a:blip r:embed="rId2">
            <a:extLst>
              <a:ext uri="{28A0092B-C50C-407E-A947-70E740481C1C}">
                <a14:useLocalDpi xmlns:a14="http://schemas.microsoft.com/office/drawing/2010/main" val="0"/>
              </a:ext>
            </a:extLst>
          </a:blip>
          <a:srcRect r="52315"/>
          <a:stretch/>
        </p:blipFill>
        <p:spPr>
          <a:xfrm>
            <a:off x="4292502" y="4932472"/>
            <a:ext cx="2565499" cy="3888000"/>
          </a:xfrm>
          <a:prstGeom prst="rect">
            <a:avLst/>
          </a:prstGeom>
        </p:spPr>
      </p:pic>
      <p:sp>
        <p:nvSpPr>
          <p:cNvPr id="12" name="מלבן 11"/>
          <p:cNvSpPr/>
          <p:nvPr/>
        </p:nvSpPr>
        <p:spPr>
          <a:xfrm>
            <a:off x="1805055" y="611560"/>
            <a:ext cx="3280130" cy="4124206"/>
          </a:xfrm>
          <a:prstGeom prst="rect">
            <a:avLst/>
          </a:prstGeom>
          <a:ln>
            <a:noFill/>
          </a:ln>
        </p:spPr>
        <p:txBody>
          <a:bodyPr wrap="none">
            <a:spAutoFit/>
          </a:bodyPr>
          <a:lstStyle/>
          <a:p>
            <a:endParaRPr lang="he-IL" sz="2400" dirty="0">
              <a:solidFill>
                <a:srgbClr val="00B0F0"/>
              </a:solidFill>
              <a:latin typeface="Guttman Hatzvi" panose="02010401010101010101" pitchFamily="2" charset="-79"/>
              <a:cs typeface="Guttman Hatzvi" panose="02010401010101010101" pitchFamily="2" charset="-79"/>
            </a:endParaRPr>
          </a:p>
          <a:p>
            <a:r>
              <a:rPr lang="he-IL" sz="2400" dirty="0">
                <a:solidFill>
                  <a:srgbClr val="002060"/>
                </a:solidFill>
                <a:latin typeface="Guttman Hatzvi" panose="02010401010101010101" pitchFamily="2" charset="-79"/>
                <a:cs typeface="Guttman Hatzvi" panose="02010401010101010101" pitchFamily="2" charset="-79"/>
              </a:rPr>
              <a:t>הִשְׁתַּגַּעְתָּ?</a:t>
            </a:r>
          </a:p>
          <a:p>
            <a:pPr>
              <a:lnSpc>
                <a:spcPct val="150000"/>
              </a:lnSpc>
            </a:pPr>
            <a:r>
              <a:rPr lang="he-IL" sz="2800" b="1" dirty="0" smtClean="0">
                <a:solidFill>
                  <a:srgbClr val="002060"/>
                </a:solidFill>
                <a:latin typeface="Guttman Hatzvi" panose="02010401010101010101" pitchFamily="2" charset="-79"/>
                <a:cs typeface="Guttman Hatzvi" panose="02010401010101010101" pitchFamily="2" charset="-79"/>
              </a:rPr>
              <a:t>פַּתָּח,</a:t>
            </a:r>
            <a:r>
              <a:rPr lang="he-IL" sz="2400" dirty="0" smtClean="0">
                <a:solidFill>
                  <a:srgbClr val="002060"/>
                </a:solidFill>
                <a:latin typeface="Guttman Hatzvi" panose="02010401010101010101" pitchFamily="2" charset="-79"/>
                <a:cs typeface="Guttman Hatzvi" panose="02010401010101010101" pitchFamily="2" charset="-79"/>
              </a:rPr>
              <a:t> הֵרָגַע.</a:t>
            </a:r>
            <a:endParaRPr lang="he-IL" sz="2400" dirty="0">
              <a:solidFill>
                <a:srgbClr val="002060"/>
              </a:solidFill>
              <a:latin typeface="Guttman Hatzvi" panose="02010401010101010101" pitchFamily="2" charset="-79"/>
              <a:cs typeface="Guttman Hatzvi" panose="02010401010101010101" pitchFamily="2" charset="-79"/>
            </a:endParaRPr>
          </a:p>
          <a:p>
            <a:pPr>
              <a:lnSpc>
                <a:spcPct val="150000"/>
              </a:lnSpc>
            </a:pPr>
            <a:r>
              <a:rPr lang="he-IL" sz="2400" dirty="0">
                <a:solidFill>
                  <a:srgbClr val="002060"/>
                </a:solidFill>
                <a:latin typeface="Guttman Hatzvi" panose="02010401010101010101" pitchFamily="2" charset="-79"/>
                <a:cs typeface="Guttman Hatzvi" panose="02010401010101010101" pitchFamily="2" charset="-79"/>
              </a:rPr>
              <a:t>בִּלְעָדֶיךָ אֲנִי אֶטְבַּע</a:t>
            </a:r>
          </a:p>
          <a:p>
            <a:pPr>
              <a:lnSpc>
                <a:spcPct val="150000"/>
              </a:lnSpc>
            </a:pPr>
            <a:r>
              <a:rPr lang="he-IL" sz="2400" dirty="0" err="1">
                <a:solidFill>
                  <a:srgbClr val="002060"/>
                </a:solidFill>
                <a:latin typeface="Guttman Hatzvi" panose="02010401010101010101" pitchFamily="2" charset="-79"/>
                <a:cs typeface="Guttman Hatzvi" panose="02010401010101010101" pitchFamily="2" charset="-79"/>
              </a:rPr>
              <a:t>אֲפִלּו</a:t>
            </a:r>
            <a:r>
              <a:rPr lang="he-IL" sz="2400" dirty="0">
                <a:solidFill>
                  <a:srgbClr val="002060"/>
                </a:solidFill>
                <a:latin typeface="Guttman Hatzvi" panose="02010401010101010101" pitchFamily="2" charset="-79"/>
                <a:cs typeface="Guttman Hatzvi" panose="02010401010101010101" pitchFamily="2" charset="-79"/>
              </a:rPr>
              <a:t>ּ </a:t>
            </a:r>
            <a:r>
              <a:rPr lang="he-IL" sz="2800" b="1" dirty="0">
                <a:solidFill>
                  <a:srgbClr val="002060"/>
                </a:solidFill>
                <a:latin typeface="Guttman Hatzvi" panose="02010401010101010101" pitchFamily="2" charset="-79"/>
                <a:cs typeface="Guttman Hatzvi" panose="02010401010101010101" pitchFamily="2" charset="-79"/>
              </a:rPr>
              <a:t>עַל גַּלְגַּל.</a:t>
            </a:r>
          </a:p>
          <a:p>
            <a:endParaRPr lang="he-IL" sz="2400" dirty="0">
              <a:solidFill>
                <a:srgbClr val="0070C0"/>
              </a:solidFill>
              <a:latin typeface="Guttman Hatzvi" panose="02010401010101010101" pitchFamily="2" charset="-79"/>
              <a:cs typeface="Guttman Hatzvi" panose="02010401010101010101" pitchFamily="2" charset="-79"/>
            </a:endParaRPr>
          </a:p>
          <a:p>
            <a:r>
              <a:rPr lang="he-IL" sz="2400" dirty="0" err="1">
                <a:solidFill>
                  <a:srgbClr val="236F56"/>
                </a:solidFill>
                <a:latin typeface="Guttman Hatzvi" panose="02010401010101010101" pitchFamily="2" charset="-79"/>
                <a:cs typeface="Guttman Hatzvi" panose="02010401010101010101" pitchFamily="2" charset="-79"/>
              </a:rPr>
              <a:t>קָמָצוּש</a:t>
            </a:r>
            <a:r>
              <a:rPr lang="he-IL" sz="2400" dirty="0">
                <a:solidFill>
                  <a:srgbClr val="236F56"/>
                </a:solidFill>
                <a:latin typeface="Guttman Hatzvi" panose="02010401010101010101" pitchFamily="2" charset="-79"/>
                <a:cs typeface="Guttman Hatzvi" panose="02010401010101010101" pitchFamily="2" charset="-79"/>
              </a:rPr>
              <a:t>ׁ, טוֹב שֶׁ</a:t>
            </a:r>
            <a:r>
              <a:rPr lang="he-IL" sz="2800" b="1" dirty="0">
                <a:solidFill>
                  <a:srgbClr val="236F56"/>
                </a:solidFill>
                <a:latin typeface="Guttman Hatzvi" panose="02010401010101010101" pitchFamily="2" charset="-79"/>
                <a:cs typeface="Guttman Hatzvi" panose="02010401010101010101" pitchFamily="2" charset="-79"/>
              </a:rPr>
              <a:t>אָמַרְתָּ.</a:t>
            </a:r>
            <a:endParaRPr lang="he-IL" sz="2400" b="1" dirty="0">
              <a:solidFill>
                <a:srgbClr val="236F56"/>
              </a:solidFill>
              <a:latin typeface="Guttman Hatzvi" panose="02010401010101010101" pitchFamily="2" charset="-79"/>
              <a:cs typeface="Guttman Hatzvi" panose="02010401010101010101" pitchFamily="2" charset="-79"/>
            </a:endParaRPr>
          </a:p>
          <a:p>
            <a:pPr>
              <a:lnSpc>
                <a:spcPct val="150000"/>
              </a:lnSpc>
            </a:pPr>
            <a:r>
              <a:rPr lang="he-IL" sz="2400" dirty="0">
                <a:solidFill>
                  <a:srgbClr val="236F56"/>
                </a:solidFill>
                <a:latin typeface="Guttman Hatzvi" panose="02010401010101010101" pitchFamily="2" charset="-79"/>
                <a:cs typeface="Guttman Hatzvi" panose="02010401010101010101" pitchFamily="2" charset="-79"/>
              </a:rPr>
              <a:t>אֵיזֶה</a:t>
            </a:r>
            <a:r>
              <a:rPr lang="he-IL" sz="2000" dirty="0">
                <a:solidFill>
                  <a:srgbClr val="236F56"/>
                </a:solidFill>
                <a:latin typeface="Guttman Hatzvi" panose="02010401010101010101" pitchFamily="2" charset="-79"/>
                <a:cs typeface="Guttman Hatzvi" panose="02010401010101010101" pitchFamily="2" charset="-79"/>
              </a:rPr>
              <a:t> </a:t>
            </a:r>
            <a:r>
              <a:rPr lang="he-IL" sz="2800" b="1" dirty="0">
                <a:solidFill>
                  <a:srgbClr val="236F56"/>
                </a:solidFill>
                <a:latin typeface="Guttman Hatzvi" panose="02010401010101010101" pitchFamily="2" charset="-79"/>
                <a:cs typeface="Guttman Hatzvi" panose="02010401010101010101" pitchFamily="2" charset="-79"/>
              </a:rPr>
              <a:t>מַזָּל</a:t>
            </a:r>
            <a:r>
              <a:rPr lang="he-IL" sz="2800" b="1" dirty="0" smtClean="0">
                <a:solidFill>
                  <a:srgbClr val="236F56"/>
                </a:solidFill>
                <a:latin typeface="Guttman Hatzvi" panose="02010401010101010101" pitchFamily="2" charset="-79"/>
                <a:cs typeface="Guttman Hatzvi" panose="02010401010101010101" pitchFamily="2" charset="-79"/>
              </a:rPr>
              <a:t>!</a:t>
            </a:r>
            <a:endParaRPr lang="he-IL" sz="2400" b="1" dirty="0">
              <a:solidFill>
                <a:srgbClr val="236F56"/>
              </a:solidFill>
              <a:latin typeface="Guttman Hatzvi" panose="02010401010101010101" pitchFamily="2" charset="-79"/>
              <a:cs typeface="Guttman Hatzvi" panose="02010401010101010101" pitchFamily="2" charset="-79"/>
            </a:endParaRPr>
          </a:p>
        </p:txBody>
      </p:sp>
      <p:pic>
        <p:nvPicPr>
          <p:cNvPr id="6" name="תמונה 5"/>
          <p:cNvPicPr>
            <a:picLocks noChangeAspect="1"/>
          </p:cNvPicPr>
          <p:nvPr/>
        </p:nvPicPr>
        <p:blipFill rotWithShape="1">
          <a:blip r:embed="rId3">
            <a:extLst>
              <a:ext uri="{28A0092B-C50C-407E-A947-70E740481C1C}">
                <a14:useLocalDpi xmlns:a14="http://schemas.microsoft.com/office/drawing/2010/main" val="0"/>
              </a:ext>
            </a:extLst>
          </a:blip>
          <a:srcRect l="9894" t="12802" b="-3516"/>
          <a:stretch/>
        </p:blipFill>
        <p:spPr>
          <a:xfrm>
            <a:off x="-171400" y="0"/>
            <a:ext cx="2872528" cy="2609851"/>
          </a:xfrm>
          <a:prstGeom prst="rect">
            <a:avLst/>
          </a:prstGeom>
        </p:spPr>
      </p:pic>
      <p:pic>
        <p:nvPicPr>
          <p:cNvPr id="8" name="תמונה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59438" y="5868144"/>
            <a:ext cx="3357504" cy="2376000"/>
          </a:xfrm>
          <a:prstGeom prst="rect">
            <a:avLst/>
          </a:prstGeom>
        </p:spPr>
      </p:pic>
    </p:spTree>
    <p:extLst>
      <p:ext uri="{BB962C8B-B14F-4D97-AF65-F5344CB8AC3E}">
        <p14:creationId xmlns:p14="http://schemas.microsoft.com/office/powerpoint/2010/main" val="299826890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תמונה 3"/>
          <p:cNvPicPr>
            <a:picLocks noChangeAspect="1"/>
          </p:cNvPicPr>
          <p:nvPr/>
        </p:nvPicPr>
        <p:blipFill rotWithShape="1">
          <a:blip r:embed="rId3">
            <a:extLst>
              <a:ext uri="{28A0092B-C50C-407E-A947-70E740481C1C}">
                <a14:useLocalDpi xmlns:a14="http://schemas.microsoft.com/office/drawing/2010/main" val="0"/>
              </a:ext>
            </a:extLst>
          </a:blip>
          <a:srcRect t="18191" r="11495" b="13073"/>
          <a:stretch/>
        </p:blipFill>
        <p:spPr>
          <a:xfrm>
            <a:off x="5015343" y="295697"/>
            <a:ext cx="1828850" cy="1323975"/>
          </a:xfrm>
          <a:prstGeom prst="rect">
            <a:avLst/>
          </a:prstGeom>
        </p:spPr>
      </p:pic>
      <p:sp>
        <p:nvSpPr>
          <p:cNvPr id="3" name="מציין מיקום של מספר שקופית 2"/>
          <p:cNvSpPr>
            <a:spLocks noGrp="1"/>
          </p:cNvSpPr>
          <p:nvPr>
            <p:ph type="sldNum" sz="quarter" idx="12"/>
          </p:nvPr>
        </p:nvSpPr>
        <p:spPr>
          <a:xfrm>
            <a:off x="6165304" y="8460432"/>
            <a:ext cx="1600200" cy="486833"/>
          </a:xfrm>
        </p:spPr>
        <p:txBody>
          <a:bodyPr/>
          <a:lstStyle/>
          <a:p>
            <a:fld id="{C60840D6-4A80-4F4C-92AD-B99FC8A0C370}" type="slidenum">
              <a:rPr lang="he-IL" smtClean="0"/>
              <a:t>38</a:t>
            </a:fld>
            <a:endParaRPr lang="he-IL" dirty="0"/>
          </a:p>
        </p:txBody>
      </p:sp>
      <p:pic>
        <p:nvPicPr>
          <p:cNvPr id="13" name="תמונה 12"/>
          <p:cNvPicPr>
            <a:picLocks noChangeAspect="1"/>
          </p:cNvPicPr>
          <p:nvPr/>
        </p:nvPicPr>
        <p:blipFill rotWithShape="1">
          <a:blip r:embed="rId4">
            <a:extLst>
              <a:ext uri="{BEBA8EAE-BF5A-486C-A8C5-ECC9F3942E4B}">
                <a14:imgProps xmlns:a14="http://schemas.microsoft.com/office/drawing/2010/main">
                  <a14:imgLayer r:embed="rId5">
                    <a14:imgEffect>
                      <a14:saturation sat="66000"/>
                    </a14:imgEffect>
                  </a14:imgLayer>
                </a14:imgProps>
              </a:ext>
              <a:ext uri="{28A0092B-C50C-407E-A947-70E740481C1C}">
                <a14:useLocalDpi xmlns:a14="http://schemas.microsoft.com/office/drawing/2010/main" val="0"/>
              </a:ext>
            </a:extLst>
          </a:blip>
          <a:srcRect l="19447" t="63492" r="63300" b="18252"/>
          <a:stretch/>
        </p:blipFill>
        <p:spPr>
          <a:xfrm>
            <a:off x="404664" y="691625"/>
            <a:ext cx="1810817" cy="1340568"/>
          </a:xfrm>
          <a:prstGeom prst="rect">
            <a:avLst/>
          </a:prstGeom>
        </p:spPr>
      </p:pic>
      <p:pic>
        <p:nvPicPr>
          <p:cNvPr id="8" name="תמונה 7"/>
          <p:cNvPicPr>
            <a:picLocks noChangeAspect="1"/>
          </p:cNvPicPr>
          <p:nvPr/>
        </p:nvPicPr>
        <p:blipFill rotWithShape="1">
          <a:blip r:embed="rId6">
            <a:extLst>
              <a:ext uri="{28A0092B-C50C-407E-A947-70E740481C1C}">
                <a14:useLocalDpi xmlns:a14="http://schemas.microsoft.com/office/drawing/2010/main" val="0"/>
              </a:ext>
            </a:extLst>
          </a:blip>
          <a:srcRect l="-4405" r="54293"/>
          <a:stretch/>
        </p:blipFill>
        <p:spPr>
          <a:xfrm flipH="1">
            <a:off x="0" y="1657772"/>
            <a:ext cx="2990850" cy="4752000"/>
          </a:xfrm>
          <a:prstGeom prst="rect">
            <a:avLst/>
          </a:prstGeom>
        </p:spPr>
      </p:pic>
      <p:sp>
        <p:nvSpPr>
          <p:cNvPr id="20" name="TextBox 19"/>
          <p:cNvSpPr txBox="1"/>
          <p:nvPr/>
        </p:nvSpPr>
        <p:spPr>
          <a:xfrm>
            <a:off x="2001614" y="1802006"/>
            <a:ext cx="3983848" cy="6586418"/>
          </a:xfrm>
          <a:prstGeom prst="rect">
            <a:avLst/>
          </a:prstGeom>
          <a:noFill/>
        </p:spPr>
        <p:txBody>
          <a:bodyPr wrap="none" rtlCol="1">
            <a:spAutoFit/>
          </a:bodyPr>
          <a:lstStyle/>
          <a:p>
            <a:pPr>
              <a:lnSpc>
                <a:spcPct val="150000"/>
              </a:lnSpc>
            </a:pP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בְּשַׁלְוָה</a:t>
            </a:r>
            <a:r>
              <a:rPr lang="he-IL" sz="2800" dirty="0" smtClean="0">
                <a:solidFill>
                  <a:schemeClr val="tx1">
                    <a:lumMod val="75000"/>
                    <a:lumOff val="25000"/>
                  </a:schemeClr>
                </a:solidFill>
                <a:latin typeface="Guttman Hatzvi" panose="02010401010101010101" pitchFamily="2" charset="-79"/>
                <a:cs typeface="Guttman Hatzvi" panose="02010401010101010101" pitchFamily="2" charset="-79"/>
              </a:rPr>
              <a:t> </a:t>
            </a:r>
            <a:r>
              <a:rPr lang="he-IL" sz="2400" dirty="0" err="1" smtClean="0">
                <a:solidFill>
                  <a:schemeClr val="tx1">
                    <a:lumMod val="75000"/>
                    <a:lumOff val="25000"/>
                  </a:schemeClr>
                </a:solidFill>
                <a:latin typeface="Guttman Hatzvi" panose="02010401010101010101" pitchFamily="2" charset="-79"/>
                <a:cs typeface="Guttman Hatzvi" panose="02010401010101010101" pitchFamily="2" charset="-79"/>
              </a:rPr>
              <a:t>וְצִפִּיָּה</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 </a:t>
            </a:r>
            <a:endParaRPr lang="en-US" sz="2800" dirty="0" smtClean="0">
              <a:solidFill>
                <a:schemeClr val="tx1">
                  <a:lumMod val="75000"/>
                  <a:lumOff val="25000"/>
                </a:schemeClr>
              </a:solidFill>
              <a:cs typeface="Guttman Hatzvi" panose="02010401010101010101" pitchFamily="2" charset="-79"/>
            </a:endParaRPr>
          </a:p>
          <a:p>
            <a:pPr>
              <a:lnSpc>
                <a:spcPct val="150000"/>
              </a:lnSpc>
            </a:pP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עַל גַּלְגַּל בַּיָּם,</a:t>
            </a:r>
            <a:endParaRPr lang="en-US" sz="2800" b="1" dirty="0" smtClean="0">
              <a:solidFill>
                <a:schemeClr val="tx1">
                  <a:lumMod val="75000"/>
                  <a:lumOff val="25000"/>
                </a:schemeClr>
              </a:solidFill>
              <a:cs typeface="Guttman Hatzvi" panose="02010401010101010101" pitchFamily="2" charset="-79"/>
            </a:endParaRPr>
          </a:p>
          <a:p>
            <a:pPr>
              <a:lnSpc>
                <a:spcPct val="150000"/>
              </a:lnSpc>
            </a:pP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שָׁטִים </a:t>
            </a: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פַּתָּח</a:t>
            </a:r>
            <a:r>
              <a:rPr lang="en-US" sz="2800" b="1" dirty="0" smtClean="0">
                <a:solidFill>
                  <a:schemeClr val="tx1">
                    <a:lumMod val="75000"/>
                    <a:lumOff val="25000"/>
                  </a:schemeClr>
                </a:solidFill>
                <a:latin typeface="Guttman Hatzvi" panose="02010401010101010101" pitchFamily="2" charset="-79"/>
                <a:cs typeface="Guttman Hatzvi" panose="02010401010101010101" pitchFamily="2" charset="-79"/>
              </a:rPr>
              <a:t> </a:t>
            </a: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וְקָמָץ </a:t>
            </a:r>
            <a:endParaRPr lang="en-US" sz="2800" b="1" dirty="0" smtClean="0">
              <a:solidFill>
                <a:schemeClr val="tx1">
                  <a:lumMod val="75000"/>
                  <a:lumOff val="25000"/>
                </a:schemeClr>
              </a:solidFill>
              <a:cs typeface="Guttman Hatzvi" panose="02010401010101010101" pitchFamily="2" charset="-79"/>
            </a:endParaRPr>
          </a:p>
          <a:p>
            <a:pPr>
              <a:lnSpc>
                <a:spcPct val="150000"/>
              </a:lnSpc>
            </a:pP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וְחַכָּה</a:t>
            </a:r>
            <a:r>
              <a:rPr lang="he-IL" sz="2400" b="1" dirty="0" smtClean="0">
                <a:solidFill>
                  <a:schemeClr val="tx1">
                    <a:lumMod val="75000"/>
                    <a:lumOff val="25000"/>
                  </a:schemeClr>
                </a:solidFill>
                <a:latin typeface="Guttman Hatzvi" panose="02010401010101010101" pitchFamily="2" charset="-79"/>
                <a:cs typeface="Guttman Hatzvi" panose="02010401010101010101" pitchFamily="2" charset="-79"/>
              </a:rPr>
              <a:t> </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אֲרֻכָּה </a:t>
            </a: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בְּיָדָם.</a:t>
            </a:r>
          </a:p>
          <a:p>
            <a:pPr>
              <a:lnSpc>
                <a:spcPct val="150000"/>
              </a:lnSpc>
            </a:pPr>
            <a:endPar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endParaRPr>
          </a:p>
          <a:p>
            <a:pPr lvl="0"/>
            <a:endParaRPr lang="he-IL" sz="2800" b="1" dirty="0" smtClean="0">
              <a:solidFill>
                <a:prstClr val="black">
                  <a:lumMod val="75000"/>
                  <a:lumOff val="25000"/>
                </a:prstClr>
              </a:solidFill>
              <a:latin typeface="Guttman Hatzvi" panose="02010401010101010101" pitchFamily="2" charset="-79"/>
              <a:cs typeface="Guttman Hatzvi" panose="02010401010101010101" pitchFamily="2" charset="-79"/>
            </a:endParaRPr>
          </a:p>
          <a:p>
            <a:pPr lvl="0"/>
            <a:r>
              <a:rPr lang="he-IL" sz="2800" b="1" dirty="0" smtClean="0">
                <a:solidFill>
                  <a:prstClr val="black">
                    <a:lumMod val="75000"/>
                    <a:lumOff val="25000"/>
                  </a:prstClr>
                </a:solidFill>
                <a:latin typeface="Guttman Hatzvi" panose="02010401010101010101" pitchFamily="2" charset="-79"/>
                <a:cs typeface="Guttman Hatzvi" panose="02010401010101010101" pitchFamily="2" charset="-79"/>
              </a:rPr>
              <a:t>הַחַכָּה </a:t>
            </a:r>
            <a:r>
              <a:rPr lang="he-IL" sz="2800" b="1" dirty="0">
                <a:solidFill>
                  <a:prstClr val="black">
                    <a:lumMod val="75000"/>
                    <a:lumOff val="25000"/>
                  </a:prstClr>
                </a:solidFill>
                <a:latin typeface="Guttman Hatzvi" panose="02010401010101010101" pitchFamily="2" charset="-79"/>
                <a:cs typeface="Guttman Hatzvi" panose="02010401010101010101" pitchFamily="2" charset="-79"/>
              </a:rPr>
              <a:t>מְחַכָּה,</a:t>
            </a:r>
            <a:endParaRPr lang="en-US" sz="2400" b="1" dirty="0">
              <a:solidFill>
                <a:prstClr val="black">
                  <a:lumMod val="75000"/>
                  <a:lumOff val="25000"/>
                </a:prstClr>
              </a:solidFill>
              <a:cs typeface="Guttman Hatzvi" panose="02010401010101010101" pitchFamily="2" charset="-79"/>
            </a:endParaRPr>
          </a:p>
          <a:p>
            <a:pPr lvl="0">
              <a:lnSpc>
                <a:spcPct val="150000"/>
              </a:lnSpc>
            </a:pPr>
            <a:r>
              <a:rPr lang="he-IL" sz="2800" b="1" dirty="0">
                <a:solidFill>
                  <a:prstClr val="black">
                    <a:lumMod val="75000"/>
                    <a:lumOff val="25000"/>
                  </a:prstClr>
                </a:solidFill>
                <a:latin typeface="Guttman Hatzvi" panose="02010401010101010101" pitchFamily="2" charset="-79"/>
                <a:cs typeface="Guttman Hatzvi" panose="02010401010101010101" pitchFamily="2" charset="-79"/>
              </a:rPr>
              <a:t>כְּבָר שָׁעָה </a:t>
            </a:r>
            <a:r>
              <a:rPr lang="he-IL" sz="2400" dirty="0">
                <a:solidFill>
                  <a:prstClr val="black">
                    <a:lumMod val="75000"/>
                    <a:lumOff val="25000"/>
                  </a:prstClr>
                </a:solidFill>
                <a:latin typeface="Guttman Hatzvi" panose="02010401010101010101" pitchFamily="2" charset="-79"/>
                <a:cs typeface="Guttman Hatzvi" panose="02010401010101010101" pitchFamily="2" charset="-79"/>
              </a:rPr>
              <a:t>מַמְתִּינָה </a:t>
            </a:r>
            <a:r>
              <a:rPr lang="he-IL" sz="2800" b="1" dirty="0" smtClean="0">
                <a:solidFill>
                  <a:prstClr val="black">
                    <a:lumMod val="75000"/>
                    <a:lumOff val="25000"/>
                  </a:prstClr>
                </a:solidFill>
                <a:latin typeface="Guttman Hatzvi" panose="02010401010101010101" pitchFamily="2" charset="-79"/>
                <a:cs typeface="Guttman Hatzvi" panose="02010401010101010101" pitchFamily="2" charset="-79"/>
              </a:rPr>
              <a:t>לְדָג</a:t>
            </a:r>
            <a:r>
              <a:rPr lang="en-US" sz="2800" b="1" dirty="0" smtClean="0">
                <a:solidFill>
                  <a:prstClr val="black">
                    <a:lumMod val="75000"/>
                    <a:lumOff val="25000"/>
                  </a:prstClr>
                </a:solidFill>
                <a:latin typeface="Guttman Hatzvi" panose="02010401010101010101" pitchFamily="2" charset="-79"/>
                <a:cs typeface="Guttman Hatzvi" panose="02010401010101010101" pitchFamily="2" charset="-79"/>
              </a:rPr>
              <a:t> </a:t>
            </a:r>
            <a:r>
              <a:rPr lang="he-IL" sz="2800" dirty="0"/>
              <a:t>–</a:t>
            </a:r>
            <a:r>
              <a:rPr lang="en-US" sz="2800" b="1" dirty="0" smtClean="0">
                <a:solidFill>
                  <a:prstClr val="black">
                    <a:lumMod val="75000"/>
                    <a:lumOff val="25000"/>
                  </a:prstClr>
                </a:solidFill>
                <a:latin typeface="Guttman Hatzvi" panose="02010401010101010101" pitchFamily="2" charset="-79"/>
                <a:cs typeface="Guttman Hatzvi" panose="02010401010101010101" pitchFamily="2" charset="-79"/>
              </a:rPr>
              <a:t> </a:t>
            </a:r>
            <a:endParaRPr lang="en-US" sz="2000" b="1" dirty="0">
              <a:solidFill>
                <a:prstClr val="black">
                  <a:lumMod val="75000"/>
                  <a:lumOff val="25000"/>
                </a:prstClr>
              </a:solidFill>
              <a:cs typeface="Guttman Hatzvi" panose="02010401010101010101" pitchFamily="2" charset="-79"/>
            </a:endParaRPr>
          </a:p>
          <a:p>
            <a:pPr lvl="0">
              <a:lnSpc>
                <a:spcPct val="150000"/>
              </a:lnSpc>
            </a:pPr>
            <a:r>
              <a:rPr lang="he-IL" sz="2400" dirty="0" smtClean="0">
                <a:solidFill>
                  <a:prstClr val="black">
                    <a:lumMod val="75000"/>
                    <a:lumOff val="25000"/>
                  </a:prstClr>
                </a:solidFill>
                <a:latin typeface="Guttman Hatzvi" panose="02010401010101010101" pitchFamily="2" charset="-79"/>
                <a:cs typeface="Guttman Hatzvi" panose="02010401010101010101" pitchFamily="2" charset="-79"/>
              </a:rPr>
              <a:t>אֶחָד </a:t>
            </a:r>
            <a:r>
              <a:rPr lang="he-IL" sz="2400" dirty="0">
                <a:solidFill>
                  <a:prstClr val="black">
                    <a:lumMod val="75000"/>
                    <a:lumOff val="25000"/>
                  </a:prstClr>
                </a:solidFill>
                <a:latin typeface="Guttman Hatzvi" panose="02010401010101010101" pitchFamily="2" charset="-79"/>
                <a:cs typeface="Guttman Hatzvi" panose="02010401010101010101" pitchFamily="2" charset="-79"/>
              </a:rPr>
              <a:t>יָחִיד </a:t>
            </a:r>
            <a:r>
              <a:rPr lang="he-IL" sz="2400" dirty="0" err="1">
                <a:solidFill>
                  <a:prstClr val="black">
                    <a:lumMod val="75000"/>
                    <a:lumOff val="25000"/>
                  </a:prstClr>
                </a:solidFill>
                <a:latin typeface="Guttman Hatzvi" panose="02010401010101010101" pitchFamily="2" charset="-79"/>
                <a:cs typeface="Guttman Hatzvi" panose="02010401010101010101" pitchFamily="2" charset="-79"/>
              </a:rPr>
              <a:t>וּמְיֻחָד</a:t>
            </a:r>
            <a:r>
              <a:rPr lang="he-IL" sz="2400" dirty="0">
                <a:solidFill>
                  <a:prstClr val="black">
                    <a:lumMod val="75000"/>
                    <a:lumOff val="25000"/>
                  </a:prstClr>
                </a:solidFill>
                <a:latin typeface="Guttman Hatzvi" panose="02010401010101010101" pitchFamily="2" charset="-79"/>
                <a:cs typeface="Guttman Hatzvi" panose="02010401010101010101" pitchFamily="2" charset="-79"/>
              </a:rPr>
              <a:t>,</a:t>
            </a:r>
            <a:endParaRPr lang="en-US" sz="2400" dirty="0">
              <a:solidFill>
                <a:prstClr val="black">
                  <a:lumMod val="75000"/>
                  <a:lumOff val="25000"/>
                </a:prstClr>
              </a:solidFill>
              <a:cs typeface="Guttman Hatzvi" panose="02010401010101010101" pitchFamily="2" charset="-79"/>
            </a:endParaRPr>
          </a:p>
          <a:p>
            <a:pPr lvl="0">
              <a:lnSpc>
                <a:spcPct val="150000"/>
              </a:lnSpc>
            </a:pPr>
            <a:r>
              <a:rPr lang="he-IL" sz="2400" dirty="0">
                <a:solidFill>
                  <a:prstClr val="black">
                    <a:lumMod val="75000"/>
                    <a:lumOff val="25000"/>
                  </a:prstClr>
                </a:solidFill>
                <a:latin typeface="Guttman Hatzvi" panose="02010401010101010101" pitchFamily="2" charset="-79"/>
                <a:cs typeface="Guttman Hatzvi" panose="02010401010101010101" pitchFamily="2" charset="-79"/>
              </a:rPr>
              <a:t>לֹא חָשׁוּב אִם עֲנָק אוֹ </a:t>
            </a:r>
            <a:r>
              <a:rPr lang="he-IL" sz="2800" dirty="0">
                <a:solidFill>
                  <a:prstClr val="black">
                    <a:lumMod val="75000"/>
                    <a:lumOff val="25000"/>
                  </a:prstClr>
                </a:solidFill>
                <a:latin typeface="Guttman Hatzvi" panose="02010401010101010101" pitchFamily="2" charset="-79"/>
                <a:cs typeface="Guttman Hatzvi" panose="02010401010101010101" pitchFamily="2" charset="-79"/>
              </a:rPr>
              <a:t>גַּמָּד</a:t>
            </a:r>
            <a:r>
              <a:rPr lang="he-IL" sz="2400" dirty="0">
                <a:solidFill>
                  <a:prstClr val="black">
                    <a:lumMod val="75000"/>
                    <a:lumOff val="25000"/>
                  </a:prstClr>
                </a:solidFill>
                <a:latin typeface="Guttman Hatzvi" panose="02010401010101010101" pitchFamily="2" charset="-79"/>
                <a:cs typeface="Guttman Hatzvi" panose="02010401010101010101" pitchFamily="2" charset="-79"/>
              </a:rPr>
              <a:t>.</a:t>
            </a:r>
            <a:endParaRPr lang="en-US" sz="2400" dirty="0">
              <a:solidFill>
                <a:prstClr val="black">
                  <a:lumMod val="75000"/>
                  <a:lumOff val="25000"/>
                </a:prstClr>
              </a:solidFill>
              <a:cs typeface="Guttman Hatzvi" panose="02010401010101010101" pitchFamily="2" charset="-79"/>
            </a:endParaRPr>
          </a:p>
          <a:p>
            <a:pPr>
              <a:lnSpc>
                <a:spcPct val="150000"/>
              </a:lnSpc>
            </a:pPr>
            <a:endParaRPr lang="he-IL" sz="2400" b="1" dirty="0" smtClean="0">
              <a:solidFill>
                <a:schemeClr val="tx1">
                  <a:lumMod val="75000"/>
                  <a:lumOff val="25000"/>
                </a:schemeClr>
              </a:solidFill>
              <a:latin typeface="Guttman Hatzvi" panose="02010401010101010101" pitchFamily="2" charset="-79"/>
              <a:cs typeface="Guttman Hatzvi" panose="02010401010101010101" pitchFamily="2" charset="-79"/>
            </a:endParaRPr>
          </a:p>
        </p:txBody>
      </p:sp>
      <p:sp>
        <p:nvSpPr>
          <p:cNvPr id="9" name="מלבן 8"/>
          <p:cNvSpPr/>
          <p:nvPr/>
        </p:nvSpPr>
        <p:spPr>
          <a:xfrm>
            <a:off x="3661474" y="1104146"/>
            <a:ext cx="2287806" cy="515526"/>
          </a:xfrm>
          <a:prstGeom prst="rect">
            <a:avLst/>
          </a:prstGeom>
        </p:spPr>
        <p:txBody>
          <a:bodyPr wrap="none">
            <a:spAutoFit/>
          </a:bodyPr>
          <a:lstStyle/>
          <a:p>
            <a:pPr lvl="0">
              <a:lnSpc>
                <a:spcPct val="150000"/>
              </a:lnSpc>
            </a:pPr>
            <a:r>
              <a:rPr lang="he-IL" sz="2000" b="1" dirty="0">
                <a:solidFill>
                  <a:srgbClr val="00518E"/>
                </a:solidFill>
                <a:latin typeface="Guttman Hatzvi" panose="02010401010101010101" pitchFamily="2" charset="-79"/>
                <a:cs typeface="Guttman Hatzvi" panose="02010401010101010101" pitchFamily="2" charset="-79"/>
              </a:rPr>
              <a:t>שִׁ י ר   הַ דַּ יָּ גִ י ם</a:t>
            </a:r>
          </a:p>
        </p:txBody>
      </p:sp>
      <p:pic>
        <p:nvPicPr>
          <p:cNvPr id="10" name="תמונה 9"/>
          <p:cNvPicPr>
            <a:picLocks noChangeAspect="1"/>
          </p:cNvPicPr>
          <p:nvPr/>
        </p:nvPicPr>
        <p:blipFill>
          <a:blip r:embed="rId7">
            <a:duotone>
              <a:schemeClr val="accent5">
                <a:shade val="45000"/>
                <a:satMod val="135000"/>
              </a:schemeClr>
              <a:prstClr val="white"/>
            </a:duotone>
            <a:extLst>
              <a:ext uri="{BEBA8EAE-BF5A-486C-A8C5-ECC9F3942E4B}">
                <a14:imgProps xmlns:a14="http://schemas.microsoft.com/office/drawing/2010/main">
                  <a14:imgLayer r:embed="rId8">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4668392" y="363424"/>
            <a:ext cx="488800" cy="468000"/>
          </a:xfrm>
          <a:prstGeom prst="rect">
            <a:avLst/>
          </a:prstGeom>
        </p:spPr>
      </p:pic>
    </p:spTree>
    <p:extLst>
      <p:ext uri="{BB962C8B-B14F-4D97-AF65-F5344CB8AC3E}">
        <p14:creationId xmlns:p14="http://schemas.microsoft.com/office/powerpoint/2010/main" val="304372391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מציין מיקום של מספר שקופית 2"/>
          <p:cNvSpPr>
            <a:spLocks noGrp="1"/>
          </p:cNvSpPr>
          <p:nvPr>
            <p:ph type="sldNum" sz="quarter" idx="12"/>
          </p:nvPr>
        </p:nvSpPr>
        <p:spPr>
          <a:xfrm>
            <a:off x="342900" y="8477657"/>
            <a:ext cx="1600200" cy="486833"/>
          </a:xfrm>
        </p:spPr>
        <p:txBody>
          <a:bodyPr/>
          <a:lstStyle/>
          <a:p>
            <a:fld id="{C60840D6-4A80-4F4C-92AD-B99FC8A0C370}" type="slidenum">
              <a:rPr lang="he-IL" smtClean="0"/>
              <a:t>39</a:t>
            </a:fld>
            <a:endParaRPr lang="he-IL"/>
          </a:p>
        </p:txBody>
      </p:sp>
      <p:pic>
        <p:nvPicPr>
          <p:cNvPr id="11" name="תמונה 10"/>
          <p:cNvPicPr>
            <a:picLocks noChangeAspect="1"/>
          </p:cNvPicPr>
          <p:nvPr/>
        </p:nvPicPr>
        <p:blipFill rotWithShape="1">
          <a:blip r:embed="rId2">
            <a:extLst>
              <a:ext uri="{28A0092B-C50C-407E-A947-70E740481C1C}">
                <a14:useLocalDpi xmlns:a14="http://schemas.microsoft.com/office/drawing/2010/main" val="0"/>
              </a:ext>
            </a:extLst>
          </a:blip>
          <a:srcRect l="80119" t="81174"/>
          <a:stretch/>
        </p:blipFill>
        <p:spPr>
          <a:xfrm rot="10800000">
            <a:off x="298284" y="222295"/>
            <a:ext cx="1847495" cy="1224000"/>
          </a:xfrm>
          <a:prstGeom prst="rect">
            <a:avLst/>
          </a:prstGeom>
        </p:spPr>
      </p:pic>
      <p:pic>
        <p:nvPicPr>
          <p:cNvPr id="2" name="תמונה 1"/>
          <p:cNvPicPr>
            <a:picLocks noChangeAspect="1"/>
          </p:cNvPicPr>
          <p:nvPr/>
        </p:nvPicPr>
        <p:blipFill rotWithShape="1">
          <a:blip r:embed="rId3">
            <a:extLst>
              <a:ext uri="{28A0092B-C50C-407E-A947-70E740481C1C}">
                <a14:useLocalDpi xmlns:a14="http://schemas.microsoft.com/office/drawing/2010/main" val="0"/>
              </a:ext>
            </a:extLst>
          </a:blip>
          <a:srcRect l="46166"/>
          <a:stretch/>
        </p:blipFill>
        <p:spPr>
          <a:xfrm flipH="1">
            <a:off x="3645024" y="1657772"/>
            <a:ext cx="3212976" cy="4752000"/>
          </a:xfrm>
          <a:prstGeom prst="rect">
            <a:avLst/>
          </a:prstGeom>
        </p:spPr>
      </p:pic>
      <p:sp>
        <p:nvSpPr>
          <p:cNvPr id="7" name="TextBox 6"/>
          <p:cNvSpPr txBox="1"/>
          <p:nvPr/>
        </p:nvSpPr>
        <p:spPr>
          <a:xfrm>
            <a:off x="286494" y="1824072"/>
            <a:ext cx="3718571" cy="7140416"/>
          </a:xfrm>
          <a:prstGeom prst="rect">
            <a:avLst/>
          </a:prstGeom>
          <a:noFill/>
        </p:spPr>
        <p:txBody>
          <a:bodyPr wrap="square" rtlCol="1">
            <a:spAutoFit/>
          </a:bodyPr>
          <a:lstStyle/>
          <a:p>
            <a:pPr>
              <a:lnSpc>
                <a:spcPct val="150000"/>
              </a:lnSpc>
            </a:pP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דָּג </a:t>
            </a:r>
            <a:r>
              <a:rPr lang="he-IL" sz="2400" dirty="0" err="1" smtClean="0">
                <a:solidFill>
                  <a:schemeClr val="tx1">
                    <a:lumMod val="75000"/>
                    <a:lumOff val="25000"/>
                  </a:schemeClr>
                </a:solidFill>
                <a:latin typeface="Guttman Hatzvi" panose="02010401010101010101" pitchFamily="2" charset="-79"/>
                <a:cs typeface="Guttman Hatzvi" panose="02010401010101010101" pitchFamily="2" charset="-79"/>
              </a:rPr>
              <a:t>שֶׁיִּפְעַר</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 </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אֶת לֹעוֹ </a:t>
            </a:r>
            <a:endParaRPr lang="en-US" sz="2400" dirty="0">
              <a:solidFill>
                <a:schemeClr val="tx1">
                  <a:lumMod val="75000"/>
                  <a:lumOff val="25000"/>
                </a:schemeClr>
              </a:solidFill>
              <a:cs typeface="Guttman Hatzvi" panose="02010401010101010101" pitchFamily="2" charset="-79"/>
            </a:endParaRPr>
          </a:p>
          <a:p>
            <a:pPr>
              <a:lnSpc>
                <a:spcPct val="150000"/>
              </a:lnSpc>
            </a:pP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כְּמוֹ </a:t>
            </a: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קָמָץ</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 אוֹ </a:t>
            </a: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פַּתָּח</a:t>
            </a:r>
            <a:r>
              <a:rPr lang="en-US" sz="2800" b="1" dirty="0" smtClean="0">
                <a:solidFill>
                  <a:schemeClr val="tx1">
                    <a:lumMod val="75000"/>
                    <a:lumOff val="25000"/>
                  </a:schemeClr>
                </a:solidFill>
                <a:latin typeface="Guttman Hatzvi" panose="02010401010101010101" pitchFamily="2" charset="-79"/>
                <a:cs typeface="Guttman Hatzvi" panose="02010401010101010101" pitchFamily="2" charset="-79"/>
              </a:rPr>
              <a:t>;</a:t>
            </a:r>
            <a:endParaRPr lang="en-US" sz="2400" b="1" dirty="0">
              <a:solidFill>
                <a:schemeClr val="tx1">
                  <a:lumMod val="75000"/>
                  <a:lumOff val="25000"/>
                </a:schemeClr>
              </a:solidFill>
              <a:cs typeface="Guttman Hatzvi" panose="02010401010101010101" pitchFamily="2" charset="-79"/>
            </a:endParaRPr>
          </a:p>
          <a:p>
            <a:pPr>
              <a:lnSpc>
                <a:spcPct val="150000"/>
              </a:lnSpc>
            </a:pP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דָּג </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שֶׁיָּשִׁיר עִם שְׁנֵיהֶם</a:t>
            </a:r>
            <a:endParaRPr lang="en-US" sz="2400" dirty="0">
              <a:solidFill>
                <a:schemeClr val="tx1">
                  <a:lumMod val="75000"/>
                  <a:lumOff val="25000"/>
                </a:schemeClr>
              </a:solidFill>
              <a:cs typeface="Guttman Hatzvi" panose="02010401010101010101" pitchFamily="2" charset="-79"/>
            </a:endParaRPr>
          </a:p>
          <a:p>
            <a:pPr>
              <a:lnSpc>
                <a:spcPct val="150000"/>
              </a:lnSpc>
            </a:pP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בְּקוֹל </a:t>
            </a: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רַךְ</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 כְּמוֹ </a:t>
            </a: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מַלְאָךְ:</a:t>
            </a:r>
          </a:p>
          <a:p>
            <a:pPr>
              <a:lnSpc>
                <a:spcPct val="150000"/>
              </a:lnSpc>
            </a:pPr>
            <a:endParaRPr lang="he-IL" sz="2800" b="1" dirty="0">
              <a:solidFill>
                <a:schemeClr val="tx1">
                  <a:lumMod val="75000"/>
                  <a:lumOff val="25000"/>
                </a:schemeClr>
              </a:solidFill>
              <a:latin typeface="Guttman Hatzvi" panose="02010401010101010101" pitchFamily="2" charset="-79"/>
              <a:cs typeface="Guttman Hatzvi" panose="02010401010101010101" pitchFamily="2" charset="-79"/>
            </a:endParaRPr>
          </a:p>
          <a:p>
            <a:pPr lvl="0"/>
            <a:endParaRPr lang="he-IL" sz="2800" b="1" dirty="0" smtClean="0">
              <a:solidFill>
                <a:srgbClr val="0070C0"/>
              </a:solidFill>
              <a:latin typeface="Guttman Hatzvi" panose="02010401010101010101" pitchFamily="2" charset="-79"/>
              <a:cs typeface="Guttman Hatzvi" panose="02010401010101010101" pitchFamily="2" charset="-79"/>
            </a:endParaRPr>
          </a:p>
          <a:p>
            <a:pPr lvl="0"/>
            <a:r>
              <a:rPr lang="he-IL" sz="2800" b="1" dirty="0" smtClean="0">
                <a:solidFill>
                  <a:schemeClr val="accent6">
                    <a:lumMod val="75000"/>
                  </a:schemeClr>
                </a:solidFill>
                <a:latin typeface="Guttman Hatzvi" panose="02010401010101010101" pitchFamily="2" charset="-79"/>
                <a:cs typeface="Guttman Hatzvi" panose="02010401010101010101" pitchFamily="2" charset="-79"/>
              </a:rPr>
              <a:t>אָה </a:t>
            </a:r>
            <a:r>
              <a:rPr lang="he-IL" sz="2800" b="1" dirty="0">
                <a:solidFill>
                  <a:schemeClr val="accent6">
                    <a:lumMod val="75000"/>
                  </a:schemeClr>
                </a:solidFill>
                <a:latin typeface="Guttman Hatzvi" panose="02010401010101010101" pitchFamily="2" charset="-79"/>
                <a:cs typeface="Guttman Hatzvi" panose="02010401010101010101" pitchFamily="2" charset="-79"/>
              </a:rPr>
              <a:t>בָּה גָּה דָּה הָה </a:t>
            </a:r>
            <a:r>
              <a:rPr lang="he-IL" sz="2800" b="1" dirty="0" err="1">
                <a:solidFill>
                  <a:schemeClr val="accent6">
                    <a:lumMod val="75000"/>
                  </a:schemeClr>
                </a:solidFill>
                <a:latin typeface="Guttman Hatzvi" panose="02010401010101010101" pitchFamily="2" charset="-79"/>
                <a:cs typeface="Guttman Hatzvi" panose="02010401010101010101" pitchFamily="2" charset="-79"/>
              </a:rPr>
              <a:t>וָה</a:t>
            </a:r>
            <a:endParaRPr lang="en-US" sz="2800" b="1" dirty="0">
              <a:solidFill>
                <a:schemeClr val="accent6">
                  <a:lumMod val="75000"/>
                </a:schemeClr>
              </a:solidFill>
              <a:cs typeface="Guttman Hatzvi" panose="02010401010101010101" pitchFamily="2" charset="-79"/>
            </a:endParaRPr>
          </a:p>
          <a:p>
            <a:pPr lvl="0">
              <a:lnSpc>
                <a:spcPct val="150000"/>
              </a:lnSpc>
            </a:pPr>
            <a:r>
              <a:rPr lang="he-IL" sz="2800" b="1" dirty="0">
                <a:solidFill>
                  <a:schemeClr val="accent6">
                    <a:lumMod val="75000"/>
                  </a:schemeClr>
                </a:solidFill>
                <a:latin typeface="Guttman Hatzvi" panose="02010401010101010101" pitchFamily="2" charset="-79"/>
                <a:cs typeface="Guttman Hatzvi" panose="02010401010101010101" pitchFamily="2" charset="-79"/>
              </a:rPr>
              <a:t>זָה חָה </a:t>
            </a:r>
            <a:r>
              <a:rPr lang="he-IL" sz="2800" b="1" dirty="0" err="1">
                <a:solidFill>
                  <a:schemeClr val="accent6">
                    <a:lumMod val="75000"/>
                  </a:schemeClr>
                </a:solidFill>
                <a:latin typeface="Guttman Hatzvi" panose="02010401010101010101" pitchFamily="2" charset="-79"/>
                <a:cs typeface="Guttman Hatzvi" panose="02010401010101010101" pitchFamily="2" charset="-79"/>
              </a:rPr>
              <a:t>טָה</a:t>
            </a:r>
            <a:r>
              <a:rPr lang="he-IL" sz="2800" b="1" dirty="0">
                <a:solidFill>
                  <a:schemeClr val="accent6">
                    <a:lumMod val="75000"/>
                  </a:schemeClr>
                </a:solidFill>
                <a:latin typeface="Guttman Hatzvi" panose="02010401010101010101" pitchFamily="2" charset="-79"/>
                <a:cs typeface="Guttman Hatzvi" panose="02010401010101010101" pitchFamily="2" charset="-79"/>
              </a:rPr>
              <a:t> יָה </a:t>
            </a:r>
            <a:endParaRPr lang="en-US" sz="2800" b="1" dirty="0">
              <a:solidFill>
                <a:schemeClr val="accent6">
                  <a:lumMod val="75000"/>
                </a:schemeClr>
              </a:solidFill>
              <a:cs typeface="Guttman Hatzvi" panose="02010401010101010101" pitchFamily="2" charset="-79"/>
            </a:endParaRPr>
          </a:p>
          <a:p>
            <a:pPr lvl="0">
              <a:lnSpc>
                <a:spcPct val="150000"/>
              </a:lnSpc>
            </a:pPr>
            <a:r>
              <a:rPr lang="he-IL" sz="2800" b="1" dirty="0">
                <a:solidFill>
                  <a:schemeClr val="accent6">
                    <a:lumMod val="75000"/>
                  </a:schemeClr>
                </a:solidFill>
                <a:latin typeface="Guttman Hatzvi" panose="02010401010101010101" pitchFamily="2" charset="-79"/>
                <a:cs typeface="Guttman Hatzvi" panose="02010401010101010101" pitchFamily="2" charset="-79"/>
              </a:rPr>
              <a:t>כָּה לָה מָה </a:t>
            </a:r>
            <a:r>
              <a:rPr lang="he-IL" sz="2800" b="1" dirty="0" err="1">
                <a:solidFill>
                  <a:schemeClr val="accent6">
                    <a:lumMod val="75000"/>
                  </a:schemeClr>
                </a:solidFill>
                <a:latin typeface="Guttman Hatzvi" panose="02010401010101010101" pitchFamily="2" charset="-79"/>
                <a:cs typeface="Guttman Hatzvi" panose="02010401010101010101" pitchFamily="2" charset="-79"/>
              </a:rPr>
              <a:t>נָה</a:t>
            </a:r>
            <a:r>
              <a:rPr lang="he-IL" sz="2800" b="1" dirty="0">
                <a:solidFill>
                  <a:schemeClr val="accent6">
                    <a:lumMod val="75000"/>
                  </a:schemeClr>
                </a:solidFill>
                <a:latin typeface="Guttman Hatzvi" panose="02010401010101010101" pitchFamily="2" charset="-79"/>
                <a:cs typeface="Guttman Hatzvi" panose="02010401010101010101" pitchFamily="2" charset="-79"/>
              </a:rPr>
              <a:t> סָה </a:t>
            </a:r>
            <a:r>
              <a:rPr lang="he-IL" sz="2800" b="1" dirty="0" err="1">
                <a:solidFill>
                  <a:schemeClr val="accent6">
                    <a:lumMod val="75000"/>
                  </a:schemeClr>
                </a:solidFill>
                <a:latin typeface="Guttman Hatzvi" panose="02010401010101010101" pitchFamily="2" charset="-79"/>
                <a:cs typeface="Guttman Hatzvi" panose="02010401010101010101" pitchFamily="2" charset="-79"/>
              </a:rPr>
              <a:t>עָה</a:t>
            </a:r>
            <a:r>
              <a:rPr lang="he-IL" sz="2800" b="1" dirty="0">
                <a:solidFill>
                  <a:schemeClr val="accent6">
                    <a:lumMod val="75000"/>
                  </a:schemeClr>
                </a:solidFill>
                <a:latin typeface="Guttman Hatzvi" panose="02010401010101010101" pitchFamily="2" charset="-79"/>
                <a:cs typeface="Guttman Hatzvi" panose="02010401010101010101" pitchFamily="2" charset="-79"/>
              </a:rPr>
              <a:t> </a:t>
            </a:r>
            <a:endParaRPr lang="en-US" sz="2800" b="1" dirty="0">
              <a:solidFill>
                <a:schemeClr val="accent6">
                  <a:lumMod val="75000"/>
                </a:schemeClr>
              </a:solidFill>
              <a:cs typeface="Guttman Hatzvi" panose="02010401010101010101" pitchFamily="2" charset="-79"/>
            </a:endParaRPr>
          </a:p>
          <a:p>
            <a:pPr lvl="0">
              <a:lnSpc>
                <a:spcPct val="150000"/>
              </a:lnSpc>
            </a:pPr>
            <a:r>
              <a:rPr lang="he-IL" sz="2800" b="1" dirty="0">
                <a:solidFill>
                  <a:schemeClr val="accent6">
                    <a:lumMod val="75000"/>
                  </a:schemeClr>
                </a:solidFill>
                <a:latin typeface="Guttman Hatzvi" panose="02010401010101010101" pitchFamily="2" charset="-79"/>
                <a:cs typeface="Guttman Hatzvi" panose="02010401010101010101" pitchFamily="2" charset="-79"/>
              </a:rPr>
              <a:t>פָּה </a:t>
            </a:r>
            <a:r>
              <a:rPr lang="he-IL" sz="2800" b="1" dirty="0" err="1">
                <a:solidFill>
                  <a:schemeClr val="accent6">
                    <a:lumMod val="75000"/>
                  </a:schemeClr>
                </a:solidFill>
                <a:latin typeface="Guttman Hatzvi" panose="02010401010101010101" pitchFamily="2" charset="-79"/>
                <a:cs typeface="Guttman Hatzvi" panose="02010401010101010101" pitchFamily="2" charset="-79"/>
              </a:rPr>
              <a:t>צָה</a:t>
            </a:r>
            <a:r>
              <a:rPr lang="he-IL" sz="2800" b="1" dirty="0">
                <a:solidFill>
                  <a:schemeClr val="accent6">
                    <a:lumMod val="75000"/>
                  </a:schemeClr>
                </a:solidFill>
                <a:latin typeface="Guttman Hatzvi" panose="02010401010101010101" pitchFamily="2" charset="-79"/>
                <a:cs typeface="Guttman Hatzvi" panose="02010401010101010101" pitchFamily="2" charset="-79"/>
              </a:rPr>
              <a:t> </a:t>
            </a:r>
            <a:r>
              <a:rPr lang="he-IL" sz="2800" b="1" dirty="0" err="1">
                <a:solidFill>
                  <a:schemeClr val="accent6">
                    <a:lumMod val="75000"/>
                  </a:schemeClr>
                </a:solidFill>
                <a:latin typeface="Guttman Hatzvi" panose="02010401010101010101" pitchFamily="2" charset="-79"/>
                <a:cs typeface="Guttman Hatzvi" panose="02010401010101010101" pitchFamily="2" charset="-79"/>
              </a:rPr>
              <a:t>קָה</a:t>
            </a:r>
            <a:r>
              <a:rPr lang="he-IL" sz="2800" b="1" dirty="0">
                <a:solidFill>
                  <a:schemeClr val="accent6">
                    <a:lumMod val="75000"/>
                  </a:schemeClr>
                </a:solidFill>
                <a:latin typeface="Guttman Hatzvi" panose="02010401010101010101" pitchFamily="2" charset="-79"/>
                <a:cs typeface="Guttman Hatzvi" panose="02010401010101010101" pitchFamily="2" charset="-79"/>
              </a:rPr>
              <a:t> רָה שָׁה תָּה. </a:t>
            </a:r>
            <a:endParaRPr lang="en-US" sz="2800" b="1" dirty="0">
              <a:solidFill>
                <a:schemeClr val="accent6">
                  <a:lumMod val="75000"/>
                </a:schemeClr>
              </a:solidFill>
              <a:cs typeface="Guttman Hatzvi" panose="02010401010101010101" pitchFamily="2" charset="-79"/>
            </a:endParaRPr>
          </a:p>
          <a:p>
            <a:pPr>
              <a:lnSpc>
                <a:spcPct val="150000"/>
              </a:lnSpc>
            </a:pPr>
            <a:endParaRPr lang="en-US" sz="2800" b="1" dirty="0">
              <a:solidFill>
                <a:schemeClr val="tx1">
                  <a:lumMod val="75000"/>
                  <a:lumOff val="25000"/>
                </a:schemeClr>
              </a:solidFill>
              <a:latin typeface="Guttman Hatzvi" panose="02010401010101010101" pitchFamily="2" charset="-79"/>
              <a:cs typeface="Guttman Hatzvi" panose="02010401010101010101" pitchFamily="2" charset="-79"/>
            </a:endParaRPr>
          </a:p>
          <a:p>
            <a:endParaRPr lang="en-US" sz="2400" dirty="0" smtClean="0">
              <a:latin typeface="Guttman Hatzvi" panose="02010401010101010101" pitchFamily="2" charset="-79"/>
              <a:cs typeface="Guttman Hatzvi" panose="02010401010101010101" pitchFamily="2" charset="-79"/>
            </a:endParaRPr>
          </a:p>
        </p:txBody>
      </p:sp>
    </p:spTree>
    <p:extLst>
      <p:ext uri="{BB962C8B-B14F-4D97-AF65-F5344CB8AC3E}">
        <p14:creationId xmlns:p14="http://schemas.microsoft.com/office/powerpoint/2010/main" val="78342397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מספר שקופית 1"/>
          <p:cNvSpPr>
            <a:spLocks noGrp="1"/>
          </p:cNvSpPr>
          <p:nvPr>
            <p:ph type="sldNum" sz="quarter" idx="12"/>
          </p:nvPr>
        </p:nvSpPr>
        <p:spPr/>
        <p:txBody>
          <a:bodyPr/>
          <a:lstStyle/>
          <a:p>
            <a:fld id="{C60840D6-4A80-4F4C-92AD-B99FC8A0C370}" type="slidenum">
              <a:rPr lang="he-IL" smtClean="0"/>
              <a:t>4</a:t>
            </a:fld>
            <a:endParaRPr lang="he-IL"/>
          </a:p>
        </p:txBody>
      </p:sp>
      <p:sp>
        <p:nvSpPr>
          <p:cNvPr id="30" name="TextBox 29"/>
          <p:cNvSpPr txBox="1"/>
          <p:nvPr/>
        </p:nvSpPr>
        <p:spPr>
          <a:xfrm>
            <a:off x="4725144" y="715506"/>
            <a:ext cx="1354858" cy="400110"/>
          </a:xfrm>
          <a:prstGeom prst="rect">
            <a:avLst/>
          </a:prstGeom>
          <a:noFill/>
        </p:spPr>
        <p:txBody>
          <a:bodyPr wrap="none" rtlCol="1">
            <a:spAutoFit/>
          </a:bodyPr>
          <a:lstStyle/>
          <a:p>
            <a:r>
              <a:rPr lang="he-IL" sz="2000" b="1" dirty="0" smtClean="0">
                <a:solidFill>
                  <a:schemeClr val="tx1">
                    <a:lumMod val="75000"/>
                    <a:lumOff val="25000"/>
                  </a:schemeClr>
                </a:solidFill>
                <a:latin typeface="Guttman David" panose="02010401010101010101" pitchFamily="2" charset="-79"/>
                <a:cs typeface="Guttman David" panose="02010401010101010101" pitchFamily="2" charset="-79"/>
              </a:rPr>
              <a:t>סִימָן לְשִׁיר</a:t>
            </a:r>
          </a:p>
        </p:txBody>
      </p:sp>
      <p:pic>
        <p:nvPicPr>
          <p:cNvPr id="31" name="תמונה 30"/>
          <p:cNvPicPr>
            <a:picLocks noChangeAspect="1"/>
          </p:cNvPicPr>
          <p:nvPr/>
        </p:nvPicPr>
        <p:blipFill rotWithShape="1">
          <a:blip r:embed="rId2">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rcRect t="23912" r="14300" b="11504"/>
          <a:stretch/>
        </p:blipFill>
        <p:spPr>
          <a:xfrm>
            <a:off x="5095799" y="-104114"/>
            <a:ext cx="1903878" cy="1332000"/>
          </a:xfrm>
          <a:prstGeom prst="rect">
            <a:avLst/>
          </a:prstGeom>
        </p:spPr>
      </p:pic>
      <p:grpSp>
        <p:nvGrpSpPr>
          <p:cNvPr id="17" name="קבוצה 16"/>
          <p:cNvGrpSpPr/>
          <p:nvPr/>
        </p:nvGrpSpPr>
        <p:grpSpPr>
          <a:xfrm>
            <a:off x="2060848" y="1333124"/>
            <a:ext cx="3867304" cy="2458258"/>
            <a:chOff x="1628801" y="1333124"/>
            <a:chExt cx="3867304" cy="2458258"/>
          </a:xfrm>
        </p:grpSpPr>
        <p:sp>
          <p:nvSpPr>
            <p:cNvPr id="37" name="מלבן 36">
              <a:hlinkClick r:id="rId4" action="ppaction://hlinksldjump"/>
            </p:cNvPr>
            <p:cNvSpPr/>
            <p:nvPr/>
          </p:nvSpPr>
          <p:spPr>
            <a:xfrm>
              <a:off x="1745043" y="1333124"/>
              <a:ext cx="3717154" cy="400110"/>
            </a:xfrm>
            <a:prstGeom prst="rect">
              <a:avLst/>
            </a:prstGeom>
            <a:ln>
              <a:noFill/>
            </a:ln>
          </p:spPr>
          <p:txBody>
            <a:bodyPr wrap="square">
              <a:spAutoFit/>
            </a:bodyPr>
            <a:lstStyle/>
            <a:p>
              <a:pPr lvl="0"/>
              <a:r>
                <a:rPr lang="he-IL" sz="2000" b="1" u="sng" dirty="0" smtClean="0">
                  <a:solidFill>
                    <a:srgbClr val="00518E"/>
                  </a:solidFill>
                  <a:latin typeface="Guttman David" panose="02010401010101010101" pitchFamily="2" charset="-79"/>
                  <a:cs typeface="Guttman David" panose="02010401010101010101" pitchFamily="2" charset="-79"/>
                </a:rPr>
                <a:t>מַעֲרָכָה </a:t>
              </a:r>
              <a:r>
                <a:rPr lang="he-IL" sz="2000" b="1" u="sng" dirty="0">
                  <a:solidFill>
                    <a:srgbClr val="00518E"/>
                  </a:solidFill>
                  <a:latin typeface="Guttman David" panose="02010401010101010101" pitchFamily="2" charset="-79"/>
                  <a:cs typeface="Guttman David" panose="02010401010101010101" pitchFamily="2" charset="-79"/>
                </a:rPr>
                <a:t>רִאשׁוֹנָה</a:t>
              </a:r>
              <a:r>
                <a:rPr lang="he-IL" sz="2000" b="1" u="sng" dirty="0" smtClean="0">
                  <a:solidFill>
                    <a:srgbClr val="00518E"/>
                  </a:solidFill>
                  <a:latin typeface="Guttman David" panose="02010401010101010101" pitchFamily="2" charset="-79"/>
                  <a:cs typeface="Guttman David" panose="02010401010101010101" pitchFamily="2" charset="-79"/>
                </a:rPr>
                <a:t> </a:t>
              </a:r>
              <a:r>
                <a:rPr lang="he-IL" sz="2000" b="1" dirty="0" smtClean="0">
                  <a:solidFill>
                    <a:srgbClr val="00518E"/>
                  </a:solidFill>
                  <a:latin typeface="Guttman David" panose="02010401010101010101" pitchFamily="2" charset="-79"/>
                  <a:cs typeface="Guttman David" panose="02010401010101010101" pitchFamily="2" charset="-79"/>
                </a:rPr>
                <a:t>–  </a:t>
              </a:r>
              <a:r>
                <a:rPr lang="he-IL" sz="2000" b="1" dirty="0" err="1" smtClean="0">
                  <a:solidFill>
                    <a:srgbClr val="00518E"/>
                  </a:solidFill>
                  <a:latin typeface="Guttman David" panose="02010401010101010101" pitchFamily="2" charset="-79"/>
                  <a:cs typeface="Guttman David" panose="02010401010101010101" pitchFamily="2" charset="-79"/>
                </a:rPr>
                <a:t>שְׁוָא</a:t>
              </a:r>
              <a:r>
                <a:rPr lang="he-IL" sz="2000" b="1" dirty="0" smtClean="0">
                  <a:solidFill>
                    <a:srgbClr val="00518E"/>
                  </a:solidFill>
                  <a:latin typeface="Guttman David" panose="02010401010101010101" pitchFamily="2" charset="-79"/>
                  <a:cs typeface="Guttman David" panose="02010401010101010101" pitchFamily="2" charset="-79"/>
                </a:rPr>
                <a:t>    </a:t>
              </a:r>
              <a:r>
                <a:rPr lang="he-IL" sz="2000" b="1" dirty="0" smtClean="0">
                  <a:solidFill>
                    <a:srgbClr val="00518E"/>
                  </a:solidFill>
                  <a:latin typeface="Guttman David" panose="02010401010101010101" pitchFamily="2" charset="-79"/>
                  <a:cs typeface="Guttman David" panose="02010401010101010101" pitchFamily="2" charset="-79"/>
                </a:rPr>
                <a:t>8 </a:t>
              </a:r>
              <a:endParaRPr lang="he-IL" sz="2000" b="1" dirty="0" smtClean="0">
                <a:solidFill>
                  <a:srgbClr val="00518E"/>
                </a:solidFill>
                <a:latin typeface="Guttman David" panose="02010401010101010101" pitchFamily="2" charset="-79"/>
                <a:cs typeface="Guttman David" panose="02010401010101010101" pitchFamily="2" charset="-79"/>
              </a:endParaRPr>
            </a:p>
          </p:txBody>
        </p:sp>
        <p:grpSp>
          <p:nvGrpSpPr>
            <p:cNvPr id="5" name="קבוצה 4"/>
            <p:cNvGrpSpPr/>
            <p:nvPr/>
          </p:nvGrpSpPr>
          <p:grpSpPr>
            <a:xfrm>
              <a:off x="1628801" y="1763688"/>
              <a:ext cx="3867304" cy="2027694"/>
              <a:chOff x="1817563" y="1700172"/>
              <a:chExt cx="3867304" cy="2027694"/>
            </a:xfrm>
          </p:grpSpPr>
          <p:grpSp>
            <p:nvGrpSpPr>
              <p:cNvPr id="14" name="קבוצה 13"/>
              <p:cNvGrpSpPr/>
              <p:nvPr/>
            </p:nvGrpSpPr>
            <p:grpSpPr>
              <a:xfrm>
                <a:off x="1895704" y="1700172"/>
                <a:ext cx="3789161" cy="2027694"/>
                <a:chOff x="2328784" y="1455843"/>
                <a:chExt cx="3389070" cy="2027694"/>
              </a:xfrm>
            </p:grpSpPr>
            <p:grpSp>
              <p:nvGrpSpPr>
                <p:cNvPr id="15" name="קבוצה 14"/>
                <p:cNvGrpSpPr/>
                <p:nvPr/>
              </p:nvGrpSpPr>
              <p:grpSpPr>
                <a:xfrm>
                  <a:off x="2583355" y="1455843"/>
                  <a:ext cx="3134499" cy="2027694"/>
                  <a:chOff x="1491461" y="741938"/>
                  <a:chExt cx="3374385" cy="1916045"/>
                </a:xfrm>
              </p:grpSpPr>
              <p:sp>
                <p:nvSpPr>
                  <p:cNvPr id="18" name="מלבן 17">
                    <a:hlinkClick r:id="rId5" action="ppaction://hlinksldjump"/>
                  </p:cNvPr>
                  <p:cNvSpPr/>
                  <p:nvPr/>
                </p:nvSpPr>
                <p:spPr>
                  <a:xfrm>
                    <a:off x="1491461" y="741938"/>
                    <a:ext cx="3367988" cy="487140"/>
                  </a:xfrm>
                  <a:prstGeom prst="rect">
                    <a:avLst/>
                  </a:prstGeom>
                  <a:ln>
                    <a:noFill/>
                  </a:ln>
                </p:spPr>
                <p:txBody>
                  <a:bodyPr wrap="square">
                    <a:spAutoFit/>
                  </a:bodyPr>
                  <a:lstStyle/>
                  <a:p>
                    <a:pPr>
                      <a:lnSpc>
                        <a:spcPct val="150000"/>
                      </a:lnSpc>
                    </a:pPr>
                    <a:r>
                      <a:rPr lang="he-IL" sz="2000" u="sng" dirty="0" smtClean="0">
                        <a:solidFill>
                          <a:schemeClr val="tx1">
                            <a:lumMod val="75000"/>
                            <a:lumOff val="25000"/>
                          </a:schemeClr>
                        </a:solidFill>
                        <a:latin typeface="Guttman David" panose="02010401010101010101" pitchFamily="2" charset="-79"/>
                        <a:ea typeface="Tahoma" panose="020B0604030504040204" pitchFamily="34" charset="0"/>
                        <a:cs typeface="Guttman David" panose="02010401010101010101" pitchFamily="2" charset="-79"/>
                      </a:rPr>
                      <a:t>בִּשְׁעוֹת </a:t>
                    </a:r>
                    <a:r>
                      <a:rPr lang="he-IL" sz="2000" u="sng" dirty="0">
                        <a:solidFill>
                          <a:schemeClr val="tx1">
                            <a:lumMod val="75000"/>
                            <a:lumOff val="25000"/>
                          </a:schemeClr>
                        </a:solidFill>
                        <a:latin typeface="Guttman David" panose="02010401010101010101" pitchFamily="2" charset="-79"/>
                        <a:ea typeface="Tahoma" panose="020B0604030504040204" pitchFamily="34" charset="0"/>
                        <a:cs typeface="Guttman David" panose="02010401010101010101" pitchFamily="2" charset="-79"/>
                      </a:rPr>
                      <a:t>הַלַּיְלָה</a:t>
                    </a:r>
                    <a:r>
                      <a:rPr lang="he-IL" sz="2000" dirty="0">
                        <a:solidFill>
                          <a:schemeClr val="tx1">
                            <a:lumMod val="75000"/>
                            <a:lumOff val="25000"/>
                          </a:schemeClr>
                        </a:solidFill>
                        <a:latin typeface="Guttman David" panose="02010401010101010101" pitchFamily="2" charset="-79"/>
                        <a:ea typeface="Tahoma" panose="020B0604030504040204" pitchFamily="34" charset="0"/>
                        <a:cs typeface="Guttman David" panose="02010401010101010101" pitchFamily="2" charset="-79"/>
                      </a:rPr>
                      <a:t> </a:t>
                    </a:r>
                    <a:r>
                      <a:rPr lang="he-IL" sz="2000" dirty="0" smtClean="0">
                        <a:solidFill>
                          <a:schemeClr val="tx1">
                            <a:lumMod val="75000"/>
                            <a:lumOff val="25000"/>
                          </a:schemeClr>
                        </a:solidFill>
                        <a:latin typeface="Guttman David" panose="02010401010101010101" pitchFamily="2" charset="-79"/>
                        <a:ea typeface="Tahoma" panose="020B0604030504040204" pitchFamily="34" charset="0"/>
                        <a:cs typeface="Guttman David" panose="02010401010101010101" pitchFamily="2" charset="-79"/>
                      </a:rPr>
                      <a:t>         </a:t>
                    </a:r>
                    <a:r>
                      <a:rPr lang="he-IL" sz="2000" dirty="0" smtClean="0">
                        <a:latin typeface="Guttman David" panose="02010401010101010101" pitchFamily="2" charset="-79"/>
                        <a:cs typeface="Guttman David" panose="02010401010101010101" pitchFamily="2" charset="-79"/>
                      </a:rPr>
                      <a:t>10    </a:t>
                    </a:r>
                    <a:endParaRPr lang="he-IL" sz="2000" dirty="0">
                      <a:latin typeface="Guttman David" panose="02010401010101010101" pitchFamily="2" charset="-79"/>
                      <a:ea typeface="Tahoma" panose="020B0604030504040204" pitchFamily="34" charset="0"/>
                      <a:cs typeface="Guttman David" panose="02010401010101010101" pitchFamily="2" charset="-79"/>
                    </a:endParaRPr>
                  </a:p>
                </p:txBody>
              </p:sp>
              <p:sp>
                <p:nvSpPr>
                  <p:cNvPr id="20" name="מלבן 19"/>
                  <p:cNvSpPr/>
                  <p:nvPr/>
                </p:nvSpPr>
                <p:spPr>
                  <a:xfrm>
                    <a:off x="1539125" y="2170843"/>
                    <a:ext cx="3326721" cy="487140"/>
                  </a:xfrm>
                  <a:prstGeom prst="rect">
                    <a:avLst/>
                  </a:prstGeom>
                  <a:ln>
                    <a:noFill/>
                  </a:ln>
                </p:spPr>
                <p:txBody>
                  <a:bodyPr wrap="square">
                    <a:spAutoFit/>
                  </a:bodyPr>
                  <a:lstStyle/>
                  <a:p>
                    <a:pPr lvl="0">
                      <a:lnSpc>
                        <a:spcPct val="150000"/>
                      </a:lnSpc>
                    </a:pPr>
                    <a:r>
                      <a:rPr lang="he-IL" sz="2000" b="1" dirty="0" smtClean="0">
                        <a:latin typeface="Guttman David" panose="02010401010101010101" pitchFamily="2" charset="-79"/>
                        <a:cs typeface="Guttman David" panose="02010401010101010101" pitchFamily="2" charset="-79"/>
                        <a:hlinkClick r:id="rId6" action="ppaction://hlinksldjump"/>
                      </a:rPr>
                      <a:t>שִׁיר הַתְּנוּעוֹת</a:t>
                    </a:r>
                    <a:r>
                      <a:rPr lang="he-IL" sz="2000" b="1" dirty="0" smtClean="0">
                        <a:latin typeface="Guttman David" panose="02010401010101010101" pitchFamily="2" charset="-79"/>
                        <a:cs typeface="Guttman David" panose="02010401010101010101" pitchFamily="2" charset="-79"/>
                      </a:rPr>
                      <a:t>  </a:t>
                    </a:r>
                    <a:r>
                      <a:rPr lang="he-IL" sz="2000" dirty="0" smtClean="0">
                        <a:solidFill>
                          <a:schemeClr val="accent6">
                            <a:lumMod val="50000"/>
                          </a:schemeClr>
                        </a:solidFill>
                        <a:latin typeface="Guttman David" panose="02010401010101010101" pitchFamily="2" charset="-79"/>
                        <a:cs typeface="Guttman David" panose="02010401010101010101" pitchFamily="2" charset="-79"/>
                      </a:rPr>
                      <a:t>א-ד</a:t>
                    </a:r>
                    <a:r>
                      <a:rPr lang="he-IL" sz="2000" dirty="0" smtClean="0">
                        <a:latin typeface="Guttman David" panose="02010401010101010101" pitchFamily="2" charset="-79"/>
                        <a:cs typeface="Guttman David" panose="02010401010101010101" pitchFamily="2" charset="-79"/>
                      </a:rPr>
                      <a:t>      </a:t>
                    </a:r>
                    <a:r>
                      <a:rPr lang="he-IL" sz="2000" dirty="0" smtClean="0">
                        <a:latin typeface="Guttman David" panose="02010401010101010101" pitchFamily="2" charset="-79"/>
                        <a:cs typeface="Guttman David" panose="02010401010101010101" pitchFamily="2" charset="-79"/>
                      </a:rPr>
                      <a:t>18</a:t>
                    </a:r>
                    <a:endParaRPr lang="he-IL" sz="2000" b="1" dirty="0">
                      <a:latin typeface="Guttman David" panose="02010401010101010101" pitchFamily="2" charset="-79"/>
                      <a:cs typeface="Guttman David" panose="02010401010101010101" pitchFamily="2" charset="-79"/>
                    </a:endParaRPr>
                  </a:p>
                </p:txBody>
              </p:sp>
            </p:grpSp>
            <p:sp>
              <p:nvSpPr>
                <p:cNvPr id="16" name="מלבן 15"/>
                <p:cNvSpPr/>
                <p:nvPr/>
              </p:nvSpPr>
              <p:spPr>
                <a:xfrm>
                  <a:off x="2328784" y="1959899"/>
                  <a:ext cx="3387732" cy="515526"/>
                </a:xfrm>
                <a:prstGeom prst="rect">
                  <a:avLst/>
                </a:prstGeom>
                <a:ln>
                  <a:noFill/>
                </a:ln>
              </p:spPr>
              <p:txBody>
                <a:bodyPr wrap="square">
                  <a:spAutoFit/>
                </a:bodyPr>
                <a:lstStyle/>
                <a:p>
                  <a:pPr lvl="0">
                    <a:lnSpc>
                      <a:spcPct val="150000"/>
                    </a:lnSpc>
                  </a:pPr>
                  <a:r>
                    <a:rPr lang="he-IL" sz="2000" b="1" dirty="0" smtClean="0">
                      <a:solidFill>
                        <a:schemeClr val="accent6">
                          <a:lumMod val="50000"/>
                        </a:schemeClr>
                      </a:solidFill>
                      <a:latin typeface="Guttman David" panose="02010401010101010101" pitchFamily="2" charset="-79"/>
                      <a:cs typeface="Guttman David" panose="02010401010101010101" pitchFamily="2" charset="-79"/>
                      <a:hlinkClick r:id="rId7" action="ppaction://hlinksldjump"/>
                    </a:rPr>
                    <a:t>שִׁיר </a:t>
                  </a:r>
                  <a:r>
                    <a:rPr lang="he-IL" sz="2000" b="1" dirty="0">
                      <a:solidFill>
                        <a:schemeClr val="accent6">
                          <a:lumMod val="50000"/>
                        </a:schemeClr>
                      </a:solidFill>
                      <a:latin typeface="Guttman David" panose="02010401010101010101" pitchFamily="2" charset="-79"/>
                      <a:cs typeface="Guttman David" panose="02010401010101010101" pitchFamily="2" charset="-79"/>
                      <a:hlinkClick r:id="rId7" action="ppaction://hlinksldjump"/>
                    </a:rPr>
                    <a:t>הֲגִיַּת </a:t>
                  </a:r>
                  <a:r>
                    <a:rPr lang="he-IL" sz="2000" b="1" dirty="0" err="1" smtClean="0">
                      <a:solidFill>
                        <a:schemeClr val="accent6">
                          <a:lumMod val="50000"/>
                        </a:schemeClr>
                      </a:solidFill>
                      <a:latin typeface="Guttman David" panose="02010401010101010101" pitchFamily="2" charset="-79"/>
                      <a:cs typeface="Guttman David" panose="02010401010101010101" pitchFamily="2" charset="-79"/>
                      <a:hlinkClick r:id="rId7" action="ppaction://hlinksldjump"/>
                    </a:rPr>
                    <a:t>שְׁוָא</a:t>
                  </a:r>
                  <a:r>
                    <a:rPr lang="he-IL" sz="2000" b="1" dirty="0" smtClean="0">
                      <a:solidFill>
                        <a:schemeClr val="accent6">
                          <a:lumMod val="50000"/>
                        </a:schemeClr>
                      </a:solidFill>
                      <a:latin typeface="Guttman David" panose="02010401010101010101" pitchFamily="2" charset="-79"/>
                      <a:cs typeface="Guttman David" panose="02010401010101010101" pitchFamily="2" charset="-79"/>
                    </a:rPr>
                    <a:t>     </a:t>
                  </a:r>
                  <a:r>
                    <a:rPr lang="en-US" sz="2000" b="1" dirty="0" smtClean="0">
                      <a:solidFill>
                        <a:schemeClr val="accent6">
                          <a:lumMod val="50000"/>
                        </a:schemeClr>
                      </a:solidFill>
                      <a:latin typeface="Guttman Hodes" panose="02010401010101010101" pitchFamily="2" charset="-79"/>
                      <a:cs typeface="Guttman David" panose="02010401010101010101" pitchFamily="2" charset="-79"/>
                    </a:rPr>
                    <a:t>   </a:t>
                  </a:r>
                  <a:r>
                    <a:rPr lang="en-US" sz="2000" b="1" dirty="0">
                      <a:solidFill>
                        <a:schemeClr val="accent6">
                          <a:lumMod val="50000"/>
                        </a:schemeClr>
                      </a:solidFill>
                      <a:latin typeface="Guttman Hodes" panose="02010401010101010101" pitchFamily="2" charset="-79"/>
                      <a:cs typeface="Guttman David" panose="02010401010101010101" pitchFamily="2" charset="-79"/>
                    </a:rPr>
                    <a:t> </a:t>
                  </a:r>
                  <a:r>
                    <a:rPr lang="en-US" sz="2000" b="1" dirty="0" smtClean="0">
                      <a:solidFill>
                        <a:schemeClr val="accent6">
                          <a:lumMod val="50000"/>
                        </a:schemeClr>
                      </a:solidFill>
                      <a:latin typeface="Guttman Hodes" panose="02010401010101010101" pitchFamily="2" charset="-79"/>
                      <a:cs typeface="Guttman David" panose="02010401010101010101" pitchFamily="2" charset="-79"/>
                    </a:rPr>
                    <a:t>      </a:t>
                  </a:r>
                  <a:r>
                    <a:rPr lang="he-IL" sz="2000" b="1" dirty="0" smtClean="0">
                      <a:solidFill>
                        <a:schemeClr val="accent6">
                          <a:lumMod val="50000"/>
                        </a:schemeClr>
                      </a:solidFill>
                      <a:latin typeface="Guttman David" panose="02010401010101010101" pitchFamily="2" charset="-79"/>
                      <a:cs typeface="Guttman David" panose="02010401010101010101" pitchFamily="2" charset="-79"/>
                    </a:rPr>
                    <a:t> </a:t>
                  </a:r>
                  <a:r>
                    <a:rPr lang="he-IL" sz="2000" dirty="0" smtClean="0">
                      <a:latin typeface="Guttman David" panose="02010401010101010101" pitchFamily="2" charset="-79"/>
                      <a:cs typeface="Guttman David" panose="02010401010101010101" pitchFamily="2" charset="-79"/>
                    </a:rPr>
                    <a:t>14</a:t>
                  </a:r>
                  <a:r>
                    <a:rPr lang="he-IL" sz="2000" dirty="0" smtClean="0">
                      <a:solidFill>
                        <a:schemeClr val="accent6">
                          <a:lumMod val="50000"/>
                        </a:schemeClr>
                      </a:solidFill>
                      <a:latin typeface="Guttman David" panose="02010401010101010101" pitchFamily="2" charset="-79"/>
                      <a:cs typeface="Guttman David" panose="02010401010101010101" pitchFamily="2" charset="-79"/>
                    </a:rPr>
                    <a:t>   </a:t>
                  </a:r>
                  <a:r>
                    <a:rPr lang="en-US" sz="2000" dirty="0" smtClean="0">
                      <a:solidFill>
                        <a:schemeClr val="tx1">
                          <a:lumMod val="75000"/>
                          <a:lumOff val="25000"/>
                        </a:schemeClr>
                      </a:solidFill>
                      <a:latin typeface="Guttman Hatzvi" panose="02010401010101010101" pitchFamily="2" charset="-79"/>
                      <a:cs typeface="Guttman David" panose="02010401010101010101" pitchFamily="2" charset="-79"/>
                    </a:rPr>
                    <a:t> </a:t>
                  </a:r>
                  <a:endParaRPr lang="he-IL" sz="2000" b="1" dirty="0">
                    <a:solidFill>
                      <a:schemeClr val="tx1">
                        <a:lumMod val="75000"/>
                        <a:lumOff val="25000"/>
                      </a:schemeClr>
                    </a:solidFill>
                    <a:latin typeface="Guttman David" panose="02010401010101010101" pitchFamily="2" charset="-79"/>
                    <a:cs typeface="Guttman David" panose="02010401010101010101" pitchFamily="2" charset="-79"/>
                  </a:endParaRPr>
                </a:p>
              </p:txBody>
            </p:sp>
          </p:grpSp>
          <p:sp>
            <p:nvSpPr>
              <p:cNvPr id="38" name="מלבן 37"/>
              <p:cNvSpPr/>
              <p:nvPr/>
            </p:nvSpPr>
            <p:spPr>
              <a:xfrm>
                <a:off x="1817563" y="2708284"/>
                <a:ext cx="3867304" cy="515526"/>
              </a:xfrm>
              <a:prstGeom prst="rect">
                <a:avLst/>
              </a:prstGeom>
              <a:ln>
                <a:noFill/>
              </a:ln>
            </p:spPr>
            <p:txBody>
              <a:bodyPr wrap="square">
                <a:spAutoFit/>
              </a:bodyPr>
              <a:lstStyle/>
              <a:p>
                <a:pPr>
                  <a:lnSpc>
                    <a:spcPct val="150000"/>
                  </a:lnSpc>
                </a:pPr>
                <a:r>
                  <a:rPr lang="he-IL" sz="2000" b="1" dirty="0" smtClean="0">
                    <a:latin typeface="Guttman David" panose="02010401010101010101" pitchFamily="2" charset="-79"/>
                    <a:cs typeface="Guttman David" panose="02010401010101010101" pitchFamily="2" charset="-79"/>
                    <a:hlinkClick r:id="rId8" action="ppaction://hlinksldjump"/>
                  </a:rPr>
                  <a:t>שִׁיר</a:t>
                </a:r>
                <a:r>
                  <a:rPr lang="he-IL" sz="2000" dirty="0" smtClean="0">
                    <a:latin typeface="Guttman David" panose="02010401010101010101" pitchFamily="2" charset="-79"/>
                    <a:cs typeface="Guttman David" panose="02010401010101010101" pitchFamily="2" charset="-79"/>
                    <a:hlinkClick r:id="rId8" action="ppaction://hlinksldjump"/>
                  </a:rPr>
                  <a:t> </a:t>
                </a:r>
                <a:r>
                  <a:rPr lang="he-IL" sz="2000" b="1" dirty="0" smtClean="0">
                    <a:latin typeface="Guttman David" panose="02010401010101010101" pitchFamily="2" charset="-79"/>
                    <a:cs typeface="Guttman David" panose="02010401010101010101" pitchFamily="2" charset="-79"/>
                    <a:hlinkClick r:id="rId8" action="ppaction://hlinksldjump"/>
                  </a:rPr>
                  <a:t>הִתְעוֹרְרוּת</a:t>
                </a:r>
                <a:r>
                  <a:rPr lang="he-IL" sz="2000" b="1" dirty="0" smtClean="0">
                    <a:latin typeface="Guttman David" panose="02010401010101010101" pitchFamily="2" charset="-79"/>
                    <a:cs typeface="Guttman David" panose="02010401010101010101" pitchFamily="2" charset="-79"/>
                  </a:rPr>
                  <a:t>               </a:t>
                </a:r>
                <a:r>
                  <a:rPr lang="he-IL" sz="2000" dirty="0" smtClean="0">
                    <a:latin typeface="Guttman David" panose="02010401010101010101" pitchFamily="2" charset="-79"/>
                    <a:cs typeface="Guttman David" panose="02010401010101010101" pitchFamily="2" charset="-79"/>
                  </a:rPr>
                  <a:t>16</a:t>
                </a:r>
                <a:endParaRPr lang="he-IL" sz="2000" dirty="0">
                  <a:latin typeface="Guttman David" panose="02010401010101010101" pitchFamily="2" charset="-79"/>
                  <a:cs typeface="Guttman David" panose="02010401010101010101" pitchFamily="2" charset="-79"/>
                </a:endParaRPr>
              </a:p>
            </p:txBody>
          </p:sp>
        </p:grpSp>
      </p:grpSp>
      <p:pic>
        <p:nvPicPr>
          <p:cNvPr id="44" name="תמונה 43"/>
          <p:cNvPicPr>
            <a:picLocks noChangeAspect="1"/>
          </p:cNvPicPr>
          <p:nvPr/>
        </p:nvPicPr>
        <p:blipFill rotWithShape="1">
          <a:blip r:embed="rId9" cstate="print">
            <a:extLst>
              <a:ext uri="{28A0092B-C50C-407E-A947-70E740481C1C}">
                <a14:useLocalDpi xmlns:a14="http://schemas.microsoft.com/office/drawing/2010/main" val="0"/>
              </a:ext>
            </a:extLst>
          </a:blip>
          <a:srcRect l="18970" t="11257" r="20965" b="83324"/>
          <a:stretch/>
        </p:blipFill>
        <p:spPr>
          <a:xfrm rot="5400000" flipV="1">
            <a:off x="-3589969" y="5006883"/>
            <a:ext cx="7185352" cy="60182"/>
          </a:xfrm>
          <a:prstGeom prst="rect">
            <a:avLst/>
          </a:prstGeom>
        </p:spPr>
      </p:pic>
      <p:sp>
        <p:nvSpPr>
          <p:cNvPr id="46" name="TextBox 45"/>
          <p:cNvSpPr txBox="1"/>
          <p:nvPr/>
        </p:nvSpPr>
        <p:spPr>
          <a:xfrm>
            <a:off x="-1486098" y="715506"/>
            <a:ext cx="2826866" cy="400110"/>
          </a:xfrm>
          <a:prstGeom prst="rect">
            <a:avLst/>
          </a:prstGeom>
          <a:noFill/>
        </p:spPr>
        <p:txBody>
          <a:bodyPr wrap="square" rtlCol="1">
            <a:spAutoFit/>
          </a:bodyPr>
          <a:lstStyle/>
          <a:p>
            <a:r>
              <a:rPr lang="he-IL" sz="2000" b="1" dirty="0">
                <a:solidFill>
                  <a:schemeClr val="tx1">
                    <a:lumMod val="75000"/>
                    <a:lumOff val="25000"/>
                  </a:schemeClr>
                </a:solidFill>
                <a:latin typeface="Guttman David" panose="02010401010101010101" pitchFamily="2" charset="-79"/>
                <a:cs typeface="Guttman David" panose="02010401010101010101" pitchFamily="2" charset="-79"/>
              </a:rPr>
              <a:t>תֹּ כֶ ן  </a:t>
            </a:r>
            <a:r>
              <a:rPr lang="he-IL" sz="2000" b="1" dirty="0" smtClean="0">
                <a:solidFill>
                  <a:schemeClr val="tx1">
                    <a:lumMod val="75000"/>
                    <a:lumOff val="25000"/>
                  </a:schemeClr>
                </a:solidFill>
                <a:latin typeface="Guttman David" panose="02010401010101010101" pitchFamily="2" charset="-79"/>
                <a:cs typeface="Guttman David" panose="02010401010101010101" pitchFamily="2" charset="-79"/>
              </a:rPr>
              <a:t> הָ עִ נְ יָ נִ י ם</a:t>
            </a:r>
          </a:p>
        </p:txBody>
      </p:sp>
      <p:pic>
        <p:nvPicPr>
          <p:cNvPr id="64" name="תמונה 63"/>
          <p:cNvPicPr>
            <a:picLocks noChangeAspect="1"/>
          </p:cNvPicPr>
          <p:nvPr/>
        </p:nvPicPr>
        <p:blipFill rotWithShape="1">
          <a:blip r:embed="rId2">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rcRect t="23912" r="14300" b="11504"/>
          <a:stretch/>
        </p:blipFill>
        <p:spPr>
          <a:xfrm>
            <a:off x="5150998" y="-72368"/>
            <a:ext cx="1903878" cy="1332000"/>
          </a:xfrm>
          <a:prstGeom prst="rect">
            <a:avLst/>
          </a:prstGeom>
        </p:spPr>
      </p:pic>
      <p:grpSp>
        <p:nvGrpSpPr>
          <p:cNvPr id="19" name="קבוצה 18"/>
          <p:cNvGrpSpPr/>
          <p:nvPr/>
        </p:nvGrpSpPr>
        <p:grpSpPr>
          <a:xfrm>
            <a:off x="-99392" y="4067944"/>
            <a:ext cx="4464496" cy="4320480"/>
            <a:chOff x="-42752" y="4283968"/>
            <a:chExt cx="4464496" cy="4320480"/>
          </a:xfrm>
        </p:grpSpPr>
        <p:grpSp>
          <p:nvGrpSpPr>
            <p:cNvPr id="4" name="קבוצה 3"/>
            <p:cNvGrpSpPr/>
            <p:nvPr/>
          </p:nvGrpSpPr>
          <p:grpSpPr>
            <a:xfrm>
              <a:off x="-42752" y="4860032"/>
              <a:ext cx="4464496" cy="3744416"/>
              <a:chOff x="1806216" y="4860032"/>
              <a:chExt cx="4444712" cy="3744416"/>
            </a:xfrm>
            <a:noFill/>
          </p:grpSpPr>
          <p:sp>
            <p:nvSpPr>
              <p:cNvPr id="6" name="מלבן 5"/>
              <p:cNvSpPr/>
              <p:nvPr/>
            </p:nvSpPr>
            <p:spPr>
              <a:xfrm>
                <a:off x="1806216" y="4860032"/>
                <a:ext cx="4332366" cy="515526"/>
              </a:xfrm>
              <a:prstGeom prst="rect">
                <a:avLst/>
              </a:prstGeom>
              <a:grpFill/>
              <a:ln>
                <a:noFill/>
              </a:ln>
            </p:spPr>
            <p:txBody>
              <a:bodyPr wrap="square">
                <a:spAutoFit/>
              </a:bodyPr>
              <a:lstStyle/>
              <a:p>
                <a:pPr lvl="0">
                  <a:lnSpc>
                    <a:spcPct val="150000"/>
                  </a:lnSpc>
                </a:pPr>
                <a:r>
                  <a:rPr lang="he-IL" sz="2000" b="1" dirty="0" smtClean="0">
                    <a:latin typeface="Guttman David" panose="02010401010101010101" pitchFamily="2" charset="-79"/>
                    <a:cs typeface="Guttman David" panose="02010401010101010101" pitchFamily="2" charset="-79"/>
                    <a:hlinkClick r:id="rId10" action="ppaction://hlinksldjump"/>
                  </a:rPr>
                  <a:t>שִׁיר הַמֶּרְכָּבָה</a:t>
                </a:r>
                <a:r>
                  <a:rPr lang="he-IL" sz="2000" b="1" dirty="0" smtClean="0">
                    <a:latin typeface="Guttman David" panose="02010401010101010101" pitchFamily="2" charset="-79"/>
                    <a:cs typeface="Guttman David" panose="02010401010101010101" pitchFamily="2" charset="-79"/>
                  </a:rPr>
                  <a:t>    </a:t>
                </a:r>
                <a:r>
                  <a:rPr lang="en-US" sz="2000" b="1" dirty="0" smtClean="0">
                    <a:latin typeface="Guttman Hodes" panose="02010401010101010101" pitchFamily="2" charset="-79"/>
                    <a:cs typeface="Guttman David" panose="02010401010101010101" pitchFamily="2" charset="-79"/>
                  </a:rPr>
                  <a:t>                </a:t>
                </a:r>
                <a:r>
                  <a:rPr lang="he-IL" sz="2000" b="1" dirty="0" smtClean="0">
                    <a:latin typeface="Guttman David" panose="02010401010101010101" pitchFamily="2" charset="-79"/>
                    <a:cs typeface="Guttman David" panose="02010401010101010101" pitchFamily="2" charset="-79"/>
                  </a:rPr>
                  <a:t> </a:t>
                </a:r>
                <a:r>
                  <a:rPr lang="he-IL" sz="2000" dirty="0" smtClean="0">
                    <a:latin typeface="Guttman David" panose="02010401010101010101" pitchFamily="2" charset="-79"/>
                    <a:cs typeface="Guttman David" panose="02010401010101010101" pitchFamily="2" charset="-79"/>
                  </a:rPr>
                  <a:t>24</a:t>
                </a:r>
                <a:endParaRPr lang="he-IL" sz="2000" b="1" dirty="0">
                  <a:latin typeface="Guttman David" panose="02010401010101010101" pitchFamily="2" charset="-79"/>
                  <a:cs typeface="Guttman David" panose="02010401010101010101" pitchFamily="2" charset="-79"/>
                </a:endParaRPr>
              </a:p>
            </p:txBody>
          </p:sp>
          <p:sp>
            <p:nvSpPr>
              <p:cNvPr id="7" name="מלבן 6"/>
              <p:cNvSpPr/>
              <p:nvPr/>
            </p:nvSpPr>
            <p:spPr>
              <a:xfrm>
                <a:off x="2030358" y="5942142"/>
                <a:ext cx="4092491" cy="515526"/>
              </a:xfrm>
              <a:prstGeom prst="rect">
                <a:avLst/>
              </a:prstGeom>
              <a:grpFill/>
              <a:ln>
                <a:noFill/>
              </a:ln>
            </p:spPr>
            <p:txBody>
              <a:bodyPr wrap="square">
                <a:spAutoFit/>
              </a:bodyPr>
              <a:lstStyle/>
              <a:p>
                <a:pPr lvl="0">
                  <a:lnSpc>
                    <a:spcPct val="150000"/>
                  </a:lnSpc>
                </a:pPr>
                <a:r>
                  <a:rPr lang="he-IL" sz="2000" b="1" dirty="0">
                    <a:latin typeface="Guttman David" panose="02010401010101010101" pitchFamily="2" charset="-79"/>
                    <a:cs typeface="Guttman David" panose="02010401010101010101" pitchFamily="2" charset="-79"/>
                    <a:hlinkClick r:id="rId11" action="ppaction://hlinksldjump"/>
                  </a:rPr>
                  <a:t>שִׁיר הַצְּעִידָה </a:t>
                </a:r>
                <a:r>
                  <a:rPr lang="he-IL" sz="2000" b="1" dirty="0" smtClean="0">
                    <a:latin typeface="Guttman David" panose="02010401010101010101" pitchFamily="2" charset="-79"/>
                    <a:cs typeface="Guttman David" panose="02010401010101010101" pitchFamily="2" charset="-79"/>
                    <a:hlinkClick r:id="rId11" action="ppaction://hlinksldjump"/>
                  </a:rPr>
                  <a:t>לַיַּעַר</a:t>
                </a:r>
                <a:r>
                  <a:rPr lang="he-IL" sz="2000" b="1" dirty="0" smtClean="0">
                    <a:latin typeface="Guttman David" panose="02010401010101010101" pitchFamily="2" charset="-79"/>
                    <a:cs typeface="Guttman David" panose="02010401010101010101" pitchFamily="2" charset="-79"/>
                  </a:rPr>
                  <a:t>               </a:t>
                </a:r>
                <a:r>
                  <a:rPr lang="he-IL" sz="2000" dirty="0" smtClean="0">
                    <a:latin typeface="Guttman David" panose="02010401010101010101" pitchFamily="2" charset="-79"/>
                    <a:cs typeface="Guttman David" panose="02010401010101010101" pitchFamily="2" charset="-79"/>
                  </a:rPr>
                  <a:t>30</a:t>
                </a:r>
                <a:endParaRPr lang="he-IL" sz="2000" b="1" dirty="0" smtClean="0">
                  <a:latin typeface="Guttman David" panose="02010401010101010101" pitchFamily="2" charset="-79"/>
                  <a:cs typeface="Guttman David" panose="02010401010101010101" pitchFamily="2" charset="-79"/>
                </a:endParaRPr>
              </a:p>
            </p:txBody>
          </p:sp>
          <p:sp>
            <p:nvSpPr>
              <p:cNvPr id="8" name="מלבן 7">
                <a:hlinkClick r:id="rId12" action="ppaction://hlinksldjump"/>
              </p:cNvPr>
              <p:cNvSpPr/>
              <p:nvPr/>
            </p:nvSpPr>
            <p:spPr>
              <a:xfrm>
                <a:off x="2030359" y="6476146"/>
                <a:ext cx="4220569" cy="515526"/>
              </a:xfrm>
              <a:prstGeom prst="rect">
                <a:avLst/>
              </a:prstGeom>
              <a:grpFill/>
              <a:ln>
                <a:noFill/>
              </a:ln>
            </p:spPr>
            <p:txBody>
              <a:bodyPr wrap="square">
                <a:spAutoFit/>
              </a:bodyPr>
              <a:lstStyle/>
              <a:p>
                <a:pPr lvl="0">
                  <a:lnSpc>
                    <a:spcPct val="150000"/>
                  </a:lnSpc>
                </a:pPr>
                <a:r>
                  <a:rPr lang="he-IL" sz="2000" dirty="0" smtClean="0">
                    <a:solidFill>
                      <a:schemeClr val="tx1">
                        <a:lumMod val="75000"/>
                        <a:lumOff val="25000"/>
                      </a:schemeClr>
                    </a:solidFill>
                    <a:latin typeface="Guttman David" panose="02010401010101010101" pitchFamily="2" charset="-79"/>
                    <a:cs typeface="Guttman David" panose="02010401010101010101" pitchFamily="2" charset="-79"/>
                  </a:rPr>
                  <a:t> </a:t>
                </a:r>
                <a:r>
                  <a:rPr lang="he-IL" sz="2000" u="sng" dirty="0" smtClean="0">
                    <a:solidFill>
                      <a:schemeClr val="tx1">
                        <a:lumMod val="75000"/>
                        <a:lumOff val="25000"/>
                      </a:schemeClr>
                    </a:solidFill>
                    <a:latin typeface="Guttman David" panose="02010401010101010101" pitchFamily="2" charset="-79"/>
                    <a:cs typeface="Guttman David" panose="02010401010101010101" pitchFamily="2" charset="-79"/>
                  </a:rPr>
                  <a:t>הַתַּנִּין</a:t>
                </a:r>
                <a:r>
                  <a:rPr lang="he-IL" sz="2000" dirty="0" smtClean="0">
                    <a:solidFill>
                      <a:schemeClr val="tx1">
                        <a:lumMod val="75000"/>
                        <a:lumOff val="25000"/>
                      </a:schemeClr>
                    </a:solidFill>
                    <a:latin typeface="Guttman David" panose="02010401010101010101" pitchFamily="2" charset="-79"/>
                    <a:cs typeface="Guttman David" panose="02010401010101010101" pitchFamily="2" charset="-79"/>
                  </a:rPr>
                  <a:t>                   </a:t>
                </a:r>
                <a:r>
                  <a:rPr lang="he-IL" sz="2000" dirty="0" smtClean="0">
                    <a:latin typeface="Guttman David" panose="02010401010101010101" pitchFamily="2" charset="-79"/>
                    <a:cs typeface="Guttman David" panose="02010401010101010101" pitchFamily="2" charset="-79"/>
                  </a:rPr>
                  <a:t>34</a:t>
                </a:r>
                <a:endParaRPr lang="he-IL" sz="2000" dirty="0" smtClean="0">
                  <a:latin typeface="Guttman David" panose="02010401010101010101" pitchFamily="2" charset="-79"/>
                  <a:cs typeface="Guttman David" panose="02010401010101010101" pitchFamily="2" charset="-79"/>
                </a:endParaRPr>
              </a:p>
            </p:txBody>
          </p:sp>
          <p:sp>
            <p:nvSpPr>
              <p:cNvPr id="9" name="מלבן 8">
                <a:hlinkClick r:id="rId13" action="ppaction://hlinksldjump"/>
              </p:cNvPr>
              <p:cNvSpPr/>
              <p:nvPr/>
            </p:nvSpPr>
            <p:spPr>
              <a:xfrm>
                <a:off x="2421184" y="5426616"/>
                <a:ext cx="3709638" cy="553998"/>
              </a:xfrm>
              <a:prstGeom prst="rect">
                <a:avLst/>
              </a:prstGeom>
              <a:grpFill/>
              <a:ln>
                <a:noFill/>
              </a:ln>
            </p:spPr>
            <p:txBody>
              <a:bodyPr wrap="square">
                <a:spAutoFit/>
              </a:bodyPr>
              <a:lstStyle/>
              <a:p>
                <a:pPr lvl="0">
                  <a:lnSpc>
                    <a:spcPct val="150000"/>
                  </a:lnSpc>
                </a:pPr>
                <a:r>
                  <a:rPr lang="he-IL" sz="2000" u="sng" dirty="0" smtClean="0">
                    <a:solidFill>
                      <a:schemeClr val="tx1">
                        <a:lumMod val="75000"/>
                        <a:lumOff val="25000"/>
                      </a:schemeClr>
                    </a:solidFill>
                    <a:latin typeface="Guttman David" panose="02010401010101010101" pitchFamily="2" charset="-79"/>
                    <a:cs typeface="Guttman David" panose="02010401010101010101" pitchFamily="2" charset="-79"/>
                  </a:rPr>
                  <a:t>סַפְסָל בַּגַּן</a:t>
                </a:r>
                <a:r>
                  <a:rPr lang="en-US" sz="2000" dirty="0" smtClean="0">
                    <a:solidFill>
                      <a:schemeClr val="tx1">
                        <a:lumMod val="75000"/>
                        <a:lumOff val="25000"/>
                      </a:schemeClr>
                    </a:solidFill>
                    <a:latin typeface="Guttman David" panose="02010401010101010101" pitchFamily="2" charset="-79"/>
                    <a:cs typeface="Guttman David" panose="02010401010101010101" pitchFamily="2" charset="-79"/>
                  </a:rPr>
                  <a:t>               </a:t>
                </a:r>
                <a:r>
                  <a:rPr lang="en-US" sz="2000" dirty="0" smtClean="0">
                    <a:solidFill>
                      <a:schemeClr val="tx1">
                        <a:lumMod val="75000"/>
                        <a:lumOff val="25000"/>
                      </a:schemeClr>
                    </a:solidFill>
                    <a:latin typeface="Guttman Hodes" panose="02010401010101010101" pitchFamily="2" charset="-79"/>
                    <a:cs typeface="Guttman David" panose="02010401010101010101" pitchFamily="2" charset="-79"/>
                  </a:rPr>
                  <a:t> </a:t>
                </a:r>
                <a:r>
                  <a:rPr lang="he-IL" sz="2000" dirty="0" smtClean="0">
                    <a:solidFill>
                      <a:schemeClr val="tx1">
                        <a:lumMod val="75000"/>
                        <a:lumOff val="25000"/>
                      </a:schemeClr>
                    </a:solidFill>
                    <a:latin typeface="Guttman Hodes" panose="02010401010101010101" pitchFamily="2" charset="-79"/>
                    <a:cs typeface="Guttman David" panose="02010401010101010101" pitchFamily="2" charset="-79"/>
                  </a:rPr>
                  <a:t>2</a:t>
                </a:r>
                <a:r>
                  <a:rPr lang="he-IL" sz="2000" dirty="0" smtClean="0">
                    <a:latin typeface="Guttman Hodes" panose="02010401010101010101" pitchFamily="2" charset="-79"/>
                    <a:cs typeface="Guttman David" panose="02010401010101010101" pitchFamily="2" charset="-79"/>
                  </a:rPr>
                  <a:t>4</a:t>
                </a:r>
                <a:r>
                  <a:rPr lang="he-IL" sz="2000" dirty="0" smtClean="0">
                    <a:solidFill>
                      <a:schemeClr val="tx1">
                        <a:lumMod val="75000"/>
                        <a:lumOff val="25000"/>
                      </a:schemeClr>
                    </a:solidFill>
                    <a:latin typeface="Guttman Hodes" panose="02010401010101010101" pitchFamily="2" charset="-79"/>
                    <a:cs typeface="Guttman David" panose="02010401010101010101" pitchFamily="2" charset="-79"/>
                  </a:rPr>
                  <a:t>                    </a:t>
                </a:r>
                <a:endParaRPr lang="he-IL" sz="2000" dirty="0">
                  <a:solidFill>
                    <a:schemeClr val="tx1">
                      <a:lumMod val="75000"/>
                      <a:lumOff val="25000"/>
                    </a:schemeClr>
                  </a:solidFill>
                  <a:latin typeface="Guttman David" panose="02010401010101010101" pitchFamily="2" charset="-79"/>
                  <a:cs typeface="Guttman David" panose="02010401010101010101" pitchFamily="2" charset="-79"/>
                </a:endParaRPr>
              </a:p>
            </p:txBody>
          </p:sp>
          <p:sp>
            <p:nvSpPr>
              <p:cNvPr id="10" name="מלבן 9"/>
              <p:cNvSpPr/>
              <p:nvPr/>
            </p:nvSpPr>
            <p:spPr>
              <a:xfrm>
                <a:off x="2368689" y="7597020"/>
                <a:ext cx="3769893" cy="515526"/>
              </a:xfrm>
              <a:prstGeom prst="rect">
                <a:avLst/>
              </a:prstGeom>
              <a:grpFill/>
              <a:ln>
                <a:noFill/>
              </a:ln>
            </p:spPr>
            <p:txBody>
              <a:bodyPr wrap="square">
                <a:spAutoFit/>
              </a:bodyPr>
              <a:lstStyle/>
              <a:p>
                <a:pPr lvl="0">
                  <a:lnSpc>
                    <a:spcPct val="150000"/>
                  </a:lnSpc>
                </a:pPr>
                <a:r>
                  <a:rPr lang="he-IL" sz="2000" b="1" dirty="0" smtClean="0">
                    <a:latin typeface="Guttman David" panose="02010401010101010101" pitchFamily="2" charset="-79"/>
                    <a:cs typeface="Guttman David" panose="02010401010101010101" pitchFamily="2" charset="-79"/>
                    <a:hlinkClick r:id="rId14" action="ppaction://hlinksldjump"/>
                  </a:rPr>
                  <a:t>שִׁיר</a:t>
                </a:r>
                <a:r>
                  <a:rPr lang="he-IL" sz="2000" dirty="0" smtClean="0">
                    <a:latin typeface="Guttman David" panose="02010401010101010101" pitchFamily="2" charset="-79"/>
                    <a:cs typeface="Guttman David" panose="02010401010101010101" pitchFamily="2" charset="-79"/>
                    <a:hlinkClick r:id="rId14" action="ppaction://hlinksldjump"/>
                  </a:rPr>
                  <a:t> </a:t>
                </a:r>
                <a:r>
                  <a:rPr lang="he-IL" sz="2000" b="1" dirty="0" err="1" smtClean="0">
                    <a:latin typeface="Guttman David" panose="02010401010101010101" pitchFamily="2" charset="-79"/>
                    <a:cs typeface="Guttman David" panose="02010401010101010101" pitchFamily="2" charset="-79"/>
                    <a:hlinkClick r:id="rId14" action="ppaction://hlinksldjump"/>
                  </a:rPr>
                  <a:t>הַדַּיָּגִים</a:t>
                </a:r>
                <a:r>
                  <a:rPr lang="he-IL" sz="2000" b="1" dirty="0" smtClean="0">
                    <a:latin typeface="Guttman David" panose="02010401010101010101" pitchFamily="2" charset="-79"/>
                    <a:cs typeface="Guttman David" panose="02010401010101010101" pitchFamily="2" charset="-79"/>
                  </a:rPr>
                  <a:t>      </a:t>
                </a:r>
                <a:r>
                  <a:rPr lang="en-US" sz="2000" b="1" dirty="0" smtClean="0">
                    <a:latin typeface="Guttman Hodes" panose="02010401010101010101" pitchFamily="2" charset="-79"/>
                    <a:cs typeface="Guttman David" panose="02010401010101010101" pitchFamily="2" charset="-79"/>
                  </a:rPr>
                  <a:t>           </a:t>
                </a:r>
                <a:r>
                  <a:rPr lang="he-IL" sz="2000" b="1" dirty="0" smtClean="0">
                    <a:latin typeface="Guttman David" panose="02010401010101010101" pitchFamily="2" charset="-79"/>
                    <a:cs typeface="Guttman David" panose="02010401010101010101" pitchFamily="2" charset="-79"/>
                  </a:rPr>
                  <a:t>     </a:t>
                </a:r>
                <a:r>
                  <a:rPr lang="he-IL" sz="2000" dirty="0" smtClean="0">
                    <a:latin typeface="Guttman David" panose="02010401010101010101" pitchFamily="2" charset="-79"/>
                    <a:cs typeface="Guttman David" panose="02010401010101010101" pitchFamily="2" charset="-79"/>
                  </a:rPr>
                  <a:t>38   </a:t>
                </a:r>
                <a:r>
                  <a:rPr lang="he-IL" sz="2000" b="1" dirty="0" smtClean="0">
                    <a:latin typeface="Guttman David" panose="02010401010101010101" pitchFamily="2" charset="-79"/>
                    <a:cs typeface="Guttman David" panose="02010401010101010101" pitchFamily="2" charset="-79"/>
                  </a:rPr>
                  <a:t>  </a:t>
                </a:r>
                <a:endParaRPr lang="he-IL" sz="2000" b="1" dirty="0">
                  <a:latin typeface="Guttman David" panose="02010401010101010101" pitchFamily="2" charset="-79"/>
                  <a:cs typeface="Guttman David" panose="02010401010101010101" pitchFamily="2" charset="-79"/>
                </a:endParaRPr>
              </a:p>
            </p:txBody>
          </p:sp>
          <p:sp>
            <p:nvSpPr>
              <p:cNvPr id="11" name="מלבן 10">
                <a:hlinkClick r:id="rId15" action="ppaction://hlinksldjump"/>
              </p:cNvPr>
              <p:cNvSpPr/>
              <p:nvPr/>
            </p:nvSpPr>
            <p:spPr>
              <a:xfrm>
                <a:off x="2429531" y="7058877"/>
                <a:ext cx="3692944" cy="515526"/>
              </a:xfrm>
              <a:prstGeom prst="rect">
                <a:avLst/>
              </a:prstGeom>
              <a:grpFill/>
              <a:ln>
                <a:noFill/>
              </a:ln>
            </p:spPr>
            <p:txBody>
              <a:bodyPr wrap="square">
                <a:spAutoFit/>
              </a:bodyPr>
              <a:lstStyle/>
              <a:p>
                <a:pPr lvl="0">
                  <a:lnSpc>
                    <a:spcPct val="150000"/>
                  </a:lnSpc>
                </a:pPr>
                <a:r>
                  <a:rPr lang="he-IL" sz="2000" dirty="0" smtClean="0">
                    <a:solidFill>
                      <a:schemeClr val="tx1">
                        <a:lumMod val="75000"/>
                        <a:lumOff val="25000"/>
                      </a:schemeClr>
                    </a:solidFill>
                    <a:latin typeface="Guttman David" panose="02010401010101010101" pitchFamily="2" charset="-79"/>
                    <a:cs typeface="Guttman David" panose="02010401010101010101" pitchFamily="2" charset="-79"/>
                  </a:rPr>
                  <a:t>ב</a:t>
                </a:r>
                <a:r>
                  <a:rPr lang="he-IL" sz="2000" u="sng" dirty="0" smtClean="0">
                    <a:solidFill>
                      <a:schemeClr val="tx1">
                        <a:lumMod val="75000"/>
                        <a:lumOff val="25000"/>
                      </a:schemeClr>
                    </a:solidFill>
                    <a:latin typeface="Guttman David" panose="02010401010101010101" pitchFamily="2" charset="-79"/>
                    <a:cs typeface="Guttman David" panose="02010401010101010101" pitchFamily="2" charset="-79"/>
                  </a:rPr>
                  <a:t>ַּיָּם</a:t>
                </a:r>
                <a:r>
                  <a:rPr lang="en-US" sz="2000" dirty="0" smtClean="0">
                    <a:solidFill>
                      <a:schemeClr val="tx1">
                        <a:lumMod val="75000"/>
                        <a:lumOff val="25000"/>
                      </a:schemeClr>
                    </a:solidFill>
                    <a:latin typeface="Guttman Hodes" panose="02010401010101010101" pitchFamily="2" charset="-79"/>
                    <a:cs typeface="Guttman David" panose="02010401010101010101" pitchFamily="2" charset="-79"/>
                  </a:rPr>
                  <a:t>      </a:t>
                </a:r>
                <a:r>
                  <a:rPr lang="he-IL" sz="2000" dirty="0" smtClean="0">
                    <a:solidFill>
                      <a:schemeClr val="tx1">
                        <a:lumMod val="75000"/>
                        <a:lumOff val="25000"/>
                      </a:schemeClr>
                    </a:solidFill>
                    <a:latin typeface="Guttman Hodes" panose="02010401010101010101" pitchFamily="2" charset="-79"/>
                    <a:cs typeface="Guttman David" panose="02010401010101010101" pitchFamily="2" charset="-79"/>
                  </a:rPr>
                  <a:t> </a:t>
                </a:r>
                <a:r>
                  <a:rPr lang="he-IL" sz="2000" dirty="0" smtClean="0">
                    <a:solidFill>
                      <a:schemeClr val="tx1">
                        <a:lumMod val="75000"/>
                        <a:lumOff val="25000"/>
                      </a:schemeClr>
                    </a:solidFill>
                    <a:latin typeface="Guttman David" panose="02010401010101010101" pitchFamily="2" charset="-79"/>
                    <a:cs typeface="Guttman David" panose="02010401010101010101" pitchFamily="2" charset="-79"/>
                  </a:rPr>
                  <a:t>    </a:t>
                </a:r>
                <a:r>
                  <a:rPr lang="en-US" sz="2000" dirty="0" smtClean="0">
                    <a:solidFill>
                      <a:schemeClr val="tx1">
                        <a:lumMod val="75000"/>
                        <a:lumOff val="25000"/>
                      </a:schemeClr>
                    </a:solidFill>
                    <a:latin typeface="Guttman David" panose="02010401010101010101" pitchFamily="2" charset="-79"/>
                    <a:cs typeface="Guttman David" panose="02010401010101010101" pitchFamily="2" charset="-79"/>
                  </a:rPr>
                  <a:t> </a:t>
                </a:r>
                <a:r>
                  <a:rPr lang="en-US" sz="2000" dirty="0" smtClean="0">
                    <a:solidFill>
                      <a:schemeClr val="tx1">
                        <a:lumMod val="75000"/>
                        <a:lumOff val="25000"/>
                      </a:schemeClr>
                    </a:solidFill>
                    <a:latin typeface="Guttman David" panose="02010401010101010101" pitchFamily="2" charset="-79"/>
                    <a:cs typeface="Guttman David" panose="02010401010101010101" pitchFamily="2" charset="-79"/>
                  </a:rPr>
                  <a:t>         </a:t>
                </a:r>
                <a:r>
                  <a:rPr lang="he-IL" sz="2000" dirty="0" smtClean="0">
                    <a:solidFill>
                      <a:schemeClr val="tx1">
                        <a:lumMod val="75000"/>
                        <a:lumOff val="25000"/>
                      </a:schemeClr>
                    </a:solidFill>
                    <a:latin typeface="Guttman David" panose="02010401010101010101" pitchFamily="2" charset="-79"/>
                    <a:cs typeface="Guttman David" panose="02010401010101010101" pitchFamily="2" charset="-79"/>
                  </a:rPr>
                  <a:t>  </a:t>
                </a:r>
                <a:r>
                  <a:rPr lang="he-IL" sz="2000" dirty="0" smtClean="0">
                    <a:latin typeface="Guttman David" panose="02010401010101010101" pitchFamily="2" charset="-79"/>
                    <a:cs typeface="Guttman David" panose="02010401010101010101" pitchFamily="2" charset="-79"/>
                  </a:rPr>
                  <a:t>36    </a:t>
                </a:r>
                <a:endParaRPr lang="he-IL" sz="2000" dirty="0">
                  <a:latin typeface="Guttman David" panose="02010401010101010101" pitchFamily="2" charset="-79"/>
                  <a:cs typeface="Guttman David" panose="02010401010101010101" pitchFamily="2" charset="-79"/>
                </a:endParaRPr>
              </a:p>
            </p:txBody>
          </p:sp>
          <p:sp>
            <p:nvSpPr>
              <p:cNvPr id="12" name="מלבן 11">
                <a:hlinkClick r:id="rId16" action="ppaction://hlinksldjump"/>
              </p:cNvPr>
              <p:cNvSpPr/>
              <p:nvPr/>
            </p:nvSpPr>
            <p:spPr>
              <a:xfrm>
                <a:off x="2308038" y="8088922"/>
                <a:ext cx="3856814" cy="515526"/>
              </a:xfrm>
              <a:prstGeom prst="rect">
                <a:avLst/>
              </a:prstGeom>
              <a:grpFill/>
              <a:ln>
                <a:noFill/>
              </a:ln>
            </p:spPr>
            <p:txBody>
              <a:bodyPr wrap="square">
                <a:spAutoFit/>
              </a:bodyPr>
              <a:lstStyle/>
              <a:p>
                <a:pPr lvl="0">
                  <a:lnSpc>
                    <a:spcPct val="150000"/>
                  </a:lnSpc>
                </a:pPr>
                <a:r>
                  <a:rPr lang="he-IL" sz="2000" u="sng" dirty="0" smtClean="0">
                    <a:solidFill>
                      <a:schemeClr val="tx1">
                        <a:lumMod val="75000"/>
                        <a:lumOff val="25000"/>
                      </a:schemeClr>
                    </a:solidFill>
                    <a:latin typeface="Guttman David" panose="02010401010101010101" pitchFamily="2" charset="-79"/>
                    <a:cs typeface="Guttman David" panose="02010401010101010101" pitchFamily="2" charset="-79"/>
                  </a:rPr>
                  <a:t>חוֹזְרִים לָעֲבוֹדָה</a:t>
                </a:r>
                <a:r>
                  <a:rPr lang="he-IL" sz="2000" dirty="0" smtClean="0">
                    <a:solidFill>
                      <a:schemeClr val="tx1">
                        <a:lumMod val="75000"/>
                        <a:lumOff val="25000"/>
                      </a:schemeClr>
                    </a:solidFill>
                    <a:latin typeface="Guttman David" panose="02010401010101010101" pitchFamily="2" charset="-79"/>
                    <a:cs typeface="Guttman David" panose="02010401010101010101" pitchFamily="2" charset="-79"/>
                  </a:rPr>
                  <a:t>           </a:t>
                </a:r>
                <a:r>
                  <a:rPr lang="he-IL" sz="2000" dirty="0" smtClean="0">
                    <a:latin typeface="Guttman David" panose="02010401010101010101" pitchFamily="2" charset="-79"/>
                    <a:cs typeface="Guttman David" panose="02010401010101010101" pitchFamily="2" charset="-79"/>
                  </a:rPr>
                  <a:t>42</a:t>
                </a:r>
                <a:r>
                  <a:rPr lang="he-IL" sz="2000" dirty="0" smtClean="0">
                    <a:solidFill>
                      <a:schemeClr val="tx1">
                        <a:lumMod val="75000"/>
                        <a:lumOff val="25000"/>
                      </a:schemeClr>
                    </a:solidFill>
                    <a:latin typeface="Guttman David" panose="02010401010101010101" pitchFamily="2" charset="-79"/>
                    <a:cs typeface="Guttman David" panose="02010401010101010101" pitchFamily="2" charset="-79"/>
                  </a:rPr>
                  <a:t>   </a:t>
                </a:r>
                <a:endParaRPr lang="he-IL" sz="2000" dirty="0">
                  <a:solidFill>
                    <a:schemeClr val="tx1">
                      <a:lumMod val="75000"/>
                      <a:lumOff val="25000"/>
                    </a:schemeClr>
                  </a:solidFill>
                  <a:latin typeface="Guttman David" panose="02010401010101010101" pitchFamily="2" charset="-79"/>
                  <a:cs typeface="Guttman David" panose="02010401010101010101" pitchFamily="2" charset="-79"/>
                </a:endParaRPr>
              </a:p>
            </p:txBody>
          </p:sp>
        </p:grpSp>
        <p:sp>
          <p:nvSpPr>
            <p:cNvPr id="74" name="TextBox 73">
              <a:hlinkClick r:id="rId17" action="ppaction://hlinksldjump"/>
            </p:cNvPr>
            <p:cNvSpPr txBox="1"/>
            <p:nvPr/>
          </p:nvSpPr>
          <p:spPr>
            <a:xfrm>
              <a:off x="462013" y="4283968"/>
              <a:ext cx="3815783" cy="553998"/>
            </a:xfrm>
            <a:prstGeom prst="rect">
              <a:avLst/>
            </a:prstGeom>
            <a:noFill/>
            <a:ln>
              <a:noFill/>
            </a:ln>
          </p:spPr>
          <p:txBody>
            <a:bodyPr wrap="square" rtlCol="1">
              <a:spAutoFit/>
            </a:bodyPr>
            <a:lstStyle/>
            <a:p>
              <a:pPr>
                <a:lnSpc>
                  <a:spcPct val="150000"/>
                </a:lnSpc>
              </a:pPr>
              <a:r>
                <a:rPr lang="he-IL" sz="2000" b="1" u="sng" dirty="0" smtClean="0">
                  <a:solidFill>
                    <a:srgbClr val="00518E"/>
                  </a:solidFill>
                  <a:latin typeface="Guttman David" panose="02010401010101010101" pitchFamily="2" charset="-79"/>
                  <a:cs typeface="Guttman David" panose="02010401010101010101" pitchFamily="2" charset="-79"/>
                </a:rPr>
                <a:t>מַעֲרָכָה שְׁנִיָּה</a:t>
              </a:r>
              <a:r>
                <a:rPr lang="he-IL" sz="2000" dirty="0" smtClean="0">
                  <a:solidFill>
                    <a:srgbClr val="00518E"/>
                  </a:solidFill>
                  <a:latin typeface="Guttman David" panose="02010401010101010101" pitchFamily="2" charset="-79"/>
                  <a:cs typeface="Guttman David" panose="02010401010101010101" pitchFamily="2" charset="-79"/>
                </a:rPr>
                <a:t> </a:t>
              </a:r>
              <a:r>
                <a:rPr lang="he-IL" sz="2000" b="1" dirty="0" smtClean="0">
                  <a:solidFill>
                    <a:srgbClr val="00518E"/>
                  </a:solidFill>
                  <a:latin typeface="Guttman David" panose="02010401010101010101" pitchFamily="2" charset="-79"/>
                  <a:cs typeface="Guttman David" panose="02010401010101010101" pitchFamily="2" charset="-79"/>
                </a:rPr>
                <a:t>– פַתָּח וְקָמָץ </a:t>
              </a:r>
              <a:r>
                <a:rPr lang="en-US" sz="2000" b="1" dirty="0" smtClean="0">
                  <a:solidFill>
                    <a:srgbClr val="00518E"/>
                  </a:solidFill>
                  <a:latin typeface="Guttman Hatzvi" panose="02010401010101010101" pitchFamily="2" charset="-79"/>
                  <a:cs typeface="Guttman David" panose="02010401010101010101" pitchFamily="2" charset="-79"/>
                </a:rPr>
                <a:t>  </a:t>
              </a:r>
              <a:r>
                <a:rPr lang="he-IL" sz="2000" b="1" dirty="0" smtClean="0">
                  <a:solidFill>
                    <a:srgbClr val="00518E"/>
                  </a:solidFill>
                  <a:latin typeface="Guttman David" panose="02010401010101010101" pitchFamily="2" charset="-79"/>
                  <a:cs typeface="Guttman David" panose="02010401010101010101" pitchFamily="2" charset="-79"/>
                </a:rPr>
                <a:t>22 </a:t>
              </a:r>
              <a:endParaRPr lang="he-IL" sz="2000" b="1" dirty="0">
                <a:solidFill>
                  <a:srgbClr val="00518E"/>
                </a:solidFill>
                <a:latin typeface="Guttman David" panose="02010401010101010101" pitchFamily="2" charset="-79"/>
                <a:cs typeface="Guttman David" panose="02010401010101010101" pitchFamily="2" charset="-79"/>
              </a:endParaRPr>
            </a:p>
          </p:txBody>
        </p:sp>
      </p:grpSp>
      <p:pic>
        <p:nvPicPr>
          <p:cNvPr id="80" name="תמונה 79"/>
          <p:cNvPicPr>
            <a:picLocks noChangeAspect="1"/>
          </p:cNvPicPr>
          <p:nvPr/>
        </p:nvPicPr>
        <p:blipFill rotWithShape="1">
          <a:blip r:embed="rId18" cstate="print">
            <a:extLst>
              <a:ext uri="{BEBA8EAE-BF5A-486C-A8C5-ECC9F3942E4B}">
                <a14:imgProps xmlns:a14="http://schemas.microsoft.com/office/drawing/2010/main">
                  <a14:imgLayer r:embed="rId19">
                    <a14:imgEffect>
                      <a14:brightnessContrast contrast="20000"/>
                    </a14:imgEffect>
                  </a14:imgLayer>
                </a14:imgProps>
              </a:ext>
              <a:ext uri="{28A0092B-C50C-407E-A947-70E740481C1C}">
                <a14:useLocalDpi xmlns:a14="http://schemas.microsoft.com/office/drawing/2010/main" val="0"/>
              </a:ext>
            </a:extLst>
          </a:blip>
          <a:srcRect t="23912" r="14300" b="11504"/>
          <a:stretch/>
        </p:blipFill>
        <p:spPr>
          <a:xfrm>
            <a:off x="5979874" y="2351270"/>
            <a:ext cx="617478" cy="432000"/>
          </a:xfrm>
          <a:prstGeom prst="rect">
            <a:avLst/>
          </a:prstGeom>
        </p:spPr>
      </p:pic>
      <p:pic>
        <p:nvPicPr>
          <p:cNvPr id="81" name="תמונה 80"/>
          <p:cNvPicPr>
            <a:picLocks noChangeAspect="1"/>
          </p:cNvPicPr>
          <p:nvPr/>
        </p:nvPicPr>
        <p:blipFill rotWithShape="1">
          <a:blip r:embed="rId18" cstate="print">
            <a:extLst>
              <a:ext uri="{BEBA8EAE-BF5A-486C-A8C5-ECC9F3942E4B}">
                <a14:imgProps xmlns:a14="http://schemas.microsoft.com/office/drawing/2010/main">
                  <a14:imgLayer r:embed="rId19">
                    <a14:imgEffect>
                      <a14:brightnessContrast contrast="20000"/>
                    </a14:imgEffect>
                  </a14:imgLayer>
                </a14:imgProps>
              </a:ext>
              <a:ext uri="{28A0092B-C50C-407E-A947-70E740481C1C}">
                <a14:useLocalDpi xmlns:a14="http://schemas.microsoft.com/office/drawing/2010/main" val="0"/>
              </a:ext>
            </a:extLst>
          </a:blip>
          <a:srcRect t="23912" r="14300" b="11504"/>
          <a:stretch/>
        </p:blipFill>
        <p:spPr>
          <a:xfrm>
            <a:off x="6021288" y="2880490"/>
            <a:ext cx="617478" cy="432000"/>
          </a:xfrm>
          <a:prstGeom prst="rect">
            <a:avLst/>
          </a:prstGeom>
        </p:spPr>
      </p:pic>
      <p:pic>
        <p:nvPicPr>
          <p:cNvPr id="82" name="תמונה 81"/>
          <p:cNvPicPr>
            <a:picLocks noChangeAspect="1"/>
          </p:cNvPicPr>
          <p:nvPr/>
        </p:nvPicPr>
        <p:blipFill rotWithShape="1">
          <a:blip r:embed="rId18" cstate="print">
            <a:extLst>
              <a:ext uri="{BEBA8EAE-BF5A-486C-A8C5-ECC9F3942E4B}">
                <a14:imgProps xmlns:a14="http://schemas.microsoft.com/office/drawing/2010/main">
                  <a14:imgLayer r:embed="rId19">
                    <a14:imgEffect>
                      <a14:brightnessContrast contrast="20000"/>
                    </a14:imgEffect>
                  </a14:imgLayer>
                </a14:imgProps>
              </a:ext>
              <a:ext uri="{28A0092B-C50C-407E-A947-70E740481C1C}">
                <a14:useLocalDpi xmlns:a14="http://schemas.microsoft.com/office/drawing/2010/main" val="0"/>
              </a:ext>
            </a:extLst>
          </a:blip>
          <a:srcRect t="23912" r="14300" b="11504"/>
          <a:stretch/>
        </p:blipFill>
        <p:spPr>
          <a:xfrm>
            <a:off x="6047738" y="3347864"/>
            <a:ext cx="617478" cy="432000"/>
          </a:xfrm>
          <a:prstGeom prst="rect">
            <a:avLst/>
          </a:prstGeom>
        </p:spPr>
      </p:pic>
      <p:pic>
        <p:nvPicPr>
          <p:cNvPr id="83" name="תמונה 82"/>
          <p:cNvPicPr>
            <a:picLocks noChangeAspect="1"/>
          </p:cNvPicPr>
          <p:nvPr/>
        </p:nvPicPr>
        <p:blipFill rotWithShape="1">
          <a:blip r:embed="rId20" cstate="print">
            <a:extLst>
              <a:ext uri="{BEBA8EAE-BF5A-486C-A8C5-ECC9F3942E4B}">
                <a14:imgProps xmlns:a14="http://schemas.microsoft.com/office/drawing/2010/main">
                  <a14:imgLayer r:embed="rId21">
                    <a14:imgEffect>
                      <a14:brightnessContrast contrast="-40000"/>
                    </a14:imgEffect>
                  </a14:imgLayer>
                </a14:imgProps>
              </a:ext>
              <a:ext uri="{28A0092B-C50C-407E-A947-70E740481C1C}">
                <a14:useLocalDpi xmlns:a14="http://schemas.microsoft.com/office/drawing/2010/main" val="0"/>
              </a:ext>
            </a:extLst>
          </a:blip>
          <a:srcRect l="53056" t="3801" r="9570" b="61270"/>
          <a:stretch/>
        </p:blipFill>
        <p:spPr>
          <a:xfrm>
            <a:off x="4293096" y="4644008"/>
            <a:ext cx="616328" cy="576000"/>
          </a:xfrm>
          <a:prstGeom prst="rect">
            <a:avLst/>
          </a:prstGeom>
        </p:spPr>
      </p:pic>
      <p:pic>
        <p:nvPicPr>
          <p:cNvPr id="84" name="תמונה 83"/>
          <p:cNvPicPr>
            <a:picLocks noChangeAspect="1"/>
          </p:cNvPicPr>
          <p:nvPr/>
        </p:nvPicPr>
        <p:blipFill rotWithShape="1">
          <a:blip r:embed="rId20" cstate="print">
            <a:extLst>
              <a:ext uri="{BEBA8EAE-BF5A-486C-A8C5-ECC9F3942E4B}">
                <a14:imgProps xmlns:a14="http://schemas.microsoft.com/office/drawing/2010/main">
                  <a14:imgLayer r:embed="rId21">
                    <a14:imgEffect>
                      <a14:brightnessContrast contrast="-40000"/>
                    </a14:imgEffect>
                  </a14:imgLayer>
                </a14:imgProps>
              </a:ext>
              <a:ext uri="{28A0092B-C50C-407E-A947-70E740481C1C}">
                <a14:useLocalDpi xmlns:a14="http://schemas.microsoft.com/office/drawing/2010/main" val="0"/>
              </a:ext>
            </a:extLst>
          </a:blip>
          <a:srcRect l="53056" t="3801" r="9570" b="61270"/>
          <a:stretch/>
        </p:blipFill>
        <p:spPr>
          <a:xfrm>
            <a:off x="4293096" y="5728485"/>
            <a:ext cx="616328" cy="576000"/>
          </a:xfrm>
          <a:prstGeom prst="rect">
            <a:avLst/>
          </a:prstGeom>
        </p:spPr>
      </p:pic>
      <p:pic>
        <p:nvPicPr>
          <p:cNvPr id="85" name="תמונה 84"/>
          <p:cNvPicPr>
            <a:picLocks noChangeAspect="1"/>
          </p:cNvPicPr>
          <p:nvPr/>
        </p:nvPicPr>
        <p:blipFill rotWithShape="1">
          <a:blip r:embed="rId20" cstate="print">
            <a:extLst>
              <a:ext uri="{BEBA8EAE-BF5A-486C-A8C5-ECC9F3942E4B}">
                <a14:imgProps xmlns:a14="http://schemas.microsoft.com/office/drawing/2010/main">
                  <a14:imgLayer r:embed="rId21">
                    <a14:imgEffect>
                      <a14:brightnessContrast contrast="-40000"/>
                    </a14:imgEffect>
                  </a14:imgLayer>
                </a14:imgProps>
              </a:ext>
              <a:ext uri="{28A0092B-C50C-407E-A947-70E740481C1C}">
                <a14:useLocalDpi xmlns:a14="http://schemas.microsoft.com/office/drawing/2010/main" val="0"/>
              </a:ext>
            </a:extLst>
          </a:blip>
          <a:srcRect l="53056" t="3801" r="9570" b="61270"/>
          <a:stretch/>
        </p:blipFill>
        <p:spPr>
          <a:xfrm>
            <a:off x="4365104" y="7390630"/>
            <a:ext cx="616328" cy="576000"/>
          </a:xfrm>
          <a:prstGeom prst="rect">
            <a:avLst/>
          </a:prstGeom>
        </p:spPr>
      </p:pic>
    </p:spTree>
    <p:extLst>
      <p:ext uri="{BB962C8B-B14F-4D97-AF65-F5344CB8AC3E}">
        <p14:creationId xmlns:p14="http://schemas.microsoft.com/office/powerpoint/2010/main" val="236296372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מלבן 14"/>
          <p:cNvSpPr/>
          <p:nvPr/>
        </p:nvSpPr>
        <p:spPr>
          <a:xfrm rot="4208541">
            <a:off x="1059686" y="-189043"/>
            <a:ext cx="543999" cy="18920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17" name="מציין מיקום של מספר שקופית 16"/>
          <p:cNvSpPr>
            <a:spLocks noGrp="1"/>
          </p:cNvSpPr>
          <p:nvPr>
            <p:ph type="sldNum" sz="quarter" idx="12"/>
          </p:nvPr>
        </p:nvSpPr>
        <p:spPr>
          <a:xfrm>
            <a:off x="6165304" y="8477657"/>
            <a:ext cx="1600200" cy="486833"/>
          </a:xfrm>
        </p:spPr>
        <p:txBody>
          <a:bodyPr/>
          <a:lstStyle/>
          <a:p>
            <a:fld id="{C60840D6-4A80-4F4C-92AD-B99FC8A0C370}" type="slidenum">
              <a:rPr lang="he-IL" smtClean="0"/>
              <a:t>40</a:t>
            </a:fld>
            <a:endParaRPr lang="he-IL"/>
          </a:p>
        </p:txBody>
      </p:sp>
      <p:sp>
        <p:nvSpPr>
          <p:cNvPr id="11" name="TextBox 10"/>
          <p:cNvSpPr txBox="1"/>
          <p:nvPr/>
        </p:nvSpPr>
        <p:spPr>
          <a:xfrm>
            <a:off x="1158983" y="6519698"/>
            <a:ext cx="3998210" cy="1292662"/>
          </a:xfrm>
          <a:prstGeom prst="rect">
            <a:avLst/>
          </a:prstGeom>
          <a:noFill/>
        </p:spPr>
        <p:txBody>
          <a:bodyPr wrap="none" rtlCol="1">
            <a:spAutoFit/>
          </a:bodyPr>
          <a:lstStyle/>
          <a:p>
            <a:pPr>
              <a:lnSpc>
                <a:spcPct val="150000"/>
              </a:lnSpc>
            </a:pPr>
            <a:r>
              <a:rPr lang="he-IL" sz="2400" dirty="0">
                <a:solidFill>
                  <a:schemeClr val="accent6">
                    <a:lumMod val="75000"/>
                  </a:schemeClr>
                </a:solidFill>
                <a:latin typeface="Guttman Hatzvi" panose="02010401010101010101" pitchFamily="2" charset="-79"/>
                <a:cs typeface="Guttman Hatzvi" panose="02010401010101010101" pitchFamily="2" charset="-79"/>
              </a:rPr>
              <a:t>אֶת קוֹלוֹ לְעוֹלָם לֹא </a:t>
            </a:r>
            <a:r>
              <a:rPr lang="he-IL" sz="2400" dirty="0" smtClean="0">
                <a:solidFill>
                  <a:schemeClr val="accent6">
                    <a:lumMod val="75000"/>
                  </a:schemeClr>
                </a:solidFill>
                <a:latin typeface="Guttman Hatzvi" panose="02010401010101010101" pitchFamily="2" charset="-79"/>
                <a:cs typeface="Guttman Hatzvi" panose="02010401010101010101" pitchFamily="2" charset="-79"/>
              </a:rPr>
              <a:t>יַשְׁמִיעַ?</a:t>
            </a:r>
            <a:endParaRPr lang="en-US" sz="2400" dirty="0">
              <a:solidFill>
                <a:schemeClr val="accent6">
                  <a:lumMod val="75000"/>
                </a:schemeClr>
              </a:solidFill>
              <a:cs typeface="Guttman Hatzvi" panose="02010401010101010101" pitchFamily="2" charset="-79"/>
            </a:endParaRPr>
          </a:p>
          <a:p>
            <a:pPr>
              <a:lnSpc>
                <a:spcPct val="150000"/>
              </a:lnSpc>
            </a:pPr>
            <a:r>
              <a:rPr lang="he-IL" sz="2800" b="1" dirty="0" smtClean="0">
                <a:solidFill>
                  <a:schemeClr val="accent6">
                    <a:lumMod val="75000"/>
                  </a:schemeClr>
                </a:solidFill>
                <a:latin typeface="Guttman Hatzvi" panose="02010401010101010101" pitchFamily="2" charset="-79"/>
                <a:cs typeface="Guttman Hatzvi" panose="02010401010101010101" pitchFamily="2" charset="-79"/>
              </a:rPr>
              <a:t>מָה? </a:t>
            </a:r>
            <a:r>
              <a:rPr lang="he-IL" sz="2800" b="1" dirty="0">
                <a:solidFill>
                  <a:schemeClr val="accent6">
                    <a:lumMod val="75000"/>
                  </a:schemeClr>
                </a:solidFill>
                <a:latin typeface="Guttman Hatzvi" panose="02010401010101010101" pitchFamily="2" charset="-79"/>
                <a:cs typeface="Guttman Hatzvi" panose="02010401010101010101" pitchFamily="2" charset="-79"/>
              </a:rPr>
              <a:t>צִלְצָל </a:t>
            </a:r>
            <a:r>
              <a:rPr lang="he-IL" sz="2400" dirty="0" smtClean="0">
                <a:solidFill>
                  <a:schemeClr val="accent6">
                    <a:lumMod val="75000"/>
                  </a:schemeClr>
                </a:solidFill>
                <a:latin typeface="Guttman Hatzvi" panose="02010401010101010101" pitchFamily="2" charset="-79"/>
                <a:cs typeface="Guttman Hatzvi" panose="02010401010101010101" pitchFamily="2" charset="-79"/>
              </a:rPr>
              <a:t>בַּגָּרוֹן</a:t>
            </a:r>
            <a:r>
              <a:rPr lang="en-US" sz="2400" dirty="0" smtClean="0">
                <a:solidFill>
                  <a:schemeClr val="accent6">
                    <a:lumMod val="75000"/>
                  </a:schemeClr>
                </a:solidFill>
                <a:cs typeface="Guttman Hatzvi" panose="02010401010101010101" pitchFamily="2" charset="-79"/>
              </a:rPr>
              <a:t> </a:t>
            </a:r>
            <a:r>
              <a:rPr lang="he-IL" sz="2400" dirty="0" smtClean="0">
                <a:solidFill>
                  <a:schemeClr val="accent6">
                    <a:lumMod val="75000"/>
                  </a:schemeClr>
                </a:solidFill>
                <a:latin typeface="Guttman Hatzvi" panose="02010401010101010101" pitchFamily="2" charset="-79"/>
                <a:cs typeface="Guttman Hatzvi" panose="02010401010101010101" pitchFamily="2" charset="-79"/>
              </a:rPr>
              <a:t>מַפְרִיעַ? </a:t>
            </a:r>
            <a:endParaRPr lang="en-US" sz="2400" dirty="0">
              <a:solidFill>
                <a:schemeClr val="accent6">
                  <a:lumMod val="75000"/>
                </a:schemeClr>
              </a:solidFill>
              <a:cs typeface="Guttman Hatzvi" panose="02010401010101010101" pitchFamily="2" charset="-79"/>
            </a:endParaRPr>
          </a:p>
        </p:txBody>
      </p:sp>
      <p:sp>
        <p:nvSpPr>
          <p:cNvPr id="9" name="TextBox 8"/>
          <p:cNvSpPr txBox="1"/>
          <p:nvPr/>
        </p:nvSpPr>
        <p:spPr>
          <a:xfrm>
            <a:off x="1916831" y="728277"/>
            <a:ext cx="4020717" cy="5139869"/>
          </a:xfrm>
          <a:prstGeom prst="rect">
            <a:avLst/>
          </a:prstGeom>
          <a:noFill/>
        </p:spPr>
        <p:txBody>
          <a:bodyPr wrap="none" rtlCol="1">
            <a:spAutoFit/>
          </a:bodyPr>
          <a:lstStyle/>
          <a:p>
            <a:pPr>
              <a:lnSpc>
                <a:spcPct val="150000"/>
              </a:lnSpc>
            </a:pP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עָבְרָה</a:t>
            </a:r>
            <a:r>
              <a:rPr lang="he-IL" sz="2800" dirty="0" smtClean="0">
                <a:solidFill>
                  <a:schemeClr val="tx1">
                    <a:lumMod val="75000"/>
                    <a:lumOff val="25000"/>
                  </a:schemeClr>
                </a:solidFill>
                <a:latin typeface="Guttman Hatzvi" panose="02010401010101010101" pitchFamily="2" charset="-79"/>
                <a:cs typeface="Guttman Hatzvi" panose="02010401010101010101" pitchFamily="2" charset="-79"/>
              </a:rPr>
              <a:t> חֲצִי </a:t>
            </a: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יְמָמָה</a:t>
            </a:r>
            <a:endParaRPr lang="en-US" sz="2800" b="1" dirty="0" smtClean="0">
              <a:solidFill>
                <a:schemeClr val="tx1">
                  <a:lumMod val="75000"/>
                  <a:lumOff val="25000"/>
                </a:schemeClr>
              </a:solidFill>
              <a:cs typeface="Guttman Hatzvi" panose="02010401010101010101" pitchFamily="2" charset="-79"/>
            </a:endParaRPr>
          </a:p>
          <a:p>
            <a:pPr>
              <a:lnSpc>
                <a:spcPct val="150000"/>
              </a:lnSpc>
            </a:pP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הַדָּג הַזַּמָּר </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לֹא הוֹפִיעַ,</a:t>
            </a:r>
            <a:endParaRPr lang="en-US" sz="2400" dirty="0" smtClean="0">
              <a:solidFill>
                <a:schemeClr val="tx1">
                  <a:lumMod val="75000"/>
                  <a:lumOff val="25000"/>
                </a:schemeClr>
              </a:solidFill>
              <a:latin typeface="Guttman Hatzvi" panose="02010401010101010101" pitchFamily="2" charset="-79"/>
              <a:cs typeface="Guttman Hatzvi" panose="02010401010101010101" pitchFamily="2" charset="-79"/>
            </a:endParaRPr>
          </a:p>
          <a:p>
            <a:pPr>
              <a:lnSpc>
                <a:spcPct val="150000"/>
              </a:lnSpc>
            </a:pP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קָמָץ</a:t>
            </a:r>
            <a:r>
              <a:rPr lang="he-IL" sz="2800" dirty="0" smtClean="0">
                <a:solidFill>
                  <a:schemeClr val="tx1">
                    <a:lumMod val="75000"/>
                    <a:lumOff val="25000"/>
                  </a:schemeClr>
                </a:solidFill>
                <a:latin typeface="Guttman Hatzvi" panose="02010401010101010101" pitchFamily="2" charset="-79"/>
                <a:cs typeface="Guttman Hatzvi" panose="02010401010101010101" pitchFamily="2" charset="-79"/>
              </a:rPr>
              <a:t> </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מְבַקֵּשׁ עֶזְרָה</a:t>
            </a:r>
            <a:endParaRPr lang="en-US" sz="2400" dirty="0" smtClean="0">
              <a:solidFill>
                <a:schemeClr val="tx1">
                  <a:lumMod val="75000"/>
                  <a:lumOff val="25000"/>
                </a:schemeClr>
              </a:solidFill>
              <a:cs typeface="Guttman Hatzvi" panose="02010401010101010101" pitchFamily="2" charset="-79"/>
            </a:endParaRPr>
          </a:p>
          <a:p>
            <a:pPr>
              <a:lnSpc>
                <a:spcPct val="150000"/>
              </a:lnSpc>
            </a:pP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מֵעָנָן שֶׁשָּׁט בָּרָקִיעַ.</a:t>
            </a:r>
          </a:p>
          <a:p>
            <a:endPar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endParaRPr>
          </a:p>
          <a:p>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הֶעָנָן שֶׁזָּקָן לוֹ </a:t>
            </a: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לָבָן,</a:t>
            </a:r>
            <a:endParaRPr lang="en-US" sz="2400" b="1" dirty="0" smtClean="0">
              <a:solidFill>
                <a:schemeClr val="tx1">
                  <a:lumMod val="75000"/>
                  <a:lumOff val="25000"/>
                </a:schemeClr>
              </a:solidFill>
              <a:cs typeface="Guttman Hatzvi" panose="02010401010101010101" pitchFamily="2" charset="-79"/>
            </a:endParaRPr>
          </a:p>
          <a:p>
            <a:pPr>
              <a:lnSpc>
                <a:spcPct val="150000"/>
              </a:lnSpc>
            </a:pP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רוֹשֵׁם הוֹדָעָה וּמַתְרִיעַ:</a:t>
            </a:r>
            <a:endParaRPr lang="en-US" sz="2400" dirty="0" smtClean="0">
              <a:solidFill>
                <a:schemeClr val="tx1">
                  <a:lumMod val="75000"/>
                  <a:lumOff val="25000"/>
                </a:schemeClr>
              </a:solidFill>
              <a:latin typeface="Guttman Hatzvi" panose="02010401010101010101" pitchFamily="2" charset="-79"/>
              <a:cs typeface="Guttman Hatzvi" panose="02010401010101010101" pitchFamily="2" charset="-79"/>
            </a:endParaRPr>
          </a:p>
          <a:p>
            <a:pPr>
              <a:lnSpc>
                <a:spcPct val="150000"/>
              </a:lnSpc>
            </a:pPr>
            <a:r>
              <a:rPr lang="he-IL" sz="2800" dirty="0" smtClean="0">
                <a:solidFill>
                  <a:schemeClr val="tx1">
                    <a:lumMod val="75000"/>
                    <a:lumOff val="25000"/>
                  </a:schemeClr>
                </a:solidFill>
                <a:latin typeface="Guttman Hatzvi" panose="02010401010101010101" pitchFamily="2" charset="-79"/>
                <a:cs typeface="Guttman Hatzvi" panose="02010401010101010101" pitchFamily="2" charset="-79"/>
              </a:rPr>
              <a:t>"</a:t>
            </a: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דָּג </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עִם </a:t>
            </a: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צִלְצָל</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 בִּגְרוֹנוֹ,</a:t>
            </a:r>
            <a:endParaRPr lang="en-US" sz="2400" dirty="0" smtClean="0">
              <a:solidFill>
                <a:schemeClr val="tx1">
                  <a:lumMod val="75000"/>
                  <a:lumOff val="25000"/>
                </a:schemeClr>
              </a:solidFill>
              <a:cs typeface="Guttman Hatzvi" panose="02010401010101010101" pitchFamily="2" charset="-79"/>
            </a:endParaRPr>
          </a:p>
          <a:p>
            <a:pPr>
              <a:lnSpc>
                <a:spcPct val="150000"/>
              </a:lnSpc>
            </a:pP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אֶת קוֹלוֹ לְעוֹלָם לֹא יַשְׁמִיעַ".</a:t>
            </a:r>
            <a:endParaRPr lang="en-US" sz="2400" dirty="0">
              <a:solidFill>
                <a:schemeClr val="tx1">
                  <a:lumMod val="75000"/>
                  <a:lumOff val="25000"/>
                </a:schemeClr>
              </a:solidFill>
              <a:latin typeface="Guttman Hatzvi" panose="02010401010101010101" pitchFamily="2" charset="-79"/>
              <a:cs typeface="Guttman Hatzvi" panose="02010401010101010101" pitchFamily="2" charset="-79"/>
            </a:endParaRPr>
          </a:p>
        </p:txBody>
      </p:sp>
      <p:pic>
        <p:nvPicPr>
          <p:cNvPr id="12" name="תמונה 11"/>
          <p:cNvPicPr>
            <a:picLocks noChangeAspect="1"/>
          </p:cNvPicPr>
          <p:nvPr/>
        </p:nvPicPr>
        <p:blipFill rotWithShape="1">
          <a:blip r:embed="rId2">
            <a:extLst>
              <a:ext uri="{28A0092B-C50C-407E-A947-70E740481C1C}">
                <a14:useLocalDpi xmlns:a14="http://schemas.microsoft.com/office/drawing/2010/main" val="0"/>
              </a:ext>
            </a:extLst>
          </a:blip>
          <a:srcRect l="19447" t="63492" r="63300" b="18252"/>
          <a:stretch/>
        </p:blipFill>
        <p:spPr>
          <a:xfrm>
            <a:off x="683255" y="374108"/>
            <a:ext cx="1296860" cy="960080"/>
          </a:xfrm>
          <a:prstGeom prst="rect">
            <a:avLst/>
          </a:prstGeom>
        </p:spPr>
      </p:pic>
      <p:pic>
        <p:nvPicPr>
          <p:cNvPr id="19" name="תמונה 18"/>
          <p:cNvPicPr>
            <a:picLocks noChangeAspect="1"/>
          </p:cNvPicPr>
          <p:nvPr/>
        </p:nvPicPr>
        <p:blipFill rotWithShape="1">
          <a:blip r:embed="rId3">
            <a:extLst>
              <a:ext uri="{28A0092B-C50C-407E-A947-70E740481C1C}">
                <a14:useLocalDpi xmlns:a14="http://schemas.microsoft.com/office/drawing/2010/main" val="0"/>
              </a:ext>
            </a:extLst>
          </a:blip>
          <a:srcRect l="55233" t="14094" r="4225" b="10645"/>
          <a:stretch/>
        </p:blipFill>
        <p:spPr>
          <a:xfrm>
            <a:off x="-27384" y="5099605"/>
            <a:ext cx="1939332" cy="3600000"/>
          </a:xfrm>
          <a:prstGeom prst="rect">
            <a:avLst/>
          </a:prstGeom>
        </p:spPr>
      </p:pic>
      <p:pic>
        <p:nvPicPr>
          <p:cNvPr id="10" name="תמונה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42646" y="8451997"/>
            <a:ext cx="591691" cy="566513"/>
          </a:xfrm>
          <a:prstGeom prst="rect">
            <a:avLst/>
          </a:prstGeom>
        </p:spPr>
      </p:pic>
      <p:pic>
        <p:nvPicPr>
          <p:cNvPr id="2" name="תמונה 1"/>
          <p:cNvPicPr>
            <a:picLocks noChangeAspect="1"/>
          </p:cNvPicPr>
          <p:nvPr/>
        </p:nvPicPr>
        <p:blipFill rotWithShape="1">
          <a:blip r:embed="rId5">
            <a:extLst>
              <a:ext uri="{28A0092B-C50C-407E-A947-70E740481C1C}">
                <a14:useLocalDpi xmlns:a14="http://schemas.microsoft.com/office/drawing/2010/main" val="0"/>
              </a:ext>
            </a:extLst>
          </a:blip>
          <a:srcRect l="50000"/>
          <a:stretch/>
        </p:blipFill>
        <p:spPr>
          <a:xfrm>
            <a:off x="-27385" y="1363532"/>
            <a:ext cx="1749408" cy="3474433"/>
          </a:xfrm>
          <a:prstGeom prst="rect">
            <a:avLst/>
          </a:prstGeom>
        </p:spPr>
      </p:pic>
    </p:spTree>
    <p:extLst>
      <p:ext uri="{BB962C8B-B14F-4D97-AF65-F5344CB8AC3E}">
        <p14:creationId xmlns:p14="http://schemas.microsoft.com/office/powerpoint/2010/main" val="151424078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50157" y="736492"/>
            <a:ext cx="3693703" cy="5416868"/>
          </a:xfrm>
          <a:prstGeom prst="rect">
            <a:avLst/>
          </a:prstGeom>
          <a:noFill/>
        </p:spPr>
        <p:txBody>
          <a:bodyPr wrap="none" rtlCol="1">
            <a:spAutoFit/>
          </a:bodyPr>
          <a:lstStyle/>
          <a:p>
            <a:pPr>
              <a:lnSpc>
                <a:spcPct val="150000"/>
              </a:lnSpc>
            </a:pPr>
            <a:r>
              <a:rPr lang="he-IL" sz="2800" b="1" dirty="0">
                <a:solidFill>
                  <a:srgbClr val="00518E"/>
                </a:solidFill>
                <a:latin typeface="Guttman Hatzvi" panose="02010401010101010101" pitchFamily="2" charset="-79"/>
                <a:cs typeface="Guttman Hatzvi" panose="02010401010101010101" pitchFamily="2" charset="-79"/>
              </a:rPr>
              <a:t>לָמַדְנוּ </a:t>
            </a:r>
            <a:r>
              <a:rPr lang="he-IL" sz="2800" b="1" dirty="0" err="1" smtClean="0">
                <a:solidFill>
                  <a:srgbClr val="00518E"/>
                </a:solidFill>
                <a:latin typeface="Guttman Hatzvi" panose="02010401010101010101" pitchFamily="2" charset="-79"/>
                <a:cs typeface="Guttman Hatzvi" panose="02010401010101010101" pitchFamily="2" charset="-79"/>
              </a:rPr>
              <a:t>דְּבַר</a:t>
            </a:r>
            <a:r>
              <a:rPr lang="he-IL" sz="2800" dirty="0" err="1">
                <a:solidFill>
                  <a:srgbClr val="00518E"/>
                </a:solidFill>
              </a:rPr>
              <a:t>־</a:t>
            </a:r>
            <a:r>
              <a:rPr lang="he-IL" sz="2800" b="1" dirty="0" err="1" smtClean="0">
                <a:solidFill>
                  <a:srgbClr val="00518E"/>
                </a:solidFill>
                <a:latin typeface="Guttman Hatzvi" panose="02010401010101010101" pitchFamily="2" charset="-79"/>
                <a:cs typeface="Guttman Hatzvi" panose="02010401010101010101" pitchFamily="2" charset="-79"/>
              </a:rPr>
              <a:t>מָה</a:t>
            </a:r>
            <a:r>
              <a:rPr lang="he-IL" sz="2800" b="1" dirty="0" smtClean="0">
                <a:solidFill>
                  <a:srgbClr val="00518E"/>
                </a:solidFill>
                <a:latin typeface="Guttman Hatzvi" panose="02010401010101010101" pitchFamily="2" charset="-79"/>
                <a:cs typeface="Guttman Hatzvi" panose="02010401010101010101" pitchFamily="2" charset="-79"/>
              </a:rPr>
              <a:t> חָדָשׁ,</a:t>
            </a:r>
            <a:endParaRPr lang="en-US" sz="2800" b="1" dirty="0">
              <a:solidFill>
                <a:srgbClr val="00518E"/>
              </a:solidFill>
              <a:cs typeface="Guttman Hatzvi" panose="02010401010101010101" pitchFamily="2" charset="-79"/>
            </a:endParaRPr>
          </a:p>
          <a:p>
            <a:pPr>
              <a:lnSpc>
                <a:spcPct val="150000"/>
              </a:lnSpc>
            </a:pPr>
            <a:r>
              <a:rPr lang="he-IL" sz="2400" dirty="0">
                <a:solidFill>
                  <a:srgbClr val="00518E"/>
                </a:solidFill>
                <a:latin typeface="Guttman Hatzvi" panose="02010401010101010101" pitchFamily="2" charset="-79"/>
                <a:cs typeface="Guttman Hatzvi" panose="02010401010101010101" pitchFamily="2" charset="-79"/>
              </a:rPr>
              <a:t>שָׁרִים </a:t>
            </a:r>
            <a:r>
              <a:rPr lang="he-IL" sz="2800" b="1" dirty="0">
                <a:solidFill>
                  <a:srgbClr val="00518E"/>
                </a:solidFill>
                <a:latin typeface="Guttman Hatzvi" panose="02010401010101010101" pitchFamily="2" charset="-79"/>
                <a:cs typeface="Guttman Hatzvi" panose="02010401010101010101" pitchFamily="2" charset="-79"/>
              </a:rPr>
              <a:t>קָמָץ </a:t>
            </a:r>
            <a:r>
              <a:rPr lang="he-IL" sz="2400" dirty="0" smtClean="0">
                <a:solidFill>
                  <a:srgbClr val="00518E"/>
                </a:solidFill>
                <a:latin typeface="Guttman Hatzvi" panose="02010401010101010101" pitchFamily="2" charset="-79"/>
                <a:cs typeface="Guttman Hatzvi" panose="02010401010101010101" pitchFamily="2" charset="-79"/>
              </a:rPr>
              <a:t>וּפַתָּח,</a:t>
            </a:r>
            <a:endParaRPr lang="en-US" sz="2400" dirty="0">
              <a:solidFill>
                <a:srgbClr val="00518E"/>
              </a:solidFill>
              <a:cs typeface="Guttman Hatzvi" panose="02010401010101010101" pitchFamily="2" charset="-79"/>
            </a:endParaRPr>
          </a:p>
          <a:p>
            <a:pPr>
              <a:lnSpc>
                <a:spcPct val="150000"/>
              </a:lnSpc>
            </a:pPr>
            <a:r>
              <a:rPr lang="he-IL" sz="2800" b="1" dirty="0">
                <a:solidFill>
                  <a:srgbClr val="00518E"/>
                </a:solidFill>
                <a:latin typeface="Guttman Hatzvi" panose="02010401010101010101" pitchFamily="2" charset="-79"/>
                <a:cs typeface="Guttman Hatzvi" panose="02010401010101010101" pitchFamily="2" charset="-79"/>
              </a:rPr>
              <a:t>מַזָּל </a:t>
            </a:r>
            <a:r>
              <a:rPr lang="he-IL" sz="2400" dirty="0">
                <a:solidFill>
                  <a:srgbClr val="00518E"/>
                </a:solidFill>
                <a:latin typeface="Guttman Hatzvi" panose="02010401010101010101" pitchFamily="2" charset="-79"/>
                <a:cs typeface="Guttman Hatzvi" panose="02010401010101010101" pitchFamily="2" charset="-79"/>
              </a:rPr>
              <a:t>שֶׁהַדָּג לֹא </a:t>
            </a:r>
            <a:r>
              <a:rPr lang="he-IL" sz="2400" dirty="0" smtClean="0">
                <a:solidFill>
                  <a:srgbClr val="00518E"/>
                </a:solidFill>
                <a:latin typeface="Guttman Hatzvi" panose="02010401010101010101" pitchFamily="2" charset="-79"/>
                <a:cs typeface="Guttman Hatzvi" panose="02010401010101010101" pitchFamily="2" charset="-79"/>
              </a:rPr>
              <a:t>נִתְפַּס</a:t>
            </a:r>
            <a:r>
              <a:rPr lang="en-US" sz="2400" dirty="0" smtClean="0">
                <a:solidFill>
                  <a:srgbClr val="00518E"/>
                </a:solidFill>
                <a:latin typeface="Guttman Hatzvi" panose="02010401010101010101" pitchFamily="2" charset="-79"/>
                <a:cs typeface="Guttman Hatzvi" panose="02010401010101010101" pitchFamily="2" charset="-79"/>
              </a:rPr>
              <a:t>;</a:t>
            </a:r>
            <a:endParaRPr lang="en-US" sz="2400" dirty="0">
              <a:solidFill>
                <a:srgbClr val="00518E"/>
              </a:solidFill>
              <a:cs typeface="Guttman Hatzvi" panose="02010401010101010101" pitchFamily="2" charset="-79"/>
            </a:endParaRPr>
          </a:p>
          <a:p>
            <a:pPr>
              <a:lnSpc>
                <a:spcPct val="150000"/>
              </a:lnSpc>
            </a:pPr>
            <a:r>
              <a:rPr lang="he-IL" sz="2800" b="1" dirty="0">
                <a:solidFill>
                  <a:srgbClr val="00518E"/>
                </a:solidFill>
                <a:latin typeface="Guttman Hatzvi" panose="02010401010101010101" pitchFamily="2" charset="-79"/>
                <a:cs typeface="Guttman Hatzvi" panose="02010401010101010101" pitchFamily="2" charset="-79"/>
              </a:rPr>
              <a:t>הָיָה</a:t>
            </a:r>
            <a:r>
              <a:rPr lang="he-IL" sz="2400" dirty="0">
                <a:solidFill>
                  <a:srgbClr val="00518E"/>
                </a:solidFill>
                <a:latin typeface="Guttman Hatzvi" panose="02010401010101010101" pitchFamily="2" charset="-79"/>
                <a:cs typeface="Guttman Hatzvi" panose="02010401010101010101" pitchFamily="2" charset="-79"/>
              </a:rPr>
              <a:t> לָנוּ יוֹם </a:t>
            </a:r>
            <a:r>
              <a:rPr lang="he-IL" sz="2400" dirty="0" smtClean="0">
                <a:solidFill>
                  <a:srgbClr val="00518E"/>
                </a:solidFill>
                <a:latin typeface="Guttman Hatzvi" panose="02010401010101010101" pitchFamily="2" charset="-79"/>
                <a:cs typeface="Guttman Hatzvi" panose="02010401010101010101" pitchFamily="2" charset="-79"/>
              </a:rPr>
              <a:t>מֻצְלָח</a:t>
            </a:r>
            <a:r>
              <a:rPr lang="he-IL" sz="2400" dirty="0">
                <a:solidFill>
                  <a:srgbClr val="00518E"/>
                </a:solidFill>
                <a:latin typeface="Guttman Hatzvi" panose="02010401010101010101" pitchFamily="2" charset="-79"/>
                <a:cs typeface="Guttman Hatzvi" panose="02010401010101010101" pitchFamily="2" charset="-79"/>
              </a:rPr>
              <a:t>.</a:t>
            </a:r>
            <a:endParaRPr lang="he-IL" sz="2400" dirty="0" smtClean="0">
              <a:solidFill>
                <a:srgbClr val="00518E"/>
              </a:solidFill>
              <a:latin typeface="Guttman Hatzvi" panose="02010401010101010101" pitchFamily="2" charset="-79"/>
              <a:cs typeface="Guttman Hatzvi" panose="02010401010101010101" pitchFamily="2" charset="-79"/>
            </a:endParaRPr>
          </a:p>
          <a:p>
            <a:endParaRPr lang="en-US" sz="2400" dirty="0">
              <a:solidFill>
                <a:schemeClr val="accent6">
                  <a:lumMod val="75000"/>
                </a:schemeClr>
              </a:solidFill>
              <a:cs typeface="Guttman Hatzvi" panose="02010401010101010101" pitchFamily="2" charset="-79"/>
            </a:endParaRPr>
          </a:p>
          <a:p>
            <a:r>
              <a:rPr lang="he-IL" sz="2800" b="1" dirty="0" smtClean="0">
                <a:solidFill>
                  <a:schemeClr val="accent6">
                    <a:lumMod val="75000"/>
                  </a:schemeClr>
                </a:solidFill>
                <a:latin typeface="Guttman Hatzvi" panose="02010401010101010101" pitchFamily="2" charset="-79"/>
                <a:cs typeface="Guttman Hatzvi" panose="02010401010101010101" pitchFamily="2" charset="-79"/>
              </a:rPr>
              <a:t>אָה </a:t>
            </a:r>
            <a:r>
              <a:rPr lang="he-IL" sz="2800" b="1" dirty="0">
                <a:solidFill>
                  <a:schemeClr val="accent6">
                    <a:lumMod val="75000"/>
                  </a:schemeClr>
                </a:solidFill>
                <a:latin typeface="Guttman Hatzvi" panose="02010401010101010101" pitchFamily="2" charset="-79"/>
                <a:cs typeface="Guttman Hatzvi" panose="02010401010101010101" pitchFamily="2" charset="-79"/>
              </a:rPr>
              <a:t>בָּה גָּה דָּה הָה </a:t>
            </a:r>
            <a:r>
              <a:rPr lang="he-IL" sz="2800" b="1" dirty="0" err="1">
                <a:solidFill>
                  <a:schemeClr val="accent6">
                    <a:lumMod val="75000"/>
                  </a:schemeClr>
                </a:solidFill>
                <a:latin typeface="Guttman Hatzvi" panose="02010401010101010101" pitchFamily="2" charset="-79"/>
                <a:cs typeface="Guttman Hatzvi" panose="02010401010101010101" pitchFamily="2" charset="-79"/>
              </a:rPr>
              <a:t>וָה</a:t>
            </a:r>
            <a:endParaRPr lang="en-US" sz="2800" b="1" dirty="0">
              <a:solidFill>
                <a:schemeClr val="accent6">
                  <a:lumMod val="75000"/>
                </a:schemeClr>
              </a:solidFill>
              <a:cs typeface="Guttman Hatzvi" panose="02010401010101010101" pitchFamily="2" charset="-79"/>
            </a:endParaRPr>
          </a:p>
          <a:p>
            <a:pPr>
              <a:lnSpc>
                <a:spcPct val="150000"/>
              </a:lnSpc>
            </a:pPr>
            <a:r>
              <a:rPr lang="he-IL" sz="2800" b="1" dirty="0">
                <a:solidFill>
                  <a:schemeClr val="accent6">
                    <a:lumMod val="75000"/>
                  </a:schemeClr>
                </a:solidFill>
                <a:latin typeface="Guttman Hatzvi" panose="02010401010101010101" pitchFamily="2" charset="-79"/>
                <a:cs typeface="Guttman Hatzvi" panose="02010401010101010101" pitchFamily="2" charset="-79"/>
              </a:rPr>
              <a:t>זָה חָה </a:t>
            </a:r>
            <a:r>
              <a:rPr lang="he-IL" sz="2800" b="1" dirty="0" err="1">
                <a:solidFill>
                  <a:schemeClr val="accent6">
                    <a:lumMod val="75000"/>
                  </a:schemeClr>
                </a:solidFill>
                <a:latin typeface="Guttman Hatzvi" panose="02010401010101010101" pitchFamily="2" charset="-79"/>
                <a:cs typeface="Guttman Hatzvi" panose="02010401010101010101" pitchFamily="2" charset="-79"/>
              </a:rPr>
              <a:t>טָה</a:t>
            </a:r>
            <a:r>
              <a:rPr lang="he-IL" sz="2800" b="1" dirty="0">
                <a:solidFill>
                  <a:schemeClr val="accent6">
                    <a:lumMod val="75000"/>
                  </a:schemeClr>
                </a:solidFill>
                <a:latin typeface="Guttman Hatzvi" panose="02010401010101010101" pitchFamily="2" charset="-79"/>
                <a:cs typeface="Guttman Hatzvi" panose="02010401010101010101" pitchFamily="2" charset="-79"/>
              </a:rPr>
              <a:t> יָה </a:t>
            </a:r>
            <a:endParaRPr lang="en-US" sz="2800" b="1" dirty="0">
              <a:solidFill>
                <a:schemeClr val="accent6">
                  <a:lumMod val="75000"/>
                </a:schemeClr>
              </a:solidFill>
              <a:cs typeface="Guttman Hatzvi" panose="02010401010101010101" pitchFamily="2" charset="-79"/>
            </a:endParaRPr>
          </a:p>
          <a:p>
            <a:pPr>
              <a:lnSpc>
                <a:spcPct val="150000"/>
              </a:lnSpc>
            </a:pPr>
            <a:r>
              <a:rPr lang="he-IL" sz="2800" b="1" dirty="0">
                <a:solidFill>
                  <a:schemeClr val="accent6">
                    <a:lumMod val="75000"/>
                  </a:schemeClr>
                </a:solidFill>
                <a:latin typeface="Guttman Hatzvi" panose="02010401010101010101" pitchFamily="2" charset="-79"/>
                <a:cs typeface="Guttman Hatzvi" panose="02010401010101010101" pitchFamily="2" charset="-79"/>
              </a:rPr>
              <a:t>כָּה לָה מָה </a:t>
            </a:r>
            <a:r>
              <a:rPr lang="he-IL" sz="2800" b="1" dirty="0" err="1">
                <a:solidFill>
                  <a:schemeClr val="accent6">
                    <a:lumMod val="75000"/>
                  </a:schemeClr>
                </a:solidFill>
                <a:latin typeface="Guttman Hatzvi" panose="02010401010101010101" pitchFamily="2" charset="-79"/>
                <a:cs typeface="Guttman Hatzvi" panose="02010401010101010101" pitchFamily="2" charset="-79"/>
              </a:rPr>
              <a:t>נָה</a:t>
            </a:r>
            <a:r>
              <a:rPr lang="he-IL" sz="2800" b="1" dirty="0">
                <a:solidFill>
                  <a:schemeClr val="accent6">
                    <a:lumMod val="75000"/>
                  </a:schemeClr>
                </a:solidFill>
                <a:latin typeface="Guttman Hatzvi" panose="02010401010101010101" pitchFamily="2" charset="-79"/>
                <a:cs typeface="Guttman Hatzvi" panose="02010401010101010101" pitchFamily="2" charset="-79"/>
              </a:rPr>
              <a:t> סָה </a:t>
            </a:r>
            <a:r>
              <a:rPr lang="he-IL" sz="2800" b="1" dirty="0" err="1">
                <a:solidFill>
                  <a:schemeClr val="accent6">
                    <a:lumMod val="75000"/>
                  </a:schemeClr>
                </a:solidFill>
                <a:latin typeface="Guttman Hatzvi" panose="02010401010101010101" pitchFamily="2" charset="-79"/>
                <a:cs typeface="Guttman Hatzvi" panose="02010401010101010101" pitchFamily="2" charset="-79"/>
              </a:rPr>
              <a:t>עָה</a:t>
            </a:r>
            <a:r>
              <a:rPr lang="he-IL" sz="2800" b="1" dirty="0">
                <a:solidFill>
                  <a:schemeClr val="accent6">
                    <a:lumMod val="75000"/>
                  </a:schemeClr>
                </a:solidFill>
                <a:latin typeface="Guttman Hatzvi" panose="02010401010101010101" pitchFamily="2" charset="-79"/>
                <a:cs typeface="Guttman Hatzvi" panose="02010401010101010101" pitchFamily="2" charset="-79"/>
              </a:rPr>
              <a:t> </a:t>
            </a:r>
            <a:endParaRPr lang="en-US" sz="2800" b="1" dirty="0">
              <a:solidFill>
                <a:schemeClr val="accent6">
                  <a:lumMod val="75000"/>
                </a:schemeClr>
              </a:solidFill>
              <a:cs typeface="Guttman Hatzvi" panose="02010401010101010101" pitchFamily="2" charset="-79"/>
            </a:endParaRPr>
          </a:p>
          <a:p>
            <a:pPr>
              <a:lnSpc>
                <a:spcPct val="150000"/>
              </a:lnSpc>
            </a:pPr>
            <a:r>
              <a:rPr lang="he-IL" sz="2800" b="1" dirty="0">
                <a:solidFill>
                  <a:schemeClr val="accent6">
                    <a:lumMod val="75000"/>
                  </a:schemeClr>
                </a:solidFill>
                <a:latin typeface="Guttman Hatzvi" panose="02010401010101010101" pitchFamily="2" charset="-79"/>
                <a:cs typeface="Guttman Hatzvi" panose="02010401010101010101" pitchFamily="2" charset="-79"/>
              </a:rPr>
              <a:t>פָּה </a:t>
            </a:r>
            <a:r>
              <a:rPr lang="he-IL" sz="2800" b="1" dirty="0" err="1">
                <a:solidFill>
                  <a:schemeClr val="accent6">
                    <a:lumMod val="75000"/>
                  </a:schemeClr>
                </a:solidFill>
                <a:latin typeface="Guttman Hatzvi" panose="02010401010101010101" pitchFamily="2" charset="-79"/>
                <a:cs typeface="Guttman Hatzvi" panose="02010401010101010101" pitchFamily="2" charset="-79"/>
              </a:rPr>
              <a:t>צָה</a:t>
            </a:r>
            <a:r>
              <a:rPr lang="he-IL" sz="2800" b="1" dirty="0">
                <a:solidFill>
                  <a:schemeClr val="accent6">
                    <a:lumMod val="75000"/>
                  </a:schemeClr>
                </a:solidFill>
                <a:latin typeface="Guttman Hatzvi" panose="02010401010101010101" pitchFamily="2" charset="-79"/>
                <a:cs typeface="Guttman Hatzvi" panose="02010401010101010101" pitchFamily="2" charset="-79"/>
              </a:rPr>
              <a:t> </a:t>
            </a:r>
            <a:r>
              <a:rPr lang="he-IL" sz="2800" b="1" dirty="0" err="1">
                <a:solidFill>
                  <a:schemeClr val="accent6">
                    <a:lumMod val="75000"/>
                  </a:schemeClr>
                </a:solidFill>
                <a:latin typeface="Guttman Hatzvi" panose="02010401010101010101" pitchFamily="2" charset="-79"/>
                <a:cs typeface="Guttman Hatzvi" panose="02010401010101010101" pitchFamily="2" charset="-79"/>
              </a:rPr>
              <a:t>קָה</a:t>
            </a:r>
            <a:r>
              <a:rPr lang="he-IL" sz="2800" b="1" dirty="0">
                <a:solidFill>
                  <a:schemeClr val="accent6">
                    <a:lumMod val="75000"/>
                  </a:schemeClr>
                </a:solidFill>
                <a:latin typeface="Guttman Hatzvi" panose="02010401010101010101" pitchFamily="2" charset="-79"/>
                <a:cs typeface="Guttman Hatzvi" panose="02010401010101010101" pitchFamily="2" charset="-79"/>
              </a:rPr>
              <a:t> רָה שָׁה </a:t>
            </a:r>
            <a:r>
              <a:rPr lang="he-IL" sz="2800" b="1" dirty="0" smtClean="0">
                <a:solidFill>
                  <a:schemeClr val="accent6">
                    <a:lumMod val="75000"/>
                  </a:schemeClr>
                </a:solidFill>
                <a:latin typeface="Guttman Hatzvi" panose="02010401010101010101" pitchFamily="2" charset="-79"/>
                <a:cs typeface="Guttman Hatzvi" panose="02010401010101010101" pitchFamily="2" charset="-79"/>
              </a:rPr>
              <a:t>תָּה. </a:t>
            </a:r>
            <a:endParaRPr lang="en-US" sz="2800" b="1" dirty="0">
              <a:solidFill>
                <a:schemeClr val="accent6">
                  <a:lumMod val="75000"/>
                </a:schemeClr>
              </a:solidFill>
              <a:cs typeface="Guttman Hatzvi" panose="02010401010101010101" pitchFamily="2" charset="-79"/>
            </a:endParaRPr>
          </a:p>
        </p:txBody>
      </p:sp>
      <p:sp>
        <p:nvSpPr>
          <p:cNvPr id="4" name="מציין מיקום של מספר שקופית 3"/>
          <p:cNvSpPr>
            <a:spLocks noGrp="1"/>
          </p:cNvSpPr>
          <p:nvPr>
            <p:ph type="sldNum" sz="quarter" idx="12"/>
          </p:nvPr>
        </p:nvSpPr>
        <p:spPr>
          <a:xfrm>
            <a:off x="342900" y="8460433"/>
            <a:ext cx="1600200" cy="486833"/>
          </a:xfrm>
        </p:spPr>
        <p:txBody>
          <a:bodyPr/>
          <a:lstStyle/>
          <a:p>
            <a:fld id="{C60840D6-4A80-4F4C-92AD-B99FC8A0C370}" type="slidenum">
              <a:rPr lang="he-IL" smtClean="0"/>
              <a:t>41</a:t>
            </a:fld>
            <a:endParaRPr lang="he-IL" dirty="0"/>
          </a:p>
        </p:txBody>
      </p:sp>
      <p:pic>
        <p:nvPicPr>
          <p:cNvPr id="15" name="תמונה 14"/>
          <p:cNvPicPr>
            <a:picLocks noChangeAspect="1"/>
          </p:cNvPicPr>
          <p:nvPr/>
        </p:nvPicPr>
        <p:blipFill rotWithShape="1">
          <a:blip r:embed="rId2">
            <a:extLst>
              <a:ext uri="{28A0092B-C50C-407E-A947-70E740481C1C}">
                <a14:useLocalDpi xmlns:a14="http://schemas.microsoft.com/office/drawing/2010/main" val="0"/>
              </a:ext>
            </a:extLst>
          </a:blip>
          <a:srcRect t="13296" r="44870" b="11443"/>
          <a:stretch/>
        </p:blipFill>
        <p:spPr>
          <a:xfrm>
            <a:off x="4220890" y="5040516"/>
            <a:ext cx="2637111" cy="3600000"/>
          </a:xfrm>
          <a:prstGeom prst="rect">
            <a:avLst/>
          </a:prstGeom>
        </p:spPr>
      </p:pic>
      <p:pic>
        <p:nvPicPr>
          <p:cNvPr id="6" name="תמונה 5"/>
          <p:cNvPicPr>
            <a:picLocks noChangeAspect="1"/>
          </p:cNvPicPr>
          <p:nvPr/>
        </p:nvPicPr>
        <p:blipFill rotWithShape="1">
          <a:blip r:embed="rId3">
            <a:extLst>
              <a:ext uri="{28A0092B-C50C-407E-A947-70E740481C1C}">
                <a14:useLocalDpi xmlns:a14="http://schemas.microsoft.com/office/drawing/2010/main" val="0"/>
              </a:ext>
            </a:extLst>
          </a:blip>
          <a:srcRect l="-2446" r="50177"/>
          <a:stretch/>
        </p:blipFill>
        <p:spPr>
          <a:xfrm>
            <a:off x="5029200" y="1363532"/>
            <a:ext cx="1828801" cy="3474433"/>
          </a:xfrm>
          <a:prstGeom prst="rect">
            <a:avLst/>
          </a:prstGeom>
        </p:spPr>
      </p:pic>
    </p:spTree>
    <p:extLst>
      <p:ext uri="{BB962C8B-B14F-4D97-AF65-F5344CB8AC3E}">
        <p14:creationId xmlns:p14="http://schemas.microsoft.com/office/powerpoint/2010/main" val="103566963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988840" y="721888"/>
            <a:ext cx="3950943" cy="6032421"/>
          </a:xfrm>
          <a:prstGeom prst="rect">
            <a:avLst/>
          </a:prstGeom>
          <a:ln>
            <a:noFill/>
          </a:ln>
        </p:spPr>
        <p:style>
          <a:lnRef idx="2">
            <a:schemeClr val="accent2"/>
          </a:lnRef>
          <a:fillRef idx="1">
            <a:schemeClr val="lt1"/>
          </a:fillRef>
          <a:effectRef idx="0">
            <a:schemeClr val="accent2"/>
          </a:effectRef>
          <a:fontRef idx="minor">
            <a:schemeClr val="dk1"/>
          </a:fontRef>
        </p:style>
        <p:txBody>
          <a:bodyPr wrap="square" rtlCol="1">
            <a:spAutoFit/>
          </a:bodyPr>
          <a:lstStyle/>
          <a:p>
            <a:pPr>
              <a:lnSpc>
                <a:spcPct val="150000"/>
              </a:lnSpc>
            </a:pPr>
            <a:r>
              <a:rPr lang="he-IL" sz="2400" dirty="0" smtClean="0">
                <a:solidFill>
                  <a:schemeClr val="accent6">
                    <a:lumMod val="75000"/>
                  </a:schemeClr>
                </a:solidFill>
                <a:cs typeface="Guttman Hatzvi" panose="02010401010101010101" pitchFamily="2" charset="-79"/>
              </a:rPr>
              <a:t>נֶהְדָּר </a:t>
            </a:r>
            <a:r>
              <a:rPr lang="he-IL" sz="2400" dirty="0">
                <a:solidFill>
                  <a:schemeClr val="accent6">
                    <a:lumMod val="75000"/>
                  </a:schemeClr>
                </a:solidFill>
                <a:cs typeface="Guttman Hatzvi" panose="02010401010101010101" pitchFamily="2" charset="-79"/>
              </a:rPr>
              <a:t>נִפְלָא! </a:t>
            </a:r>
            <a:r>
              <a:rPr lang="he-IL" sz="2400" dirty="0">
                <a:solidFill>
                  <a:srgbClr val="00518E"/>
                </a:solidFill>
                <a:cs typeface="Guttman Hatzvi" panose="02010401010101010101" pitchFamily="2" charset="-79"/>
              </a:rPr>
              <a:t>תּוֹדָה </a:t>
            </a:r>
            <a:r>
              <a:rPr lang="he-IL" sz="2800" b="1" dirty="0" smtClean="0">
                <a:solidFill>
                  <a:srgbClr val="00518E"/>
                </a:solidFill>
                <a:cs typeface="Guttman Hatzvi" panose="02010401010101010101" pitchFamily="2" charset="-79"/>
              </a:rPr>
              <a:t>רַבָּה!  </a:t>
            </a:r>
            <a:endParaRPr lang="he-IL" sz="2400" b="1" dirty="0">
              <a:solidFill>
                <a:srgbClr val="00518E"/>
              </a:solidFill>
              <a:cs typeface="Guttman Hatzvi" panose="02010401010101010101" pitchFamily="2" charset="-79"/>
            </a:endParaRPr>
          </a:p>
          <a:p>
            <a:pPr>
              <a:lnSpc>
                <a:spcPct val="150000"/>
              </a:lnSpc>
            </a:pPr>
            <a:r>
              <a:rPr lang="he-IL" sz="2400" dirty="0">
                <a:solidFill>
                  <a:srgbClr val="00518E"/>
                </a:solidFill>
                <a:cs typeface="Guttman Hatzvi" panose="02010401010101010101" pitchFamily="2" charset="-79"/>
              </a:rPr>
              <a:t>אֲנַחְנוּ חוֹזְרִים </a:t>
            </a:r>
            <a:r>
              <a:rPr lang="he-IL" sz="2400" dirty="0" smtClean="0">
                <a:solidFill>
                  <a:srgbClr val="00518E"/>
                </a:solidFill>
                <a:cs typeface="Guttman Hatzvi" panose="02010401010101010101" pitchFamily="2" charset="-79"/>
              </a:rPr>
              <a:t>לָעֲבוֹדָה.</a:t>
            </a:r>
            <a:endParaRPr lang="he-IL" sz="2400" dirty="0">
              <a:solidFill>
                <a:srgbClr val="00518E"/>
              </a:solidFill>
              <a:cs typeface="Guttman Hatzvi" panose="02010401010101010101" pitchFamily="2" charset="-79"/>
            </a:endParaRPr>
          </a:p>
          <a:p>
            <a:pPr>
              <a:lnSpc>
                <a:spcPct val="150000"/>
              </a:lnSpc>
            </a:pPr>
            <a:r>
              <a:rPr lang="he-IL" sz="2400" dirty="0">
                <a:solidFill>
                  <a:schemeClr val="accent6">
                    <a:lumMod val="75000"/>
                  </a:schemeClr>
                </a:solidFill>
                <a:cs typeface="Guttman Hatzvi" panose="02010401010101010101" pitchFamily="2" charset="-79"/>
              </a:rPr>
              <a:t>אַתֶּם לֹא </a:t>
            </a:r>
            <a:r>
              <a:rPr lang="he-IL" sz="2400" dirty="0" err="1">
                <a:solidFill>
                  <a:schemeClr val="accent6">
                    <a:lumMod val="75000"/>
                  </a:schemeClr>
                </a:solidFill>
                <a:cs typeface="Guttman Hatzvi" panose="02010401010101010101" pitchFamily="2" charset="-79"/>
              </a:rPr>
              <a:t>דַּיָּגִים</a:t>
            </a:r>
            <a:r>
              <a:rPr lang="he-IL" sz="2400" dirty="0">
                <a:solidFill>
                  <a:schemeClr val="accent6">
                    <a:lumMod val="75000"/>
                  </a:schemeClr>
                </a:solidFill>
                <a:cs typeface="Guttman Hatzvi" panose="02010401010101010101" pitchFamily="2" charset="-79"/>
              </a:rPr>
              <a:t>?</a:t>
            </a:r>
          </a:p>
          <a:p>
            <a:endParaRPr lang="he-IL" sz="2400" dirty="0" smtClean="0">
              <a:solidFill>
                <a:srgbClr val="3333CC"/>
              </a:solidFill>
              <a:cs typeface="Guttman Hatzvi" panose="02010401010101010101" pitchFamily="2" charset="-79"/>
            </a:endParaRPr>
          </a:p>
          <a:p>
            <a:r>
              <a:rPr lang="he-IL" sz="2400" dirty="0" smtClean="0">
                <a:solidFill>
                  <a:srgbClr val="002060"/>
                </a:solidFill>
                <a:cs typeface="Guttman Hatzvi" panose="02010401010101010101" pitchFamily="2" charset="-79"/>
              </a:rPr>
              <a:t>כִּמְעַט, </a:t>
            </a:r>
            <a:r>
              <a:rPr lang="he-IL" sz="2800" b="1" dirty="0" smtClean="0">
                <a:solidFill>
                  <a:srgbClr val="002060"/>
                </a:solidFill>
                <a:cs typeface="Guttman Hatzvi" panose="02010401010101010101" pitchFamily="2" charset="-79"/>
              </a:rPr>
              <a:t>פַּתָּח</a:t>
            </a:r>
            <a:r>
              <a:rPr lang="he-IL" sz="2400" dirty="0" smtClean="0">
                <a:solidFill>
                  <a:srgbClr val="002060"/>
                </a:solidFill>
                <a:cs typeface="Guttman Hatzvi" panose="02010401010101010101" pitchFamily="2" charset="-79"/>
              </a:rPr>
              <a:t> </a:t>
            </a:r>
            <a:r>
              <a:rPr lang="he-IL" sz="2400" dirty="0">
                <a:solidFill>
                  <a:srgbClr val="002060"/>
                </a:solidFill>
                <a:cs typeface="Guttman Hatzvi" panose="02010401010101010101" pitchFamily="2" charset="-79"/>
              </a:rPr>
              <a:t>הוּא</a:t>
            </a:r>
            <a:r>
              <a:rPr lang="he-IL" sz="2800" b="1" dirty="0">
                <a:solidFill>
                  <a:srgbClr val="002060"/>
                </a:solidFill>
                <a:cs typeface="Guttman Hatzvi" panose="02010401010101010101" pitchFamily="2" charset="-79"/>
              </a:rPr>
              <a:t> </a:t>
            </a:r>
            <a:r>
              <a:rPr lang="he-IL" sz="2800" b="1" dirty="0" smtClean="0">
                <a:solidFill>
                  <a:srgbClr val="002060"/>
                </a:solidFill>
                <a:cs typeface="Guttman Hatzvi" panose="02010401010101010101" pitchFamily="2" charset="-79"/>
              </a:rPr>
              <a:t>טַבָּח.</a:t>
            </a:r>
            <a:endParaRPr lang="he-IL" sz="2400" b="1" dirty="0">
              <a:solidFill>
                <a:srgbClr val="002060"/>
              </a:solidFill>
              <a:cs typeface="Guttman Hatzvi" panose="02010401010101010101" pitchFamily="2" charset="-79"/>
            </a:endParaRPr>
          </a:p>
          <a:p>
            <a:pPr>
              <a:lnSpc>
                <a:spcPct val="150000"/>
              </a:lnSpc>
            </a:pPr>
            <a:r>
              <a:rPr lang="he-IL" sz="2400" dirty="0" smtClean="0">
                <a:solidFill>
                  <a:srgbClr val="236F56"/>
                </a:solidFill>
                <a:cs typeface="Guttman Hatzvi" panose="02010401010101010101" pitchFamily="2" charset="-79"/>
              </a:rPr>
              <a:t>אֲנִי </a:t>
            </a:r>
            <a:r>
              <a:rPr lang="he-IL" sz="2800" b="1" dirty="0" smtClean="0">
                <a:solidFill>
                  <a:srgbClr val="236F56"/>
                </a:solidFill>
                <a:cs typeface="Guttman Hatzvi" panose="02010401010101010101" pitchFamily="2" charset="-79"/>
              </a:rPr>
              <a:t>זַמָּר.</a:t>
            </a:r>
            <a:endParaRPr lang="he-IL" sz="2400" b="1" dirty="0">
              <a:solidFill>
                <a:srgbClr val="236F56"/>
              </a:solidFill>
              <a:cs typeface="Guttman Hatzvi" panose="02010401010101010101" pitchFamily="2" charset="-79"/>
            </a:endParaRPr>
          </a:p>
          <a:p>
            <a:pPr>
              <a:lnSpc>
                <a:spcPct val="150000"/>
              </a:lnSpc>
            </a:pPr>
            <a:r>
              <a:rPr lang="he-IL" sz="2400" dirty="0">
                <a:solidFill>
                  <a:srgbClr val="002060"/>
                </a:solidFill>
                <a:cs typeface="Guttman Hatzvi" panose="02010401010101010101" pitchFamily="2" charset="-79"/>
              </a:rPr>
              <a:t>מִמָּתַי </a:t>
            </a:r>
            <a:r>
              <a:rPr lang="he-IL" sz="2800" b="1" dirty="0">
                <a:solidFill>
                  <a:srgbClr val="002060"/>
                </a:solidFill>
                <a:cs typeface="Guttman Hatzvi" panose="02010401010101010101" pitchFamily="2" charset="-79"/>
              </a:rPr>
              <a:t>אַתָּה </a:t>
            </a:r>
            <a:r>
              <a:rPr lang="he-IL" sz="2800" b="1" dirty="0" smtClean="0">
                <a:solidFill>
                  <a:srgbClr val="002060"/>
                </a:solidFill>
                <a:cs typeface="Guttman Hatzvi" panose="02010401010101010101" pitchFamily="2" charset="-79"/>
              </a:rPr>
              <a:t>שָׁר?</a:t>
            </a:r>
            <a:endParaRPr lang="he-IL" sz="2800" b="1" dirty="0">
              <a:solidFill>
                <a:srgbClr val="002060"/>
              </a:solidFill>
              <a:cs typeface="Guttman Hatzvi" panose="02010401010101010101" pitchFamily="2" charset="-79"/>
            </a:endParaRPr>
          </a:p>
          <a:p>
            <a:pPr>
              <a:lnSpc>
                <a:spcPct val="150000"/>
              </a:lnSpc>
            </a:pPr>
            <a:r>
              <a:rPr lang="he-IL" sz="2400" dirty="0">
                <a:solidFill>
                  <a:srgbClr val="236F56"/>
                </a:solidFill>
                <a:cs typeface="Guttman Hatzvi" panose="02010401010101010101" pitchFamily="2" charset="-79"/>
              </a:rPr>
              <a:t>מִ</a:t>
            </a:r>
            <a:r>
              <a:rPr lang="he-IL" sz="2800" b="1" dirty="0">
                <a:solidFill>
                  <a:srgbClr val="236F56"/>
                </a:solidFill>
                <a:cs typeface="Guttman Hatzvi" panose="02010401010101010101" pitchFamily="2" charset="-79"/>
              </a:rPr>
              <a:t>מָּחָר.</a:t>
            </a:r>
          </a:p>
          <a:p>
            <a:endParaRPr lang="he-IL" sz="2400" dirty="0" smtClean="0">
              <a:solidFill>
                <a:srgbClr val="0070C0"/>
              </a:solidFill>
              <a:cs typeface="Guttman Hatzvi" panose="02010401010101010101" pitchFamily="2" charset="-79"/>
            </a:endParaRPr>
          </a:p>
          <a:p>
            <a:r>
              <a:rPr lang="he-IL" sz="2800" b="1" dirty="0" smtClean="0">
                <a:solidFill>
                  <a:srgbClr val="236F56"/>
                </a:solidFill>
                <a:cs typeface="Guttman Hatzvi" panose="02010401010101010101" pitchFamily="2" charset="-79"/>
              </a:rPr>
              <a:t>קָמָץ</a:t>
            </a:r>
            <a:r>
              <a:rPr lang="he-IL" sz="2400" dirty="0" smtClean="0">
                <a:solidFill>
                  <a:srgbClr val="236F56"/>
                </a:solidFill>
                <a:cs typeface="Guttman Hatzvi" panose="02010401010101010101" pitchFamily="2" charset="-79"/>
              </a:rPr>
              <a:t> הוּא... </a:t>
            </a:r>
          </a:p>
          <a:p>
            <a:pPr>
              <a:lnSpc>
                <a:spcPct val="150000"/>
              </a:lnSpc>
            </a:pPr>
            <a:r>
              <a:rPr lang="he-IL" sz="2800" b="1" dirty="0" smtClean="0">
                <a:solidFill>
                  <a:srgbClr val="236F56"/>
                </a:solidFill>
                <a:cs typeface="Guttman Hatzvi" panose="02010401010101010101" pitchFamily="2" charset="-79"/>
              </a:rPr>
              <a:t>מָה אַתָּה?</a:t>
            </a:r>
          </a:p>
        </p:txBody>
      </p:sp>
      <p:sp>
        <p:nvSpPr>
          <p:cNvPr id="7" name="מציין מיקום של מספר שקופית 6"/>
          <p:cNvSpPr>
            <a:spLocks noGrp="1"/>
          </p:cNvSpPr>
          <p:nvPr>
            <p:ph type="sldNum" sz="quarter" idx="12"/>
          </p:nvPr>
        </p:nvSpPr>
        <p:spPr>
          <a:xfrm>
            <a:off x="6165304" y="8460432"/>
            <a:ext cx="1600200" cy="486833"/>
          </a:xfrm>
        </p:spPr>
        <p:txBody>
          <a:bodyPr/>
          <a:lstStyle/>
          <a:p>
            <a:fld id="{C60840D6-4A80-4F4C-92AD-B99FC8A0C370}" type="slidenum">
              <a:rPr lang="he-IL" smtClean="0"/>
              <a:t>42</a:t>
            </a:fld>
            <a:endParaRPr lang="he-IL" dirty="0"/>
          </a:p>
        </p:txBody>
      </p:sp>
      <p:grpSp>
        <p:nvGrpSpPr>
          <p:cNvPr id="17" name="קבוצה 16"/>
          <p:cNvGrpSpPr>
            <a:grpSpLocks noChangeAspect="1"/>
          </p:cNvGrpSpPr>
          <p:nvPr/>
        </p:nvGrpSpPr>
        <p:grpSpPr>
          <a:xfrm rot="911455" flipH="1">
            <a:off x="562580" y="3992954"/>
            <a:ext cx="586144" cy="444763"/>
            <a:chOff x="5762786" y="2677782"/>
            <a:chExt cx="890077" cy="675383"/>
          </a:xfrm>
        </p:grpSpPr>
        <p:sp>
          <p:nvSpPr>
            <p:cNvPr id="18" name="מלבן 17"/>
            <p:cNvSpPr>
              <a:spLocks noChangeAspect="1"/>
            </p:cNvSpPr>
            <p:nvPr/>
          </p:nvSpPr>
          <p:spPr>
            <a:xfrm rot="878476">
              <a:off x="5762786" y="2677782"/>
              <a:ext cx="890077" cy="184819"/>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19" name="מלבן 18"/>
            <p:cNvSpPr/>
            <p:nvPr/>
          </p:nvSpPr>
          <p:spPr>
            <a:xfrm rot="878476">
              <a:off x="6068261" y="2851812"/>
              <a:ext cx="127738" cy="501353"/>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grpSp>
      <p:sp>
        <p:nvSpPr>
          <p:cNvPr id="14" name="אליפסה 13"/>
          <p:cNvSpPr/>
          <p:nvPr/>
        </p:nvSpPr>
        <p:spPr>
          <a:xfrm>
            <a:off x="2060848" y="4070095"/>
            <a:ext cx="910323" cy="71792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21" name="אליפסה 20"/>
          <p:cNvSpPr/>
          <p:nvPr/>
        </p:nvSpPr>
        <p:spPr>
          <a:xfrm>
            <a:off x="380023" y="5796136"/>
            <a:ext cx="190243" cy="3589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pic>
        <p:nvPicPr>
          <p:cNvPr id="26" name="תמונה 2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628331" y="4140504"/>
            <a:ext cx="2872677" cy="4968000"/>
          </a:xfrm>
          <a:prstGeom prst="rect">
            <a:avLst/>
          </a:prstGeom>
        </p:spPr>
      </p:pic>
      <p:pic>
        <p:nvPicPr>
          <p:cNvPr id="10" name="תמונה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42646" y="8451997"/>
            <a:ext cx="591691" cy="566513"/>
          </a:xfrm>
          <a:prstGeom prst="rect">
            <a:avLst/>
          </a:prstGeom>
        </p:spPr>
      </p:pic>
    </p:spTree>
    <p:extLst>
      <p:ext uri="{BB962C8B-B14F-4D97-AF65-F5344CB8AC3E}">
        <p14:creationId xmlns:p14="http://schemas.microsoft.com/office/powerpoint/2010/main" val="141654046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מציין מיקום של מספר שקופית 6"/>
          <p:cNvSpPr>
            <a:spLocks noGrp="1"/>
          </p:cNvSpPr>
          <p:nvPr>
            <p:ph type="sldNum" sz="quarter" idx="12"/>
          </p:nvPr>
        </p:nvSpPr>
        <p:spPr>
          <a:xfrm>
            <a:off x="342900" y="8477655"/>
            <a:ext cx="1600200" cy="486833"/>
          </a:xfrm>
        </p:spPr>
        <p:txBody>
          <a:bodyPr/>
          <a:lstStyle/>
          <a:p>
            <a:fld id="{C60840D6-4A80-4F4C-92AD-B99FC8A0C370}" type="slidenum">
              <a:rPr lang="he-IL" smtClean="0"/>
              <a:t>43</a:t>
            </a:fld>
            <a:endParaRPr lang="he-IL"/>
          </a:p>
        </p:txBody>
      </p:sp>
      <p:sp>
        <p:nvSpPr>
          <p:cNvPr id="11" name="TextBox 10"/>
          <p:cNvSpPr txBox="1"/>
          <p:nvPr/>
        </p:nvSpPr>
        <p:spPr>
          <a:xfrm>
            <a:off x="261170" y="755577"/>
            <a:ext cx="3323410" cy="4924425"/>
          </a:xfrm>
          <a:prstGeom prst="rect">
            <a:avLst/>
          </a:prstGeom>
          <a:noFill/>
        </p:spPr>
        <p:txBody>
          <a:bodyPr wrap="none" rtlCol="1">
            <a:spAutoFit/>
          </a:bodyPr>
          <a:lstStyle/>
          <a:p>
            <a:pPr>
              <a:lnSpc>
                <a:spcPct val="150000"/>
              </a:lnSpc>
            </a:pPr>
            <a:r>
              <a:rPr lang="he-IL" sz="2800" dirty="0">
                <a:solidFill>
                  <a:srgbClr val="002060"/>
                </a:solidFill>
                <a:cs typeface="Guttman Hatzvi" panose="02010401010101010101" pitchFamily="2" charset="-79"/>
              </a:rPr>
              <a:t>אֲנִי לֵצָן.</a:t>
            </a:r>
          </a:p>
          <a:p>
            <a:pPr>
              <a:lnSpc>
                <a:spcPct val="150000"/>
              </a:lnSpc>
            </a:pPr>
            <a:r>
              <a:rPr lang="he-IL" sz="3200" b="1" dirty="0">
                <a:solidFill>
                  <a:srgbClr val="00518E"/>
                </a:solidFill>
                <a:cs typeface="Guttman Hatzvi" panose="02010401010101010101" pitchFamily="2" charset="-79"/>
              </a:rPr>
              <a:t>אָז </a:t>
            </a:r>
            <a:r>
              <a:rPr lang="he-IL" sz="2800" dirty="0">
                <a:solidFill>
                  <a:srgbClr val="00518E"/>
                </a:solidFill>
                <a:cs typeface="Guttman Hatzvi" panose="02010401010101010101" pitchFamily="2" charset="-79"/>
              </a:rPr>
              <a:t>סַפֵּר לָנוּ בְּדִיחָה.</a:t>
            </a:r>
          </a:p>
          <a:p>
            <a:endParaRPr lang="he-IL" sz="2800" b="1" dirty="0" smtClean="0">
              <a:solidFill>
                <a:srgbClr val="236F56"/>
              </a:solidFill>
              <a:cs typeface="Guttman Hatzvi" panose="02010401010101010101" pitchFamily="2" charset="-79"/>
            </a:endParaRPr>
          </a:p>
          <a:p>
            <a:r>
              <a:rPr lang="he-IL" sz="2800" b="1" dirty="0" smtClean="0">
                <a:solidFill>
                  <a:srgbClr val="236F56"/>
                </a:solidFill>
                <a:cs typeface="Guttman Hatzvi" panose="02010401010101010101" pitchFamily="2" charset="-79"/>
              </a:rPr>
              <a:t>יַאלְלָה</a:t>
            </a:r>
            <a:endParaRPr lang="he-IL" sz="2800" b="1" dirty="0">
              <a:solidFill>
                <a:srgbClr val="236F56"/>
              </a:solidFill>
              <a:cs typeface="Guttman Hatzvi" panose="02010401010101010101" pitchFamily="2" charset="-79"/>
            </a:endParaRPr>
          </a:p>
          <a:p>
            <a:pPr>
              <a:lnSpc>
                <a:spcPct val="150000"/>
              </a:lnSpc>
            </a:pPr>
            <a:r>
              <a:rPr lang="he-IL" sz="2800" b="1" dirty="0">
                <a:solidFill>
                  <a:srgbClr val="236F56"/>
                </a:solidFill>
                <a:cs typeface="Guttman Hatzvi" panose="02010401010101010101" pitchFamily="2" charset="-79"/>
              </a:rPr>
              <a:t>אַל</a:t>
            </a:r>
            <a:r>
              <a:rPr lang="he-IL" sz="2400" dirty="0">
                <a:solidFill>
                  <a:srgbClr val="236F56"/>
                </a:solidFill>
                <a:cs typeface="Guttman Hatzvi" panose="02010401010101010101" pitchFamily="2" charset="-79"/>
              </a:rPr>
              <a:t> תִּהְיֶה </a:t>
            </a:r>
            <a:r>
              <a:rPr lang="he-IL" sz="2800" b="1" dirty="0">
                <a:solidFill>
                  <a:srgbClr val="236F56"/>
                </a:solidFill>
                <a:cs typeface="Guttman Hatzvi" panose="02010401010101010101" pitchFamily="2" charset="-79"/>
              </a:rPr>
              <a:t>קַמְצָן.</a:t>
            </a:r>
            <a:endParaRPr lang="he-IL" sz="2400" b="1" dirty="0">
              <a:solidFill>
                <a:srgbClr val="236F56"/>
              </a:solidFill>
              <a:cs typeface="Guttman Hatzvi" panose="02010401010101010101" pitchFamily="2" charset="-79"/>
            </a:endParaRPr>
          </a:p>
          <a:p>
            <a:pPr>
              <a:lnSpc>
                <a:spcPct val="150000"/>
              </a:lnSpc>
            </a:pPr>
            <a:r>
              <a:rPr lang="he-IL" sz="2800" b="1" dirty="0" smtClean="0">
                <a:solidFill>
                  <a:srgbClr val="002060"/>
                </a:solidFill>
                <a:cs typeface="Guttman Hatzvi" panose="02010401010101010101" pitchFamily="2" charset="-79"/>
              </a:rPr>
              <a:t>מָה אָמַרְתָּ</a:t>
            </a:r>
            <a:r>
              <a:rPr lang="he-IL" sz="2800" b="1" dirty="0">
                <a:solidFill>
                  <a:srgbClr val="002060"/>
                </a:solidFill>
                <a:cs typeface="Guttman Hatzvi" panose="02010401010101010101" pitchFamily="2" charset="-79"/>
              </a:rPr>
              <a:t>?</a:t>
            </a:r>
          </a:p>
          <a:p>
            <a:pPr>
              <a:lnSpc>
                <a:spcPct val="150000"/>
              </a:lnSpc>
            </a:pPr>
            <a:r>
              <a:rPr lang="he-IL" sz="2400" dirty="0">
                <a:solidFill>
                  <a:srgbClr val="236F56"/>
                </a:solidFill>
                <a:cs typeface="Guttman Hatzvi" panose="02010401010101010101" pitchFamily="2" charset="-79"/>
              </a:rPr>
              <a:t>שֶׁ</a:t>
            </a:r>
            <a:r>
              <a:rPr lang="he-IL" sz="2800" b="1" dirty="0">
                <a:solidFill>
                  <a:srgbClr val="236F56"/>
                </a:solidFill>
                <a:cs typeface="Guttman Hatzvi" panose="02010401010101010101" pitchFamily="2" charset="-79"/>
              </a:rPr>
              <a:t>מַּזָּל</a:t>
            </a:r>
            <a:r>
              <a:rPr lang="he-IL" sz="2400" dirty="0">
                <a:solidFill>
                  <a:srgbClr val="236F56"/>
                </a:solidFill>
                <a:cs typeface="Guttman Hatzvi" panose="02010401010101010101" pitchFamily="2" charset="-79"/>
              </a:rPr>
              <a:t> שֶׁהִתְעוֹרַרְתָּ</a:t>
            </a:r>
            <a:r>
              <a:rPr lang="he-IL" sz="2400" dirty="0" smtClean="0">
                <a:solidFill>
                  <a:srgbClr val="236F56"/>
                </a:solidFill>
                <a:cs typeface="Guttman Hatzvi" panose="02010401010101010101" pitchFamily="2" charset="-79"/>
              </a:rPr>
              <a:t>.</a:t>
            </a:r>
            <a:endParaRPr lang="he-IL" sz="2400" dirty="0">
              <a:solidFill>
                <a:srgbClr val="236F56"/>
              </a:solidFill>
              <a:cs typeface="Guttman Hatzvi" panose="02010401010101010101" pitchFamily="2" charset="-79"/>
            </a:endParaRPr>
          </a:p>
          <a:p>
            <a:pPr>
              <a:lnSpc>
                <a:spcPct val="150000"/>
              </a:lnSpc>
            </a:pPr>
            <a:r>
              <a:rPr lang="he-IL" sz="2800" b="1" dirty="0">
                <a:solidFill>
                  <a:srgbClr val="002060"/>
                </a:solidFill>
                <a:cs typeface="Guttman Hatzvi" panose="02010401010101010101" pitchFamily="2" charset="-79"/>
              </a:rPr>
              <a:t>אָה</a:t>
            </a:r>
            <a:r>
              <a:rPr lang="he-IL" sz="2800" b="1" dirty="0">
                <a:solidFill>
                  <a:srgbClr val="00518E"/>
                </a:solidFill>
                <a:cs typeface="Guttman Hatzvi" panose="02010401010101010101" pitchFamily="2" charset="-79"/>
              </a:rPr>
              <a:t> </a:t>
            </a:r>
            <a:r>
              <a:rPr lang="he-IL" sz="2800" b="1" dirty="0" err="1">
                <a:solidFill>
                  <a:srgbClr val="00518E"/>
                </a:solidFill>
                <a:cs typeface="Guttman Hatzvi" panose="02010401010101010101" pitchFamily="2" charset="-79"/>
              </a:rPr>
              <a:t>אָה</a:t>
            </a:r>
            <a:r>
              <a:rPr lang="he-IL" sz="2800" b="1" dirty="0">
                <a:solidFill>
                  <a:srgbClr val="00518E"/>
                </a:solidFill>
                <a:cs typeface="Guttman Hatzvi" panose="02010401010101010101" pitchFamily="2" charset="-79"/>
              </a:rPr>
              <a:t> </a:t>
            </a:r>
            <a:r>
              <a:rPr lang="he-IL" sz="2800" b="1" dirty="0" err="1">
                <a:solidFill>
                  <a:schemeClr val="accent6">
                    <a:lumMod val="75000"/>
                  </a:schemeClr>
                </a:solidFill>
                <a:cs typeface="Guttman Hatzvi" panose="02010401010101010101" pitchFamily="2" charset="-79"/>
              </a:rPr>
              <a:t>אָה</a:t>
            </a:r>
            <a:r>
              <a:rPr lang="he-IL" sz="2800" b="1" dirty="0">
                <a:solidFill>
                  <a:schemeClr val="accent6">
                    <a:lumMod val="75000"/>
                  </a:schemeClr>
                </a:solidFill>
                <a:cs typeface="Guttman Hatzvi" panose="02010401010101010101" pitchFamily="2" charset="-79"/>
              </a:rPr>
              <a:t>!</a:t>
            </a:r>
          </a:p>
        </p:txBody>
      </p:sp>
      <p:sp>
        <p:nvSpPr>
          <p:cNvPr id="23" name="מלבן 22"/>
          <p:cNvSpPr>
            <a:spLocks noChangeAspect="1"/>
          </p:cNvSpPr>
          <p:nvPr/>
        </p:nvSpPr>
        <p:spPr>
          <a:xfrm rot="1331992" flipH="1">
            <a:off x="6031045" y="4392329"/>
            <a:ext cx="637376" cy="130017"/>
          </a:xfrm>
          <a:prstGeom prst="rect">
            <a:avLst/>
          </a:prstGeom>
          <a:solidFill>
            <a:srgbClr val="2A8667"/>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pic>
        <p:nvPicPr>
          <p:cNvPr id="17" name="תמונה 1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92658" y="4538020"/>
            <a:ext cx="3175753" cy="4498476"/>
          </a:xfrm>
          <a:prstGeom prst="rect">
            <a:avLst/>
          </a:prstGeom>
        </p:spPr>
      </p:pic>
      <p:pic>
        <p:nvPicPr>
          <p:cNvPr id="8" name="תמונה 7">
            <a:hlinkClick r:id="rId3" action="ppaction://hlinksldjump"/>
          </p:cNvPr>
          <p:cNvPicPr>
            <a:picLocks noChangeAspect="1"/>
          </p:cNvPicPr>
          <p:nvPr/>
        </p:nvPicPr>
        <p:blipFill>
          <a:blip r:embed="rId4">
            <a:extLst>
              <a:ext uri="{BEBA8EAE-BF5A-486C-A8C5-ECC9F3942E4B}">
                <a14:imgProps xmlns:a14="http://schemas.microsoft.com/office/drawing/2010/main">
                  <a14:imgLayer r:embed="rId5">
                    <a14:imgEffect>
                      <a14:saturation sat="400000"/>
                    </a14:imgEffect>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620688" y="8175254"/>
            <a:ext cx="1225195" cy="804605"/>
          </a:xfrm>
          <a:prstGeom prst="rect">
            <a:avLst/>
          </a:prstGeom>
        </p:spPr>
      </p:pic>
      <p:pic>
        <p:nvPicPr>
          <p:cNvPr id="9" name="תמונה 8">
            <a:hlinkClick r:id="rId6" action="ppaction://hlinksldjump"/>
          </p:cNvPr>
          <p:cNvPicPr>
            <a:picLocks noChangeAspect="1"/>
          </p:cNvPicPr>
          <p:nvPr/>
        </p:nvPicPr>
        <p:blipFill>
          <a:blip r:embed="rId7">
            <a:extLst>
              <a:ext uri="{BEBA8EAE-BF5A-486C-A8C5-ECC9F3942E4B}">
                <a14:imgProps xmlns:a14="http://schemas.microsoft.com/office/drawing/2010/main">
                  <a14:imgLayer r:embed="rId8">
                    <a14:imgEffect>
                      <a14:saturation sat="400000"/>
                    </a14:imgEffect>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1926826" y="8167158"/>
            <a:ext cx="1286150" cy="798510"/>
          </a:xfrm>
          <a:prstGeom prst="rect">
            <a:avLst/>
          </a:prstGeom>
        </p:spPr>
      </p:pic>
    </p:spTree>
    <p:extLst>
      <p:ext uri="{BB962C8B-B14F-4D97-AF65-F5344CB8AC3E}">
        <p14:creationId xmlns:p14="http://schemas.microsoft.com/office/powerpoint/2010/main" val="24936672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תמונה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3312" y="2267744"/>
            <a:ext cx="5724000" cy="5724000"/>
          </a:xfrm>
          <a:prstGeom prst="rect">
            <a:avLst/>
          </a:prstGeom>
        </p:spPr>
      </p:pic>
      <p:sp>
        <p:nvSpPr>
          <p:cNvPr id="5" name="מציין מיקום של מספר שקופית 4"/>
          <p:cNvSpPr>
            <a:spLocks noGrp="1"/>
          </p:cNvSpPr>
          <p:nvPr>
            <p:ph type="sldNum" sz="quarter" idx="12"/>
          </p:nvPr>
        </p:nvSpPr>
        <p:spPr>
          <a:xfrm>
            <a:off x="6237312" y="8475136"/>
            <a:ext cx="1600200" cy="486833"/>
          </a:xfrm>
        </p:spPr>
        <p:txBody>
          <a:bodyPr/>
          <a:lstStyle/>
          <a:p>
            <a:fld id="{C60840D6-4A80-4F4C-92AD-B99FC8A0C370}" type="slidenum">
              <a:rPr lang="he-IL" smtClean="0"/>
              <a:t>44</a:t>
            </a:fld>
            <a:endParaRPr lang="he-IL" dirty="0"/>
          </a:p>
        </p:txBody>
      </p:sp>
      <p:sp>
        <p:nvSpPr>
          <p:cNvPr id="20" name="TextBox 19"/>
          <p:cNvSpPr txBox="1"/>
          <p:nvPr/>
        </p:nvSpPr>
        <p:spPr>
          <a:xfrm>
            <a:off x="2493627" y="4067944"/>
            <a:ext cx="1692477" cy="584775"/>
          </a:xfrm>
          <a:prstGeom prst="rect">
            <a:avLst/>
          </a:prstGeom>
          <a:noFill/>
        </p:spPr>
        <p:txBody>
          <a:bodyPr wrap="square" rtlCol="1">
            <a:spAutoFit/>
          </a:bodyPr>
          <a:lstStyle/>
          <a:p>
            <a:r>
              <a:rPr lang="he-IL" sz="3200" dirty="0" smtClean="0">
                <a:solidFill>
                  <a:srgbClr val="0070C0"/>
                </a:solidFill>
                <a:latin typeface="Guttman David" panose="02010401010101010101" pitchFamily="2" charset="-79"/>
                <a:cs typeface="Guttman David" panose="02010401010101010101" pitchFamily="2" charset="-79"/>
              </a:rPr>
              <a:t>ח</a:t>
            </a:r>
            <a:r>
              <a:rPr lang="en-US" sz="3200" dirty="0" smtClean="0">
                <a:solidFill>
                  <a:srgbClr val="0070C0"/>
                </a:solidFill>
                <a:latin typeface="Guttman David" panose="02010401010101010101" pitchFamily="2" charset="-79"/>
                <a:cs typeface="Guttman David" panose="02010401010101010101" pitchFamily="2" charset="-79"/>
              </a:rPr>
              <a:t> </a:t>
            </a:r>
            <a:r>
              <a:rPr lang="he-IL" sz="3200" dirty="0" smtClean="0">
                <a:solidFill>
                  <a:srgbClr val="0070C0"/>
                </a:solidFill>
                <a:latin typeface="Guttman David" panose="02010401010101010101" pitchFamily="2" charset="-79"/>
                <a:cs typeface="Guttman David" panose="02010401010101010101" pitchFamily="2" charset="-79"/>
              </a:rPr>
              <a:t>וֹ</a:t>
            </a:r>
            <a:r>
              <a:rPr lang="en-US" sz="3200" dirty="0" smtClean="0">
                <a:solidFill>
                  <a:srgbClr val="0070C0"/>
                </a:solidFill>
                <a:latin typeface="Guttman David" panose="02010401010101010101" pitchFamily="2" charset="-79"/>
                <a:cs typeface="Guttman David" panose="02010401010101010101" pitchFamily="2" charset="-79"/>
              </a:rPr>
              <a:t> </a:t>
            </a:r>
            <a:r>
              <a:rPr lang="he-IL" sz="3200" dirty="0" smtClean="0">
                <a:solidFill>
                  <a:srgbClr val="0070C0"/>
                </a:solidFill>
                <a:latin typeface="Guttman David" panose="02010401010101010101" pitchFamily="2" charset="-79"/>
                <a:cs typeface="Guttman David" panose="02010401010101010101" pitchFamily="2" charset="-79"/>
              </a:rPr>
              <a:t>לָ</a:t>
            </a:r>
            <a:r>
              <a:rPr lang="en-US" sz="3200" dirty="0" smtClean="0">
                <a:solidFill>
                  <a:srgbClr val="0070C0"/>
                </a:solidFill>
                <a:latin typeface="Guttman David" panose="02010401010101010101" pitchFamily="2" charset="-79"/>
                <a:cs typeface="Guttman David" panose="02010401010101010101" pitchFamily="2" charset="-79"/>
              </a:rPr>
              <a:t> </a:t>
            </a:r>
            <a:r>
              <a:rPr lang="he-IL" sz="3200" dirty="0" smtClean="0">
                <a:solidFill>
                  <a:srgbClr val="0070C0"/>
                </a:solidFill>
                <a:latin typeface="Guttman David" panose="02010401010101010101" pitchFamily="2" charset="-79"/>
                <a:cs typeface="Guttman David" panose="02010401010101010101" pitchFamily="2" charset="-79"/>
              </a:rPr>
              <a:t>ם</a:t>
            </a:r>
            <a:endParaRPr lang="he-IL" sz="3200" dirty="0">
              <a:solidFill>
                <a:srgbClr val="0070C0"/>
              </a:solidFill>
              <a:latin typeface="Guttman David" panose="02010401010101010101" pitchFamily="2" charset="-79"/>
              <a:cs typeface="Guttman David" panose="02010401010101010101" pitchFamily="2" charset="-79"/>
            </a:endParaRPr>
          </a:p>
        </p:txBody>
      </p:sp>
      <p:sp>
        <p:nvSpPr>
          <p:cNvPr id="9" name="TextBox 8"/>
          <p:cNvSpPr txBox="1"/>
          <p:nvPr/>
        </p:nvSpPr>
        <p:spPr>
          <a:xfrm>
            <a:off x="2180872" y="1115616"/>
            <a:ext cx="2624436" cy="523220"/>
          </a:xfrm>
          <a:prstGeom prst="rect">
            <a:avLst/>
          </a:prstGeom>
          <a:noFill/>
        </p:spPr>
        <p:txBody>
          <a:bodyPr wrap="none" rtlCol="1">
            <a:spAutoFit/>
          </a:bodyPr>
          <a:lstStyle/>
          <a:p>
            <a:r>
              <a:rPr lang="he-IL" sz="2800" dirty="0">
                <a:latin typeface="Guttman David" panose="02010401010101010101" pitchFamily="2" charset="-79"/>
                <a:cs typeface="Guttman David" panose="02010401010101010101" pitchFamily="2" charset="-79"/>
              </a:rPr>
              <a:t>מַעֲרָכָה שְׁלִישִׁית</a:t>
            </a:r>
          </a:p>
        </p:txBody>
      </p:sp>
      <p:pic>
        <p:nvPicPr>
          <p:cNvPr id="7" name="תמונה 6"/>
          <p:cNvPicPr>
            <a:picLocks noChangeAspect="1"/>
          </p:cNvPicPr>
          <p:nvPr/>
        </p:nvPicPr>
        <p:blipFill rotWithShape="1">
          <a:blip r:embed="rId3" cstate="print">
            <a:extLst>
              <a:ext uri="{28A0092B-C50C-407E-A947-70E740481C1C}">
                <a14:useLocalDpi xmlns:a14="http://schemas.microsoft.com/office/drawing/2010/main" val="0"/>
              </a:ext>
            </a:extLst>
          </a:blip>
          <a:srcRect r="21162"/>
          <a:stretch/>
        </p:blipFill>
        <p:spPr>
          <a:xfrm flipH="1">
            <a:off x="4839877" y="0"/>
            <a:ext cx="1973499" cy="2376000"/>
          </a:xfrm>
          <a:prstGeom prst="rect">
            <a:avLst/>
          </a:prstGeom>
        </p:spPr>
      </p:pic>
      <p:pic>
        <p:nvPicPr>
          <p:cNvPr id="11" name="תמונה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42646" y="8172400"/>
            <a:ext cx="591691" cy="566513"/>
          </a:xfrm>
          <a:prstGeom prst="rect">
            <a:avLst/>
          </a:prstGeom>
        </p:spPr>
      </p:pic>
      <p:sp>
        <p:nvSpPr>
          <p:cNvPr id="13" name="מלבן 12"/>
          <p:cNvSpPr>
            <a:spLocks noChangeAspect="1"/>
          </p:cNvSpPr>
          <p:nvPr/>
        </p:nvSpPr>
        <p:spPr>
          <a:xfrm>
            <a:off x="2780928" y="4499992"/>
            <a:ext cx="766585" cy="1323439"/>
          </a:xfrm>
          <a:prstGeom prst="rect">
            <a:avLst/>
          </a:prstGeom>
        </p:spPr>
        <p:txBody>
          <a:bodyPr wrap="square">
            <a:spAutoFit/>
          </a:bodyPr>
          <a:lstStyle/>
          <a:p>
            <a:r>
              <a:rPr lang="he-IL" sz="8000" dirty="0" smtClean="0">
                <a:solidFill>
                  <a:srgbClr val="002060"/>
                </a:solidFill>
                <a:latin typeface="Aharoni" panose="02010803020104030203" pitchFamily="2" charset="-79"/>
                <a:cs typeface="Aharoni" panose="02010803020104030203" pitchFamily="2" charset="-79"/>
              </a:rPr>
              <a:t>וֹ</a:t>
            </a:r>
            <a:endParaRPr lang="he-IL" sz="4400" dirty="0">
              <a:solidFill>
                <a:srgbClr val="002060"/>
              </a:solidFill>
              <a:latin typeface="Aharoni" panose="02010803020104030203" pitchFamily="2" charset="-79"/>
              <a:cs typeface="Aharoni" panose="02010803020104030203" pitchFamily="2" charset="-79"/>
            </a:endParaRPr>
          </a:p>
        </p:txBody>
      </p:sp>
    </p:spTree>
    <p:extLst>
      <p:ext uri="{BB962C8B-B14F-4D97-AF65-F5344CB8AC3E}">
        <p14:creationId xmlns:p14="http://schemas.microsoft.com/office/powerpoint/2010/main" val="381598171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תמונה 23"/>
          <p:cNvPicPr>
            <a:picLocks noChangeAspect="1"/>
          </p:cNvPicPr>
          <p:nvPr/>
        </p:nvPicPr>
        <p:blipFill>
          <a:blip r:embed="rId2">
            <a:extLst>
              <a:ext uri="{BEBA8EAE-BF5A-486C-A8C5-ECC9F3942E4B}">
                <a14:imgProps xmlns:a14="http://schemas.microsoft.com/office/drawing/2010/main">
                  <a14:imgLayer r:embed="rId3">
                    <a14:imgEffect>
                      <a14:saturation sat="400000"/>
                    </a14:imgEffect>
                  </a14:imgLayer>
                </a14:imgProps>
              </a:ext>
              <a:ext uri="{28A0092B-C50C-407E-A947-70E740481C1C}">
                <a14:useLocalDpi xmlns:a14="http://schemas.microsoft.com/office/drawing/2010/main" val="0"/>
              </a:ext>
            </a:extLst>
          </a:blip>
          <a:stretch>
            <a:fillRect/>
          </a:stretch>
        </p:blipFill>
        <p:spPr>
          <a:xfrm>
            <a:off x="82107" y="6156176"/>
            <a:ext cx="2057155" cy="2484000"/>
          </a:xfrm>
          <a:prstGeom prst="rect">
            <a:avLst/>
          </a:prstGeom>
        </p:spPr>
      </p:pic>
      <p:sp>
        <p:nvSpPr>
          <p:cNvPr id="2" name="מציין מיקום של מספר שקופית 1"/>
          <p:cNvSpPr>
            <a:spLocks noGrp="1"/>
          </p:cNvSpPr>
          <p:nvPr>
            <p:ph type="sldNum" sz="quarter" idx="12"/>
          </p:nvPr>
        </p:nvSpPr>
        <p:spPr/>
        <p:txBody>
          <a:bodyPr/>
          <a:lstStyle/>
          <a:p>
            <a:fld id="{C60840D6-4A80-4F4C-92AD-B99FC8A0C370}" type="slidenum">
              <a:rPr lang="he-IL" smtClean="0"/>
              <a:t>45</a:t>
            </a:fld>
            <a:endParaRPr lang="he-IL"/>
          </a:p>
        </p:txBody>
      </p:sp>
      <p:sp>
        <p:nvSpPr>
          <p:cNvPr id="3" name="TextBox 2"/>
          <p:cNvSpPr txBox="1"/>
          <p:nvPr/>
        </p:nvSpPr>
        <p:spPr>
          <a:xfrm>
            <a:off x="1245262" y="3491880"/>
            <a:ext cx="4852674" cy="3477875"/>
          </a:xfrm>
          <a:prstGeom prst="rect">
            <a:avLst/>
          </a:prstGeom>
          <a:noFill/>
        </p:spPr>
        <p:txBody>
          <a:bodyPr wrap="none" rtlCol="1">
            <a:spAutoFit/>
          </a:bodyPr>
          <a:lstStyle/>
          <a:p>
            <a:pPr>
              <a:lnSpc>
                <a:spcPct val="150000"/>
              </a:lnSpc>
            </a:pPr>
            <a:r>
              <a:rPr lang="he-IL" sz="2000" dirty="0" err="1" smtClean="0">
                <a:latin typeface="Guttman David" panose="02010401010101010101" pitchFamily="2" charset="-79"/>
                <a:cs typeface="Guttman David" panose="02010401010101010101" pitchFamily="2" charset="-79"/>
              </a:rPr>
              <a:t>חִקּוּי</a:t>
            </a:r>
            <a:r>
              <a:rPr lang="he-IL" sz="2000" dirty="0" smtClean="0">
                <a:latin typeface="Guttman David" panose="02010401010101010101" pitchFamily="2" charset="-79"/>
                <a:cs typeface="Guttman David" panose="02010401010101010101" pitchFamily="2" charset="-79"/>
              </a:rPr>
              <a:t> </a:t>
            </a:r>
            <a:r>
              <a:rPr lang="he-IL" sz="2000" dirty="0">
                <a:latin typeface="Guttman David" panose="02010401010101010101" pitchFamily="2" charset="-79"/>
                <a:cs typeface="Guttman David" panose="02010401010101010101" pitchFamily="2" charset="-79"/>
              </a:rPr>
              <a:t>סִימַן הַנִּקּוּד בִּתְנוּעָה:</a:t>
            </a:r>
          </a:p>
          <a:p>
            <a:pPr>
              <a:lnSpc>
                <a:spcPct val="150000"/>
              </a:lnSpc>
            </a:pPr>
            <a:r>
              <a:rPr lang="he-IL" sz="2000" dirty="0" smtClean="0">
                <a:solidFill>
                  <a:schemeClr val="tx1">
                    <a:lumMod val="75000"/>
                    <a:lumOff val="25000"/>
                  </a:schemeClr>
                </a:solidFill>
                <a:latin typeface="Guttman David" panose="02010401010101010101" pitchFamily="2" charset="-79"/>
                <a:cs typeface="Guttman David" panose="02010401010101010101" pitchFamily="2" charset="-79"/>
              </a:rPr>
              <a:t>כַּף </a:t>
            </a:r>
            <a:r>
              <a:rPr lang="he-IL" sz="2000" dirty="0">
                <a:solidFill>
                  <a:schemeClr val="tx1">
                    <a:lumMod val="75000"/>
                    <a:lumOff val="25000"/>
                  </a:schemeClr>
                </a:solidFill>
                <a:latin typeface="Guttman David" panose="02010401010101010101" pitchFamily="2" charset="-79"/>
                <a:cs typeface="Guttman David" panose="02010401010101010101" pitchFamily="2" charset="-79"/>
              </a:rPr>
              <a:t>יָד מְאֻגְרֶפֶת מֵעַל </a:t>
            </a:r>
            <a:r>
              <a:rPr lang="he-IL" sz="2000" dirty="0" smtClean="0">
                <a:solidFill>
                  <a:schemeClr val="tx1">
                    <a:lumMod val="75000"/>
                    <a:lumOff val="25000"/>
                  </a:schemeClr>
                </a:solidFill>
                <a:latin typeface="Guttman David" panose="02010401010101010101" pitchFamily="2" charset="-79"/>
                <a:cs typeface="Guttman David" panose="02010401010101010101" pitchFamily="2" charset="-79"/>
              </a:rPr>
              <a:t>הָרֹאשׁ</a:t>
            </a:r>
          </a:p>
          <a:p>
            <a:endParaRPr lang="he-IL" sz="2000" b="1" dirty="0" smtClean="0">
              <a:latin typeface="Guttman David" panose="02010401010101010101" pitchFamily="2" charset="-79"/>
              <a:cs typeface="Guttman David" panose="02010401010101010101" pitchFamily="2" charset="-79"/>
            </a:endParaRPr>
          </a:p>
          <a:p>
            <a:endParaRPr lang="he-IL" sz="2000" b="1" dirty="0" smtClean="0">
              <a:latin typeface="Guttman David" panose="02010401010101010101" pitchFamily="2" charset="-79"/>
              <a:cs typeface="Guttman David" panose="02010401010101010101" pitchFamily="2" charset="-79"/>
            </a:endParaRPr>
          </a:p>
          <a:p>
            <a:endParaRPr lang="he-IL" sz="2000" b="1" dirty="0">
              <a:latin typeface="Guttman David" panose="02010401010101010101" pitchFamily="2" charset="-79"/>
              <a:cs typeface="Guttman David" panose="02010401010101010101" pitchFamily="2" charset="-79"/>
            </a:endParaRPr>
          </a:p>
          <a:p>
            <a:endParaRPr lang="he-IL" sz="2000" b="1" dirty="0">
              <a:latin typeface="Guttman David" panose="02010401010101010101" pitchFamily="2" charset="-79"/>
              <a:cs typeface="Guttman David" panose="02010401010101010101" pitchFamily="2" charset="-79"/>
            </a:endParaRPr>
          </a:p>
          <a:p>
            <a:r>
              <a:rPr lang="he-IL" sz="2000" dirty="0" err="1" smtClean="0">
                <a:latin typeface="Guttman David" panose="02010401010101010101" pitchFamily="2" charset="-79"/>
                <a:cs typeface="Guttman David" panose="02010401010101010101" pitchFamily="2" charset="-79"/>
              </a:rPr>
              <a:t>חִקּוּי</a:t>
            </a:r>
            <a:r>
              <a:rPr lang="he-IL" sz="2000" dirty="0" smtClean="0">
                <a:latin typeface="Guttman David" panose="02010401010101010101" pitchFamily="2" charset="-79"/>
                <a:cs typeface="Guttman David" panose="02010401010101010101" pitchFamily="2" charset="-79"/>
              </a:rPr>
              <a:t> תְּנוּעַת </a:t>
            </a:r>
            <a:r>
              <a:rPr lang="he-IL" sz="2000" dirty="0" err="1" smtClean="0">
                <a:latin typeface="Guttman David" panose="02010401010101010101" pitchFamily="2" charset="-79"/>
                <a:cs typeface="Guttman David" panose="02010401010101010101" pitchFamily="2" charset="-79"/>
              </a:rPr>
              <a:t>הַשְּׂפָתַיִם</a:t>
            </a:r>
            <a:r>
              <a:rPr lang="he-IL" sz="2000" dirty="0" smtClean="0">
                <a:latin typeface="Guttman David" panose="02010401010101010101" pitchFamily="2" charset="-79"/>
                <a:cs typeface="Guttman David" panose="02010401010101010101" pitchFamily="2" charset="-79"/>
              </a:rPr>
              <a:t>:</a:t>
            </a:r>
            <a:endParaRPr lang="he-IL" sz="2000" dirty="0">
              <a:latin typeface="Guttman David" panose="02010401010101010101" pitchFamily="2" charset="-79"/>
              <a:cs typeface="Guttman David" panose="02010401010101010101" pitchFamily="2" charset="-79"/>
            </a:endParaRPr>
          </a:p>
          <a:p>
            <a:pPr>
              <a:lnSpc>
                <a:spcPct val="150000"/>
              </a:lnSpc>
            </a:pPr>
            <a:r>
              <a:rPr lang="he-IL" sz="2000" dirty="0" err="1">
                <a:solidFill>
                  <a:schemeClr val="tx1">
                    <a:lumMod val="75000"/>
                    <a:lumOff val="25000"/>
                  </a:schemeClr>
                </a:solidFill>
                <a:latin typeface="Guttman David" panose="02010401010101010101" pitchFamily="2" charset="-79"/>
                <a:cs typeface="Guttman David" panose="02010401010101010101" pitchFamily="2" charset="-79"/>
              </a:rPr>
              <a:t>יָדַיִם</a:t>
            </a:r>
            <a:r>
              <a:rPr lang="he-IL" sz="2000" dirty="0">
                <a:solidFill>
                  <a:schemeClr val="tx1">
                    <a:lumMod val="75000"/>
                    <a:lumOff val="25000"/>
                  </a:schemeClr>
                </a:solidFill>
                <a:latin typeface="Guttman David" panose="02010401010101010101" pitchFamily="2" charset="-79"/>
                <a:cs typeface="Guttman David" panose="02010401010101010101" pitchFamily="2" charset="-79"/>
              </a:rPr>
              <a:t> לְמַעְלָה – יוֹצְרוֹת </a:t>
            </a:r>
            <a:r>
              <a:rPr lang="he-IL" sz="2000" dirty="0" smtClean="0">
                <a:solidFill>
                  <a:schemeClr val="tx1">
                    <a:lumMod val="75000"/>
                    <a:lumOff val="25000"/>
                  </a:schemeClr>
                </a:solidFill>
                <a:latin typeface="Guttman David" panose="02010401010101010101" pitchFamily="2" charset="-79"/>
                <a:cs typeface="Guttman David" panose="02010401010101010101" pitchFamily="2" charset="-79"/>
              </a:rPr>
              <a:t>בֵּיצָה.</a:t>
            </a:r>
            <a:r>
              <a:rPr lang="en-US" sz="2000" dirty="0" smtClean="0">
                <a:solidFill>
                  <a:schemeClr val="tx1">
                    <a:lumMod val="75000"/>
                    <a:lumOff val="25000"/>
                  </a:schemeClr>
                </a:solidFill>
                <a:latin typeface="Guttman David" panose="02010401010101010101" pitchFamily="2" charset="-79"/>
                <a:cs typeface="Guttman David" panose="02010401010101010101" pitchFamily="2" charset="-79"/>
              </a:rPr>
              <a:t>	</a:t>
            </a:r>
            <a:r>
              <a:rPr lang="he-IL" sz="2000" dirty="0" smtClean="0">
                <a:solidFill>
                  <a:schemeClr val="tx1">
                    <a:lumMod val="75000"/>
                    <a:lumOff val="25000"/>
                  </a:schemeClr>
                </a:solidFill>
                <a:latin typeface="Guttman David" panose="02010401010101010101" pitchFamily="2" charset="-79"/>
                <a:cs typeface="Guttman David" panose="02010401010101010101" pitchFamily="2" charset="-79"/>
              </a:rPr>
              <a:t>	.</a:t>
            </a:r>
            <a:endParaRPr lang="en-US" sz="2000" dirty="0" smtClean="0">
              <a:solidFill>
                <a:schemeClr val="tx1">
                  <a:lumMod val="75000"/>
                  <a:lumOff val="25000"/>
                </a:schemeClr>
              </a:solidFill>
              <a:latin typeface="Guttman Hatzvi" panose="02010401010101010101" pitchFamily="2" charset="-79"/>
              <a:cs typeface="Guttman David" panose="02010401010101010101" pitchFamily="2" charset="-79"/>
            </a:endParaRPr>
          </a:p>
          <a:p>
            <a:pPr>
              <a:lnSpc>
                <a:spcPct val="150000"/>
              </a:lnSpc>
            </a:pPr>
            <a:r>
              <a:rPr lang="he-IL" sz="2000" dirty="0" smtClean="0">
                <a:solidFill>
                  <a:schemeClr val="tx1">
                    <a:lumMod val="75000"/>
                    <a:lumOff val="25000"/>
                  </a:schemeClr>
                </a:solidFill>
                <a:latin typeface="Guttman David" panose="02010401010101010101" pitchFamily="2" charset="-79"/>
                <a:cs typeface="Guttman David" panose="02010401010101010101" pitchFamily="2" charset="-79"/>
              </a:rPr>
              <a:t>כָּךְ גַּם הַפֶּה.</a:t>
            </a:r>
            <a:endParaRPr lang="en-US" sz="2000" dirty="0">
              <a:solidFill>
                <a:schemeClr val="tx1">
                  <a:lumMod val="75000"/>
                  <a:lumOff val="25000"/>
                </a:schemeClr>
              </a:solidFill>
              <a:latin typeface="Guttman Hatzvi" panose="02010401010101010101" pitchFamily="2" charset="-79"/>
              <a:cs typeface="Guttman David" panose="02010401010101010101" pitchFamily="2" charset="-79"/>
            </a:endParaRPr>
          </a:p>
        </p:txBody>
      </p:sp>
      <p:pic>
        <p:nvPicPr>
          <p:cNvPr id="22" name="תמונה 21"/>
          <p:cNvPicPr>
            <a:picLocks noChangeAspect="1"/>
          </p:cNvPicPr>
          <p:nvPr/>
        </p:nvPicPr>
        <p:blipFill rotWithShape="1">
          <a:blip r:embed="rId4">
            <a:extLst>
              <a:ext uri="{BEBA8EAE-BF5A-486C-A8C5-ECC9F3942E4B}">
                <a14:imgProps xmlns:a14="http://schemas.microsoft.com/office/drawing/2010/main">
                  <a14:imgLayer r:embed="rId5">
                    <a14:imgEffect>
                      <a14:artisticLightScreen/>
                    </a14:imgEffect>
                  </a14:imgLayer>
                </a14:imgProps>
              </a:ext>
              <a:ext uri="{28A0092B-C50C-407E-A947-70E740481C1C}">
                <a14:useLocalDpi xmlns:a14="http://schemas.microsoft.com/office/drawing/2010/main" val="0"/>
              </a:ext>
            </a:extLst>
          </a:blip>
          <a:srcRect l="65678" t="70095" r="12191" b="24884"/>
          <a:stretch/>
        </p:blipFill>
        <p:spPr>
          <a:xfrm>
            <a:off x="4557714" y="2843808"/>
            <a:ext cx="1391567" cy="114815"/>
          </a:xfrm>
          <a:prstGeom prst="rect">
            <a:avLst/>
          </a:prstGeom>
        </p:spPr>
      </p:pic>
      <p:grpSp>
        <p:nvGrpSpPr>
          <p:cNvPr id="18" name="קבוצה 17"/>
          <p:cNvGrpSpPr/>
          <p:nvPr/>
        </p:nvGrpSpPr>
        <p:grpSpPr>
          <a:xfrm>
            <a:off x="202105" y="2985693"/>
            <a:ext cx="1673991" cy="2594419"/>
            <a:chOff x="1988840" y="2747466"/>
            <a:chExt cx="1673991" cy="2594419"/>
          </a:xfrm>
        </p:grpSpPr>
        <p:pic>
          <p:nvPicPr>
            <p:cNvPr id="35" name="תמונה 34"/>
            <p:cNvPicPr>
              <a:picLocks noChangeAspect="1"/>
            </p:cNvPicPr>
            <p:nvPr/>
          </p:nvPicPr>
          <p:blipFill>
            <a:blip r:embed="rId6">
              <a:extLst>
                <a:ext uri="{BEBA8EAE-BF5A-486C-A8C5-ECC9F3942E4B}">
                  <a14:imgProps xmlns:a14="http://schemas.microsoft.com/office/drawing/2010/main">
                    <a14:imgLayer r:embed="rId7">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2450718" y="2747466"/>
              <a:ext cx="519654" cy="576000"/>
            </a:xfrm>
            <a:prstGeom prst="rect">
              <a:avLst/>
            </a:prstGeom>
          </p:spPr>
        </p:pic>
        <p:pic>
          <p:nvPicPr>
            <p:cNvPr id="36" name="תמונה 35"/>
            <p:cNvPicPr>
              <a:picLocks noChangeAspect="1"/>
            </p:cNvPicPr>
            <p:nvPr/>
          </p:nvPicPr>
          <p:blipFill>
            <a:blip r:embed="rId8">
              <a:extLst>
                <a:ext uri="{BEBA8EAE-BF5A-486C-A8C5-ECC9F3942E4B}">
                  <a14:imgProps xmlns:a14="http://schemas.microsoft.com/office/drawing/2010/main">
                    <a14:imgLayer r:embed="rId9">
                      <a14:imgEffect>
                        <a14:saturation sat="400000"/>
                      </a14:imgEffect>
                    </a14:imgLayer>
                  </a14:imgProps>
                </a:ext>
                <a:ext uri="{28A0092B-C50C-407E-A947-70E740481C1C}">
                  <a14:useLocalDpi xmlns:a14="http://schemas.microsoft.com/office/drawing/2010/main" val="0"/>
                </a:ext>
              </a:extLst>
            </a:blip>
            <a:stretch>
              <a:fillRect/>
            </a:stretch>
          </p:blipFill>
          <p:spPr>
            <a:xfrm>
              <a:off x="1988840" y="2893885"/>
              <a:ext cx="1673991" cy="2448000"/>
            </a:xfrm>
            <a:prstGeom prst="rect">
              <a:avLst/>
            </a:prstGeom>
          </p:spPr>
        </p:pic>
      </p:grpSp>
      <p:sp>
        <p:nvSpPr>
          <p:cNvPr id="19" name="TextBox 18"/>
          <p:cNvSpPr txBox="1"/>
          <p:nvPr/>
        </p:nvSpPr>
        <p:spPr>
          <a:xfrm>
            <a:off x="492073" y="1331640"/>
            <a:ext cx="5601224" cy="1015663"/>
          </a:xfrm>
          <a:prstGeom prst="rect">
            <a:avLst/>
          </a:prstGeom>
          <a:noFill/>
        </p:spPr>
        <p:txBody>
          <a:bodyPr wrap="square" rtlCol="1">
            <a:spAutoFit/>
          </a:bodyPr>
          <a:lstStyle/>
          <a:p>
            <a:pPr>
              <a:lnSpc>
                <a:spcPct val="150000"/>
              </a:lnSpc>
            </a:pPr>
            <a:r>
              <a:rPr lang="he-IL" sz="2000" dirty="0">
                <a:latin typeface="Guttman David" panose="02010401010101010101" pitchFamily="2" charset="-79"/>
                <a:cs typeface="Guttman David" panose="02010401010101010101" pitchFamily="2" charset="-79"/>
              </a:rPr>
              <a:t>הַמִּשְׁתַּתְּפִים וְצִבְעֵי הַמֶּלֶל שֶׁלָּהֶם:</a:t>
            </a:r>
          </a:p>
          <a:p>
            <a:pPr>
              <a:lnSpc>
                <a:spcPct val="150000"/>
              </a:lnSpc>
            </a:pPr>
            <a:r>
              <a:rPr lang="he-IL" sz="2000" dirty="0" smtClean="0">
                <a:solidFill>
                  <a:srgbClr val="00589A"/>
                </a:solidFill>
                <a:latin typeface="Guttman David" panose="02010401010101010101" pitchFamily="2" charset="-79"/>
                <a:cs typeface="Guttman David" panose="02010401010101010101" pitchFamily="2" charset="-79"/>
              </a:rPr>
              <a:t>חוֹלָם</a:t>
            </a:r>
            <a:r>
              <a:rPr lang="he-IL" sz="2000" b="1" dirty="0" smtClean="0">
                <a:solidFill>
                  <a:srgbClr val="00589A"/>
                </a:solidFill>
                <a:latin typeface="Guttman David" panose="02010401010101010101" pitchFamily="2" charset="-79"/>
                <a:cs typeface="Guttman David" panose="02010401010101010101" pitchFamily="2" charset="-79"/>
              </a:rPr>
              <a:t>  </a:t>
            </a:r>
            <a:r>
              <a:rPr lang="en-US" sz="2000" b="1" dirty="0" smtClean="0">
                <a:solidFill>
                  <a:srgbClr val="00589A"/>
                </a:solidFill>
                <a:latin typeface="Guttman David" panose="02010401010101010101" pitchFamily="2" charset="-79"/>
                <a:cs typeface="Guttman David" panose="02010401010101010101" pitchFamily="2" charset="-79"/>
              </a:rPr>
              <a:t> </a:t>
            </a:r>
            <a:r>
              <a:rPr lang="he-IL" sz="2000" dirty="0" smtClean="0">
                <a:solidFill>
                  <a:srgbClr val="7030A0"/>
                </a:solidFill>
                <a:latin typeface="Guttman David" panose="02010401010101010101" pitchFamily="2" charset="-79"/>
                <a:cs typeface="Guttman David" panose="02010401010101010101" pitchFamily="2" charset="-79"/>
              </a:rPr>
              <a:t>הַיְּלָדִים</a:t>
            </a:r>
            <a:r>
              <a:rPr lang="en-US" sz="2000" dirty="0" smtClean="0">
                <a:solidFill>
                  <a:srgbClr val="7030A0"/>
                </a:solidFill>
                <a:latin typeface="Guttman David" panose="02010401010101010101" pitchFamily="2" charset="-79"/>
                <a:cs typeface="Guttman David" panose="02010401010101010101" pitchFamily="2" charset="-79"/>
              </a:rPr>
              <a:t> </a:t>
            </a:r>
            <a:r>
              <a:rPr lang="he-IL" sz="2000" dirty="0" smtClean="0">
                <a:solidFill>
                  <a:srgbClr val="7030A0"/>
                </a:solidFill>
                <a:latin typeface="Guttman David" panose="02010401010101010101" pitchFamily="2" charset="-79"/>
                <a:cs typeface="Guttman David" panose="02010401010101010101" pitchFamily="2" charset="-79"/>
              </a:rPr>
              <a:t> </a:t>
            </a:r>
            <a:r>
              <a:rPr lang="he-IL" sz="2000" dirty="0" smtClean="0">
                <a:solidFill>
                  <a:schemeClr val="tx1">
                    <a:lumMod val="75000"/>
                    <a:lumOff val="25000"/>
                  </a:schemeClr>
                </a:solidFill>
                <a:latin typeface="Guttman David" panose="02010401010101010101" pitchFamily="2" charset="-79"/>
                <a:cs typeface="Guttman David" panose="02010401010101010101" pitchFamily="2" charset="-79"/>
              </a:rPr>
              <a:t>הַסּוֹפֶרֶת </a:t>
            </a:r>
            <a:endParaRPr lang="he-IL" sz="2000" dirty="0">
              <a:solidFill>
                <a:schemeClr val="tx1">
                  <a:lumMod val="75000"/>
                  <a:lumOff val="25000"/>
                </a:schemeClr>
              </a:solidFill>
              <a:latin typeface="Guttman David" panose="02010401010101010101" pitchFamily="2" charset="-79"/>
              <a:cs typeface="Guttman David" panose="02010401010101010101" pitchFamily="2" charset="-79"/>
            </a:endParaRPr>
          </a:p>
        </p:txBody>
      </p:sp>
      <p:grpSp>
        <p:nvGrpSpPr>
          <p:cNvPr id="4" name="קבוצה 3"/>
          <p:cNvGrpSpPr/>
          <p:nvPr/>
        </p:nvGrpSpPr>
        <p:grpSpPr>
          <a:xfrm>
            <a:off x="23635" y="144283"/>
            <a:ext cx="1749181" cy="2123461"/>
            <a:chOff x="151510" y="67505"/>
            <a:chExt cx="1749181" cy="2123461"/>
          </a:xfrm>
        </p:grpSpPr>
        <p:grpSp>
          <p:nvGrpSpPr>
            <p:cNvPr id="16" name="קבוצה 15"/>
            <p:cNvGrpSpPr/>
            <p:nvPr/>
          </p:nvGrpSpPr>
          <p:grpSpPr>
            <a:xfrm>
              <a:off x="272520" y="67505"/>
              <a:ext cx="1628171" cy="2123461"/>
              <a:chOff x="343680" y="278"/>
              <a:chExt cx="1628171" cy="2123460"/>
            </a:xfrm>
          </p:grpSpPr>
          <p:sp>
            <p:nvSpPr>
              <p:cNvPr id="13" name="Callout"/>
              <p:cNvSpPr/>
              <p:nvPr/>
            </p:nvSpPr>
            <p:spPr>
              <a:xfrm rot="16200000">
                <a:off x="96036" y="247922"/>
                <a:ext cx="2123460" cy="1628171"/>
              </a:xfrm>
              <a:custGeom>
                <a:avLst/>
                <a:gdLst/>
                <a:ahLst/>
                <a:cxnLst>
                  <a:cxn ang="0">
                    <a:pos x="wd2" y="hd2"/>
                  </a:cxn>
                  <a:cxn ang="5400000">
                    <a:pos x="wd2" y="hd2"/>
                  </a:cxn>
                  <a:cxn ang="10800000">
                    <a:pos x="wd2" y="hd2"/>
                  </a:cxn>
                  <a:cxn ang="16200000">
                    <a:pos x="wd2" y="hd2"/>
                  </a:cxn>
                </a:cxnLst>
                <a:rect l="0" t="0" r="r" b="b"/>
                <a:pathLst>
                  <a:path w="21600" h="21600" extrusionOk="0">
                    <a:moveTo>
                      <a:pt x="4245" y="0"/>
                    </a:moveTo>
                    <a:cubicBezTo>
                      <a:pt x="3776" y="0"/>
                      <a:pt x="3396" y="279"/>
                      <a:pt x="3396" y="624"/>
                    </a:cubicBezTo>
                    <a:lnTo>
                      <a:pt x="3396" y="4994"/>
                    </a:lnTo>
                    <a:lnTo>
                      <a:pt x="0" y="6241"/>
                    </a:lnTo>
                    <a:lnTo>
                      <a:pt x="3396" y="7489"/>
                    </a:lnTo>
                    <a:lnTo>
                      <a:pt x="3396" y="20976"/>
                    </a:lnTo>
                    <a:cubicBezTo>
                      <a:pt x="3396" y="21321"/>
                      <a:pt x="3776" y="21600"/>
                      <a:pt x="4245" y="21600"/>
                    </a:cubicBezTo>
                    <a:lnTo>
                      <a:pt x="20751" y="21600"/>
                    </a:lnTo>
                    <a:cubicBezTo>
                      <a:pt x="21220" y="21600"/>
                      <a:pt x="21600" y="21321"/>
                      <a:pt x="21600" y="20976"/>
                    </a:cubicBezTo>
                    <a:lnTo>
                      <a:pt x="21600" y="624"/>
                    </a:lnTo>
                    <a:cubicBezTo>
                      <a:pt x="21600" y="279"/>
                      <a:pt x="21220" y="0"/>
                      <a:pt x="20751" y="0"/>
                    </a:cubicBezTo>
                    <a:lnTo>
                      <a:pt x="4245" y="0"/>
                    </a:lnTo>
                    <a:close/>
                  </a:path>
                </a:pathLst>
              </a:custGeom>
              <a:solidFill>
                <a:srgbClr val="FFFFFF"/>
              </a:solidFill>
              <a:ln w="25400" cap="flat">
                <a:solidFill>
                  <a:schemeClr val="bg1">
                    <a:lumMod val="85000"/>
                  </a:schemeClr>
                </a:solidFill>
                <a:prstDash val="solid"/>
                <a:round/>
              </a:ln>
              <a:effectLst>
                <a:outerShdw blurRad="38100" dist="23000" dir="5400000" rotWithShape="0">
                  <a:srgbClr val="000000">
                    <a:alpha val="35000"/>
                  </a:srgbClr>
                </a:outerShdw>
              </a:effectLst>
            </p:spPr>
            <p:txBody>
              <a:bodyPr wrap="square" lIns="45718" tIns="45718" rIns="45718" bIns="45718" numCol="1" anchor="ctr">
                <a:noAutofit/>
              </a:bodyPr>
              <a:lstStyle/>
              <a:p>
                <a:pPr>
                  <a:defRPr>
                    <a:latin typeface="+mj-lt"/>
                    <a:ea typeface="+mj-ea"/>
                    <a:cs typeface="+mj-cs"/>
                    <a:sym typeface="Calibri"/>
                  </a:defRPr>
                </a:pPr>
                <a:endParaRPr/>
              </a:p>
            </p:txBody>
          </p:sp>
          <p:sp>
            <p:nvSpPr>
              <p:cNvPr id="20" name="מלבן 19"/>
              <p:cNvSpPr>
                <a:spLocks noChangeAspect="1"/>
              </p:cNvSpPr>
              <p:nvPr/>
            </p:nvSpPr>
            <p:spPr>
              <a:xfrm rot="90604">
                <a:off x="1202940" y="82442"/>
                <a:ext cx="482715" cy="1569659"/>
              </a:xfrm>
              <a:prstGeom prst="rect">
                <a:avLst/>
              </a:prstGeom>
            </p:spPr>
            <p:txBody>
              <a:bodyPr wrap="square">
                <a:spAutoFit/>
              </a:bodyPr>
              <a:lstStyle/>
              <a:p>
                <a:r>
                  <a:rPr lang="he-IL" sz="9600" dirty="0">
                    <a:solidFill>
                      <a:srgbClr val="002060"/>
                    </a:solidFill>
                    <a:latin typeface="Aharoni" panose="02010803020104030203" pitchFamily="2" charset="-79"/>
                    <a:cs typeface="Aharoni" panose="02010803020104030203" pitchFamily="2" charset="-79"/>
                  </a:rPr>
                  <a:t>ֹ</a:t>
                </a:r>
                <a:endParaRPr lang="he-IL" sz="5400" dirty="0">
                  <a:solidFill>
                    <a:srgbClr val="002060"/>
                  </a:solidFill>
                  <a:latin typeface="Aharoni" panose="02010803020104030203" pitchFamily="2" charset="-79"/>
                  <a:cs typeface="Aharoni" panose="02010803020104030203" pitchFamily="2" charset="-79"/>
                </a:endParaRPr>
              </a:p>
            </p:txBody>
          </p:sp>
        </p:grpSp>
        <p:sp>
          <p:nvSpPr>
            <p:cNvPr id="28" name="מלבן 27"/>
            <p:cNvSpPr>
              <a:spLocks noChangeAspect="1"/>
            </p:cNvSpPr>
            <p:nvPr/>
          </p:nvSpPr>
          <p:spPr>
            <a:xfrm>
              <a:off x="151510" y="149895"/>
              <a:ext cx="766585" cy="1569660"/>
            </a:xfrm>
            <a:prstGeom prst="rect">
              <a:avLst/>
            </a:prstGeom>
          </p:spPr>
          <p:txBody>
            <a:bodyPr wrap="square">
              <a:spAutoFit/>
            </a:bodyPr>
            <a:lstStyle/>
            <a:p>
              <a:r>
                <a:rPr lang="he-IL" sz="9600" dirty="0" smtClean="0">
                  <a:solidFill>
                    <a:srgbClr val="002060"/>
                  </a:solidFill>
                  <a:latin typeface="Aharoni" panose="02010803020104030203" pitchFamily="2" charset="-79"/>
                  <a:cs typeface="Aharoni" panose="02010803020104030203" pitchFamily="2" charset="-79"/>
                </a:rPr>
                <a:t>וֹ</a:t>
              </a:r>
              <a:endParaRPr lang="he-IL" sz="5400" dirty="0">
                <a:solidFill>
                  <a:srgbClr val="002060"/>
                </a:solidFill>
                <a:latin typeface="Aharoni" panose="02010803020104030203" pitchFamily="2" charset="-79"/>
                <a:cs typeface="Aharoni" panose="02010803020104030203" pitchFamily="2" charset="-79"/>
              </a:endParaRPr>
            </a:p>
          </p:txBody>
        </p:sp>
        <p:sp>
          <p:nvSpPr>
            <p:cNvPr id="30" name="TextBox 29"/>
            <p:cNvSpPr txBox="1"/>
            <p:nvPr/>
          </p:nvSpPr>
          <p:spPr>
            <a:xfrm>
              <a:off x="631849" y="149895"/>
              <a:ext cx="909504" cy="461665"/>
            </a:xfrm>
            <a:prstGeom prst="rect">
              <a:avLst/>
            </a:prstGeom>
            <a:noFill/>
          </p:spPr>
          <p:txBody>
            <a:bodyPr wrap="square" rtlCol="1">
              <a:spAutoFit/>
            </a:bodyPr>
            <a:lstStyle/>
            <a:p>
              <a:r>
                <a:rPr lang="he-IL" sz="2400" dirty="0" smtClean="0">
                  <a:solidFill>
                    <a:srgbClr val="0070C0"/>
                  </a:solidFill>
                  <a:latin typeface="Guttman David" panose="02010401010101010101" pitchFamily="2" charset="-79"/>
                  <a:cs typeface="Guttman David" panose="02010401010101010101" pitchFamily="2" charset="-79"/>
                </a:rPr>
                <a:t>חוֹלָם</a:t>
              </a:r>
              <a:endParaRPr lang="he-IL" sz="2400" dirty="0">
                <a:solidFill>
                  <a:srgbClr val="0070C0"/>
                </a:solidFill>
                <a:latin typeface="Guttman David" panose="02010401010101010101" pitchFamily="2" charset="-79"/>
                <a:cs typeface="Guttman David" panose="02010401010101010101" pitchFamily="2" charset="-79"/>
              </a:endParaRPr>
            </a:p>
          </p:txBody>
        </p:sp>
        <p:sp>
          <p:nvSpPr>
            <p:cNvPr id="31" name="TextBox 30"/>
            <p:cNvSpPr txBox="1"/>
            <p:nvPr/>
          </p:nvSpPr>
          <p:spPr>
            <a:xfrm>
              <a:off x="287976" y="1403648"/>
              <a:ext cx="1502248" cy="400110"/>
            </a:xfrm>
            <a:prstGeom prst="rect">
              <a:avLst/>
            </a:prstGeom>
            <a:noFill/>
          </p:spPr>
          <p:txBody>
            <a:bodyPr wrap="square" rtlCol="1">
              <a:spAutoFit/>
            </a:bodyPr>
            <a:lstStyle/>
            <a:p>
              <a:r>
                <a:rPr lang="he-IL" sz="2000" dirty="0" smtClean="0">
                  <a:solidFill>
                    <a:srgbClr val="993300"/>
                  </a:solidFill>
                  <a:latin typeface="Guttman David" panose="02010401010101010101" pitchFamily="2" charset="-79"/>
                  <a:cs typeface="Guttman David" panose="02010401010101010101" pitchFamily="2" charset="-79"/>
                </a:rPr>
                <a:t>חָסֵר  מָלֵא</a:t>
              </a:r>
              <a:endParaRPr lang="he-IL" sz="2000" dirty="0">
                <a:solidFill>
                  <a:srgbClr val="993300"/>
                </a:solidFill>
                <a:latin typeface="Guttman David" panose="02010401010101010101" pitchFamily="2" charset="-79"/>
                <a:cs typeface="Guttman David" panose="02010401010101010101" pitchFamily="2" charset="-79"/>
              </a:endParaRPr>
            </a:p>
          </p:txBody>
        </p:sp>
      </p:grpSp>
    </p:spTree>
    <p:extLst>
      <p:ext uri="{BB962C8B-B14F-4D97-AF65-F5344CB8AC3E}">
        <p14:creationId xmlns:p14="http://schemas.microsoft.com/office/powerpoint/2010/main" val="357633103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2183212" y="755578"/>
            <a:ext cx="3838076" cy="3477875"/>
          </a:xfrm>
          <a:prstGeom prst="rect">
            <a:avLst/>
          </a:prstGeom>
          <a:noFill/>
        </p:spPr>
        <p:txBody>
          <a:bodyPr wrap="square" rtlCol="1">
            <a:spAutoFit/>
          </a:bodyPr>
          <a:lstStyle/>
          <a:p>
            <a:pPr>
              <a:lnSpc>
                <a:spcPct val="150000"/>
              </a:lnSpc>
            </a:pP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אוֹ, </a:t>
            </a:r>
            <a:r>
              <a:rPr lang="he-IL" sz="2800" b="1" dirty="0" smtClean="0">
                <a:solidFill>
                  <a:srgbClr val="7030A0"/>
                </a:solidFill>
                <a:latin typeface="Guttman Hatzvi" panose="02010401010101010101" pitchFamily="2" charset="-79"/>
                <a:cs typeface="Guttman Hatzvi" panose="02010401010101010101" pitchFamily="2" charset="-79"/>
              </a:rPr>
              <a:t>אוֹ, אוֹ!</a:t>
            </a:r>
          </a:p>
          <a:p>
            <a:endParaRPr lang="he-IL" sz="2400" dirty="0">
              <a:latin typeface="Guttman Hatzvi" panose="02010401010101010101" pitchFamily="2" charset="-79"/>
              <a:cs typeface="Guttman Hatzvi" panose="02010401010101010101" pitchFamily="2" charset="-79"/>
            </a:endParaRPr>
          </a:p>
          <a:p>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הִגִּיעַ </a:t>
            </a: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הַזְּמַן, </a:t>
            </a:r>
            <a:r>
              <a:rPr lang="he-IL" sz="2800" b="1" dirty="0" smtClean="0">
                <a:solidFill>
                  <a:srgbClr val="7030A0"/>
                </a:solidFill>
                <a:latin typeface="Guttman Hatzvi" panose="02010401010101010101" pitchFamily="2" charset="-79"/>
                <a:cs typeface="Guttman Hatzvi" panose="02010401010101010101" pitchFamily="2" charset="-79"/>
              </a:rPr>
              <a:t>אוֹהוֹ!</a:t>
            </a:r>
          </a:p>
          <a:p>
            <a:pPr>
              <a:lnSpc>
                <a:spcPct val="150000"/>
              </a:lnSpc>
            </a:pP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לְהַפְנוֹת</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 אֶת </a:t>
            </a: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הַזַּרְקוֹר</a:t>
            </a:r>
            <a:endParaRPr lang="en-US" sz="2800" b="1" dirty="0">
              <a:solidFill>
                <a:schemeClr val="tx1">
                  <a:lumMod val="75000"/>
                  <a:lumOff val="25000"/>
                </a:schemeClr>
              </a:solidFill>
              <a:cs typeface="Guttman Hatzvi" panose="02010401010101010101" pitchFamily="2" charset="-79"/>
            </a:endParaRPr>
          </a:p>
          <a:p>
            <a:pPr>
              <a:lnSpc>
                <a:spcPct val="150000"/>
              </a:lnSpc>
            </a:pP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וְלִשְׁפֹּךְ </a:t>
            </a: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אוֹר.</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 </a:t>
            </a:r>
            <a:r>
              <a:rPr lang="he-IL" sz="2400" dirty="0" smtClean="0">
                <a:solidFill>
                  <a:srgbClr val="7030A0"/>
                </a:solidFill>
                <a:latin typeface="Guttman Hatzvi" panose="02010401010101010101" pitchFamily="2" charset="-79"/>
                <a:cs typeface="Guttman Hatzvi" panose="02010401010101010101" pitchFamily="2" charset="-79"/>
              </a:rPr>
              <a:t>נִשְׁפֹּךְ.</a:t>
            </a:r>
            <a:endParaRPr lang="en-US" sz="2400" dirty="0">
              <a:solidFill>
                <a:srgbClr val="7030A0"/>
              </a:solidFill>
              <a:cs typeface="Guttman Hatzvi" panose="02010401010101010101" pitchFamily="2" charset="-79"/>
            </a:endParaRPr>
          </a:p>
          <a:p>
            <a:pPr>
              <a:lnSpc>
                <a:spcPct val="150000"/>
              </a:lnSpc>
            </a:pPr>
            <a:r>
              <a:rPr lang="he-IL" sz="2400" dirty="0">
                <a:solidFill>
                  <a:srgbClr val="7030A0"/>
                </a:solidFill>
                <a:latin typeface="Guttman Hatzvi" panose="02010401010101010101" pitchFamily="2" charset="-79"/>
                <a:cs typeface="Guttman Hatzvi" panose="02010401010101010101" pitchFamily="2" charset="-79"/>
              </a:rPr>
              <a:t>עַל </a:t>
            </a:r>
            <a:r>
              <a:rPr lang="he-IL" sz="2400" dirty="0" smtClean="0">
                <a:solidFill>
                  <a:srgbClr val="7030A0"/>
                </a:solidFill>
                <a:latin typeface="Guttman Hatzvi" panose="02010401010101010101" pitchFamily="2" charset="-79"/>
                <a:cs typeface="Guttman Hatzvi" panose="02010401010101010101" pitchFamily="2" charset="-79"/>
              </a:rPr>
              <a:t>מִי?</a:t>
            </a:r>
            <a:r>
              <a:rPr lang="he-IL" sz="2400" dirty="0">
                <a:solidFill>
                  <a:srgbClr val="7030A0"/>
                </a:solidFill>
                <a:cs typeface="Guttman Hatzvi" panose="02010401010101010101" pitchFamily="2" charset="-79"/>
              </a:rPr>
              <a:t> </a:t>
            </a:r>
            <a:r>
              <a:rPr lang="he-IL" sz="2400" dirty="0">
                <a:solidFill>
                  <a:srgbClr val="7030A0"/>
                </a:solidFill>
                <a:latin typeface="Guttman Hatzvi" panose="02010401010101010101" pitchFamily="2" charset="-79"/>
                <a:cs typeface="Guttman Hatzvi" panose="02010401010101010101" pitchFamily="2" charset="-79"/>
              </a:rPr>
              <a:t>מִי</a:t>
            </a:r>
            <a:r>
              <a:rPr lang="he-IL" sz="2400" dirty="0" smtClean="0">
                <a:solidFill>
                  <a:srgbClr val="7030A0"/>
                </a:solidFill>
                <a:cs typeface="Guttman Hatzvi" panose="02010401010101010101" pitchFamily="2" charset="-79"/>
              </a:rPr>
              <a:t> </a:t>
            </a:r>
            <a:r>
              <a:rPr lang="he-IL" sz="2800" b="1" dirty="0" smtClean="0">
                <a:solidFill>
                  <a:srgbClr val="7030A0"/>
                </a:solidFill>
                <a:cs typeface="Guttman Hatzvi" panose="02010401010101010101" pitchFamily="2" charset="-79"/>
              </a:rPr>
              <a:t>בַּתּוֹר?</a:t>
            </a:r>
            <a:endParaRPr lang="en-US" sz="2400" b="1" dirty="0">
              <a:solidFill>
                <a:srgbClr val="7030A0"/>
              </a:solidFill>
              <a:cs typeface="Guttman Hatzvi" panose="02010401010101010101" pitchFamily="2" charset="-79"/>
            </a:endParaRPr>
          </a:p>
        </p:txBody>
      </p:sp>
      <p:sp>
        <p:nvSpPr>
          <p:cNvPr id="2" name="מציין מיקום של מספר שקופית 1"/>
          <p:cNvSpPr>
            <a:spLocks noGrp="1"/>
          </p:cNvSpPr>
          <p:nvPr>
            <p:ph type="sldNum" sz="quarter" idx="12"/>
          </p:nvPr>
        </p:nvSpPr>
        <p:spPr>
          <a:xfrm>
            <a:off x="6093296" y="8475137"/>
            <a:ext cx="1600200" cy="486833"/>
          </a:xfrm>
        </p:spPr>
        <p:txBody>
          <a:bodyPr/>
          <a:lstStyle/>
          <a:p>
            <a:fld id="{C60840D6-4A80-4F4C-92AD-B99FC8A0C370}" type="slidenum">
              <a:rPr lang="he-IL" sz="1600" smtClean="0"/>
              <a:t>46</a:t>
            </a:fld>
            <a:endParaRPr lang="he-IL" sz="1600"/>
          </a:p>
        </p:txBody>
      </p:sp>
      <p:sp>
        <p:nvSpPr>
          <p:cNvPr id="15" name="TextBox 14"/>
          <p:cNvSpPr txBox="1"/>
          <p:nvPr/>
        </p:nvSpPr>
        <p:spPr>
          <a:xfrm>
            <a:off x="323198" y="5076058"/>
            <a:ext cx="3177810" cy="2954655"/>
          </a:xfrm>
          <a:prstGeom prst="rect">
            <a:avLst/>
          </a:prstGeom>
          <a:noFill/>
        </p:spPr>
        <p:txBody>
          <a:bodyPr wrap="square" rtlCol="1">
            <a:spAutoFit/>
          </a:bodyPr>
          <a:lstStyle/>
          <a:p>
            <a:pPr>
              <a:lnSpc>
                <a:spcPct val="150000"/>
              </a:lnSpc>
            </a:pPr>
            <a:r>
              <a:rPr lang="he-IL" sz="2800" dirty="0" smtClean="0">
                <a:solidFill>
                  <a:schemeClr val="tx1">
                    <a:lumMod val="75000"/>
                    <a:lumOff val="25000"/>
                  </a:schemeClr>
                </a:solidFill>
                <a:latin typeface="Guttman Hatzvi" panose="02010401010101010101" pitchFamily="2" charset="-79"/>
                <a:cs typeface="Guttman Hatzvi" panose="02010401010101010101" pitchFamily="2" charset="-79"/>
              </a:rPr>
              <a:t>אֶפְשָׁר לִרְאוֹתוֹ.</a:t>
            </a:r>
            <a:endParaRPr lang="he-IL" sz="2800" dirty="0">
              <a:solidFill>
                <a:schemeClr val="tx1">
                  <a:lumMod val="75000"/>
                  <a:lumOff val="25000"/>
                </a:schemeClr>
              </a:solidFill>
              <a:latin typeface="Guttman Hatzvi" panose="02010401010101010101" pitchFamily="2" charset="-79"/>
              <a:cs typeface="Guttman Hatzvi" panose="02010401010101010101" pitchFamily="2" charset="-79"/>
            </a:endParaRPr>
          </a:p>
          <a:p>
            <a:pPr>
              <a:lnSpc>
                <a:spcPct val="150000"/>
              </a:lnSpc>
            </a:pPr>
            <a:r>
              <a:rPr lang="he-IL" sz="2800" dirty="0">
                <a:solidFill>
                  <a:srgbClr val="7030A0"/>
                </a:solidFill>
                <a:latin typeface="Guttman Hatzvi" panose="02010401010101010101" pitchFamily="2" charset="-79"/>
                <a:cs typeface="Guttman Hatzvi" panose="02010401010101010101" pitchFamily="2" charset="-79"/>
              </a:rPr>
              <a:t>אֵיפֹה? </a:t>
            </a:r>
            <a:r>
              <a:rPr lang="he-IL" sz="3200" b="1" dirty="0" smtClean="0">
                <a:solidFill>
                  <a:schemeClr val="tx1">
                    <a:lumMod val="75000"/>
                    <a:lumOff val="25000"/>
                  </a:schemeClr>
                </a:solidFill>
                <a:latin typeface="Guttman Hatzvi" panose="02010401010101010101" pitchFamily="2" charset="-79"/>
                <a:cs typeface="Guttman Hatzvi" panose="02010401010101010101" pitchFamily="2" charset="-79"/>
              </a:rPr>
              <a:t>שָׁם,</a:t>
            </a:r>
            <a:endPar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endParaRPr>
          </a:p>
          <a:p>
            <a:pPr>
              <a:lnSpc>
                <a:spcPct val="150000"/>
              </a:lnSpc>
            </a:pPr>
            <a:r>
              <a:rPr lang="he-IL" sz="3200" b="1" dirty="0" smtClean="0">
                <a:solidFill>
                  <a:schemeClr val="tx1">
                    <a:lumMod val="75000"/>
                    <a:lumOff val="25000"/>
                  </a:schemeClr>
                </a:solidFill>
                <a:latin typeface="Guttman Hatzvi" panose="02010401010101010101" pitchFamily="2" charset="-79"/>
                <a:cs typeface="Guttman Hatzvi" panose="02010401010101010101" pitchFamily="2" charset="-79"/>
              </a:rPr>
              <a:t>עַל</a:t>
            </a:r>
            <a:r>
              <a:rPr lang="he-IL" sz="2800" dirty="0" smtClean="0">
                <a:solidFill>
                  <a:schemeClr val="tx1">
                    <a:lumMod val="75000"/>
                    <a:lumOff val="25000"/>
                  </a:schemeClr>
                </a:solidFill>
                <a:latin typeface="Guttman Hatzvi" panose="02010401010101010101" pitchFamily="2" charset="-79"/>
                <a:cs typeface="Guttman Hatzvi" panose="02010401010101010101" pitchFamily="2" charset="-79"/>
              </a:rPr>
              <a:t> עֲפִיפוֹן, </a:t>
            </a:r>
          </a:p>
          <a:p>
            <a:pPr>
              <a:lnSpc>
                <a:spcPct val="150000"/>
              </a:lnSpc>
            </a:pPr>
            <a:r>
              <a:rPr lang="he-IL" sz="2800" dirty="0" smtClean="0">
                <a:solidFill>
                  <a:schemeClr val="tx1">
                    <a:lumMod val="75000"/>
                    <a:lumOff val="25000"/>
                  </a:schemeClr>
                </a:solidFill>
                <a:latin typeface="Guttman Hatzvi" panose="02010401010101010101" pitchFamily="2" charset="-79"/>
                <a:cs typeface="Guttman Hatzvi" panose="02010401010101010101" pitchFamily="2" charset="-79"/>
              </a:rPr>
              <a:t>בֵּין </a:t>
            </a:r>
            <a:r>
              <a:rPr lang="he-IL" sz="2800" dirty="0">
                <a:solidFill>
                  <a:schemeClr val="tx1">
                    <a:lumMod val="75000"/>
                    <a:lumOff val="25000"/>
                  </a:schemeClr>
                </a:solidFill>
                <a:latin typeface="Guttman Hatzvi" panose="02010401010101010101" pitchFamily="2" charset="-79"/>
                <a:cs typeface="Guttman Hatzvi" panose="02010401010101010101" pitchFamily="2" charset="-79"/>
              </a:rPr>
              <a:t>הַשָּׁמַיִם </a:t>
            </a:r>
            <a:r>
              <a:rPr lang="he-IL" sz="3200" b="1" dirty="0" smtClean="0">
                <a:solidFill>
                  <a:schemeClr val="tx1">
                    <a:lumMod val="75000"/>
                    <a:lumOff val="25000"/>
                  </a:schemeClr>
                </a:solidFill>
                <a:latin typeface="Guttman Hatzvi" panose="02010401010101010101" pitchFamily="2" charset="-79"/>
                <a:cs typeface="Guttman Hatzvi" panose="02010401010101010101" pitchFamily="2" charset="-79"/>
              </a:rPr>
              <a:t>לַיָּם. </a:t>
            </a:r>
          </a:p>
        </p:txBody>
      </p:sp>
      <p:grpSp>
        <p:nvGrpSpPr>
          <p:cNvPr id="17" name="קבוצה 16"/>
          <p:cNvGrpSpPr>
            <a:grpSpLocks noChangeAspect="1"/>
          </p:cNvGrpSpPr>
          <p:nvPr/>
        </p:nvGrpSpPr>
        <p:grpSpPr>
          <a:xfrm rot="675309">
            <a:off x="333135" y="299845"/>
            <a:ext cx="2736535" cy="2380225"/>
            <a:chOff x="-1" y="190584"/>
            <a:chExt cx="3219450" cy="2800265"/>
          </a:xfrm>
        </p:grpSpPr>
        <p:pic>
          <p:nvPicPr>
            <p:cNvPr id="13" name="תמונה 12"/>
            <p:cNvPicPr>
              <a:picLocks noChangeAspect="1"/>
            </p:cNvPicPr>
            <p:nvPr/>
          </p:nvPicPr>
          <p:blipFill rotWithShape="1">
            <a:blip r:embed="rId3" cstate="print">
              <a:extLst>
                <a:ext uri="{28A0092B-C50C-407E-A947-70E740481C1C}">
                  <a14:useLocalDpi xmlns:a14="http://schemas.microsoft.com/office/drawing/2010/main" val="0"/>
                </a:ext>
              </a:extLst>
            </a:blip>
            <a:srcRect l="52584" t="2707" r="472" b="56462"/>
            <a:stretch/>
          </p:blipFill>
          <p:spPr>
            <a:xfrm flipH="1">
              <a:off x="-1" y="190584"/>
              <a:ext cx="3219450" cy="2800265"/>
            </a:xfrm>
            <a:prstGeom prst="rect">
              <a:avLst/>
            </a:prstGeom>
          </p:spPr>
        </p:pic>
        <p:sp>
          <p:nvSpPr>
            <p:cNvPr id="16" name="אליפסה 15"/>
            <p:cNvSpPr>
              <a:spLocks noChangeAspect="1"/>
            </p:cNvSpPr>
            <p:nvPr/>
          </p:nvSpPr>
          <p:spPr>
            <a:xfrm>
              <a:off x="1609725" y="755586"/>
              <a:ext cx="320040" cy="32004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grpSp>
      <p:pic>
        <p:nvPicPr>
          <p:cNvPr id="10" name="תמונה 9"/>
          <p:cNvPicPr>
            <a:picLocks noChangeAspect="1"/>
          </p:cNvPicPr>
          <p:nvPr/>
        </p:nvPicPr>
        <p:blipFill rotWithShape="1">
          <a:blip r:embed="rId4" cstate="print">
            <a:extLst>
              <a:ext uri="{28A0092B-C50C-407E-A947-70E740481C1C}">
                <a14:useLocalDpi xmlns:a14="http://schemas.microsoft.com/office/drawing/2010/main" val="0"/>
              </a:ext>
            </a:extLst>
          </a:blip>
          <a:srcRect r="21162"/>
          <a:stretch/>
        </p:blipFill>
        <p:spPr>
          <a:xfrm flipH="1" flipV="1">
            <a:off x="4623853" y="6372200"/>
            <a:ext cx="1973499" cy="2376000"/>
          </a:xfrm>
          <a:prstGeom prst="rect">
            <a:avLst/>
          </a:prstGeom>
        </p:spPr>
      </p:pic>
      <p:pic>
        <p:nvPicPr>
          <p:cNvPr id="11" name="תמונה 10"/>
          <p:cNvPicPr>
            <a:picLocks noChangeAspect="1"/>
          </p:cNvPicPr>
          <p:nvPr/>
        </p:nvPicPr>
        <p:blipFill>
          <a:blip r:embed="rId5">
            <a:duotone>
              <a:schemeClr val="bg2">
                <a:shade val="45000"/>
                <a:satMod val="135000"/>
              </a:schemeClr>
              <a:prstClr val="white"/>
            </a:duotone>
            <a:extLst>
              <a:ext uri="{BEBA8EAE-BF5A-486C-A8C5-ECC9F3942E4B}">
                <a14:imgProps xmlns:a14="http://schemas.microsoft.com/office/drawing/2010/main">
                  <a14:imgLayer r:embed="rId6">
                    <a14:imgEffect>
                      <a14:sharpenSoften amount="-25000"/>
                    </a14:imgEffect>
                  </a14:imgLayer>
                </a14:imgProps>
              </a:ext>
              <a:ext uri="{28A0092B-C50C-407E-A947-70E740481C1C}">
                <a14:useLocalDpi xmlns:a14="http://schemas.microsoft.com/office/drawing/2010/main" val="0"/>
              </a:ext>
            </a:extLst>
          </a:blip>
          <a:stretch>
            <a:fillRect/>
          </a:stretch>
        </p:blipFill>
        <p:spPr>
          <a:xfrm rot="3006843">
            <a:off x="5656634" y="7528803"/>
            <a:ext cx="488800" cy="468000"/>
          </a:xfrm>
          <a:prstGeom prst="rect">
            <a:avLst/>
          </a:prstGeom>
        </p:spPr>
      </p:pic>
    </p:spTree>
    <p:extLst>
      <p:ext uri="{BB962C8B-B14F-4D97-AF65-F5344CB8AC3E}">
        <p14:creationId xmlns:p14="http://schemas.microsoft.com/office/powerpoint/2010/main" val="32431884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תמונה 9"/>
          <p:cNvPicPr>
            <a:picLocks noChangeAspect="1"/>
          </p:cNvPicPr>
          <p:nvPr/>
        </p:nvPicPr>
        <p:blipFill>
          <a:blip r:embed="rId3">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tretch>
            <a:fillRect/>
          </a:stretch>
        </p:blipFill>
        <p:spPr>
          <a:xfrm>
            <a:off x="4399598" y="1009875"/>
            <a:ext cx="2115137" cy="2554013"/>
          </a:xfrm>
          <a:prstGeom prst="rect">
            <a:avLst/>
          </a:prstGeom>
        </p:spPr>
      </p:pic>
      <p:sp>
        <p:nvSpPr>
          <p:cNvPr id="8" name="TextBox 7"/>
          <p:cNvSpPr txBox="1"/>
          <p:nvPr/>
        </p:nvSpPr>
        <p:spPr>
          <a:xfrm>
            <a:off x="116632" y="817706"/>
            <a:ext cx="3316806" cy="3970318"/>
          </a:xfrm>
          <a:prstGeom prst="rect">
            <a:avLst/>
          </a:prstGeom>
          <a:noFill/>
        </p:spPr>
        <p:txBody>
          <a:bodyPr wrap="square" rtlCol="1">
            <a:spAutoFit/>
          </a:bodyPr>
          <a:lstStyle/>
          <a:p>
            <a:pPr>
              <a:lnSpc>
                <a:spcPct val="150000"/>
              </a:lnSpc>
            </a:pP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הוּא חוֹלֵם</a:t>
            </a:r>
            <a:r>
              <a:rPr lang="en-US" sz="2400" dirty="0">
                <a:solidFill>
                  <a:schemeClr val="tx1">
                    <a:lumMod val="75000"/>
                    <a:lumOff val="25000"/>
                  </a:schemeClr>
                </a:solidFill>
                <a:latin typeface="Guttman Hatzvi" panose="02010401010101010101" pitchFamily="2" charset="-79"/>
                <a:cs typeface="Guttman Hatzvi" panose="02010401010101010101" pitchFamily="2" charset="-79"/>
              </a:rPr>
              <a:t>.</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 </a:t>
            </a:r>
            <a:endParaRPr lang="en-US" sz="2400" dirty="0" smtClean="0">
              <a:solidFill>
                <a:schemeClr val="tx1">
                  <a:lumMod val="75000"/>
                  <a:lumOff val="25000"/>
                </a:schemeClr>
              </a:solidFill>
              <a:latin typeface="Guttman Hatzvi" panose="02010401010101010101" pitchFamily="2" charset="-79"/>
              <a:cs typeface="Guttman Hatzvi" panose="02010401010101010101" pitchFamily="2" charset="-79"/>
            </a:endParaRPr>
          </a:p>
          <a:p>
            <a:pPr>
              <a:lnSpc>
                <a:spcPct val="150000"/>
              </a:lnSpc>
            </a:pPr>
            <a:r>
              <a:rPr lang="he-IL" sz="2400" dirty="0" smtClean="0">
                <a:solidFill>
                  <a:srgbClr val="7030A0"/>
                </a:solidFill>
                <a:latin typeface="Guttman Hatzvi" panose="02010401010101010101" pitchFamily="2" charset="-79"/>
                <a:cs typeface="Guttman Hatzvi" panose="02010401010101010101" pitchFamily="2" charset="-79"/>
              </a:rPr>
              <a:t>וּמָה </a:t>
            </a:r>
            <a:r>
              <a:rPr lang="he-IL" sz="2800" b="1" dirty="0">
                <a:solidFill>
                  <a:srgbClr val="7030A0"/>
                </a:solidFill>
                <a:latin typeface="Guttman Hatzvi" panose="02010401010101010101" pitchFamily="2" charset="-79"/>
                <a:cs typeface="Guttman Hatzvi" panose="02010401010101010101" pitchFamily="2" charset="-79"/>
              </a:rPr>
              <a:t>שְׁמוֹ? </a:t>
            </a: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חוֹלָם</a:t>
            </a: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a:t>
            </a:r>
            <a:r>
              <a:rPr lang="en-US" sz="2400" dirty="0" smtClean="0">
                <a:solidFill>
                  <a:srgbClr val="D70707"/>
                </a:solidFill>
                <a:latin typeface="Guttman Hatzvi" panose="02010401010101010101" pitchFamily="2" charset="-79"/>
                <a:cs typeface="Guttman Hatzvi" panose="02010401010101010101" pitchFamily="2" charset="-79"/>
              </a:rPr>
              <a:t> </a:t>
            </a:r>
            <a:r>
              <a:rPr lang="he-IL" sz="2800" b="1" dirty="0" smtClean="0">
                <a:solidFill>
                  <a:srgbClr val="7030A0"/>
                </a:solidFill>
                <a:latin typeface="Guttman Hatzvi" panose="02010401010101010101" pitchFamily="2" charset="-79"/>
                <a:cs typeface="Guttman Hatzvi" panose="02010401010101010101" pitchFamily="2" charset="-79"/>
              </a:rPr>
              <a:t>חוֹלָם</a:t>
            </a:r>
            <a:r>
              <a:rPr lang="he-IL" sz="2800" b="1" dirty="0">
                <a:solidFill>
                  <a:srgbClr val="7030A0"/>
                </a:solidFill>
                <a:latin typeface="Guttman Hatzvi" panose="02010401010101010101" pitchFamily="2" charset="-79"/>
                <a:cs typeface="Guttman Hatzvi" panose="02010401010101010101" pitchFamily="2" charset="-79"/>
              </a:rPr>
              <a:t>.</a:t>
            </a:r>
          </a:p>
          <a:p>
            <a:endParaRPr lang="he-IL" sz="2400" dirty="0">
              <a:solidFill>
                <a:srgbClr val="C00000"/>
              </a:solidFill>
              <a:latin typeface="Guttman Hatzvi" panose="02010401010101010101" pitchFamily="2" charset="-79"/>
              <a:cs typeface="Guttman Hatzvi" panose="02010401010101010101" pitchFamily="2" charset="-79"/>
            </a:endParaRPr>
          </a:p>
          <a:p>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מִי</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 רוֹצֶה לַהֲעִירוֹ</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a:t>
            </a:r>
            <a:endParaRPr lang="he-IL" sz="2400" dirty="0">
              <a:solidFill>
                <a:schemeClr val="tx1">
                  <a:lumMod val="75000"/>
                  <a:lumOff val="25000"/>
                </a:schemeClr>
              </a:solidFill>
              <a:latin typeface="Guttman Hatzvi" panose="02010401010101010101" pitchFamily="2" charset="-79"/>
              <a:cs typeface="Guttman Hatzvi" panose="02010401010101010101" pitchFamily="2" charset="-79"/>
            </a:endParaRPr>
          </a:p>
          <a:p>
            <a:pPr>
              <a:lnSpc>
                <a:spcPct val="150000"/>
              </a:lnSpc>
            </a:pPr>
            <a:r>
              <a:rPr lang="he-IL" sz="2400" dirty="0" smtClean="0">
                <a:solidFill>
                  <a:srgbClr val="7030A0"/>
                </a:solidFill>
                <a:latin typeface="Guttman Hatzvi" panose="02010401010101010101" pitchFamily="2" charset="-79"/>
                <a:cs typeface="Guttman Hatzvi" panose="02010401010101010101" pitchFamily="2" charset="-79"/>
              </a:rPr>
              <a:t>מִי </a:t>
            </a:r>
            <a:r>
              <a:rPr lang="he-IL" sz="2800" b="1" dirty="0" smtClean="0">
                <a:solidFill>
                  <a:srgbClr val="7030A0"/>
                </a:solidFill>
                <a:latin typeface="Guttman Hatzvi" panose="02010401010101010101" pitchFamily="2" charset="-79"/>
                <a:cs typeface="Guttman Hatzvi" panose="02010401010101010101" pitchFamily="2" charset="-79"/>
              </a:rPr>
              <a:t>לֹא?</a:t>
            </a:r>
            <a:endParaRPr lang="en-US" sz="2400" b="1" dirty="0">
              <a:solidFill>
                <a:srgbClr val="7030A0"/>
              </a:solidFill>
              <a:latin typeface="Guttman Hatzvi" panose="02010401010101010101" pitchFamily="2" charset="-79"/>
              <a:cs typeface="Guttman Hatzvi" panose="02010401010101010101" pitchFamily="2" charset="-79"/>
            </a:endParaRPr>
          </a:p>
          <a:p>
            <a:pPr>
              <a:lnSpc>
                <a:spcPct val="150000"/>
              </a:lnSpc>
            </a:pPr>
            <a:r>
              <a:rPr lang="he-IL" sz="2400" dirty="0" smtClean="0">
                <a:solidFill>
                  <a:srgbClr val="7030A0"/>
                </a:solidFill>
                <a:latin typeface="Guttman Hatzvi" panose="02010401010101010101" pitchFamily="2" charset="-79"/>
                <a:cs typeface="Guttman Hatzvi" panose="02010401010101010101" pitchFamily="2" charset="-79"/>
              </a:rPr>
              <a:t>יֵשׁ </a:t>
            </a:r>
            <a:r>
              <a:rPr lang="he-IL" sz="2800" b="1" dirty="0" err="1" smtClean="0">
                <a:solidFill>
                  <a:srgbClr val="7030A0"/>
                </a:solidFill>
                <a:latin typeface="Guttman Hatzvi" panose="02010401010101010101" pitchFamily="2" charset="-79"/>
                <a:cs typeface="Guttman Hatzvi" panose="02010401010101010101" pitchFamily="2" charset="-79"/>
              </a:rPr>
              <a:t>תֹּף</a:t>
            </a:r>
            <a:r>
              <a:rPr lang="he-IL" sz="2800" b="1" dirty="0" smtClean="0">
                <a:solidFill>
                  <a:srgbClr val="7030A0"/>
                </a:solidFill>
                <a:latin typeface="Guttman Hatzvi" panose="02010401010101010101" pitchFamily="2" charset="-79"/>
                <a:cs typeface="Guttman Hatzvi" panose="02010401010101010101" pitchFamily="2" charset="-79"/>
              </a:rPr>
              <a:t> עַל הַחוֹף! </a:t>
            </a:r>
          </a:p>
        </p:txBody>
      </p:sp>
      <p:sp>
        <p:nvSpPr>
          <p:cNvPr id="22" name="TextBox 21"/>
          <p:cNvSpPr txBox="1"/>
          <p:nvPr/>
        </p:nvSpPr>
        <p:spPr>
          <a:xfrm>
            <a:off x="2204864" y="5292080"/>
            <a:ext cx="3662604" cy="2677656"/>
          </a:xfrm>
          <a:prstGeom prst="rect">
            <a:avLst/>
          </a:prstGeom>
          <a:noFill/>
        </p:spPr>
        <p:txBody>
          <a:bodyPr wrap="square" rtlCol="1">
            <a:spAutoFit/>
          </a:bodyPr>
          <a:lstStyle/>
          <a:p>
            <a:pPr>
              <a:lnSpc>
                <a:spcPct val="150000"/>
              </a:lnSpc>
            </a:pP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נְעַגֵּל שְׂפָתַיִם</a:t>
            </a:r>
            <a:r>
              <a:rPr lang="en-US" sz="2400" dirty="0" smtClean="0">
                <a:solidFill>
                  <a:schemeClr val="tx1">
                    <a:lumMod val="75000"/>
                    <a:lumOff val="25000"/>
                  </a:schemeClr>
                </a:solidFill>
                <a:latin typeface="Guttman Hatzvi" panose="02010401010101010101" pitchFamily="2" charset="-79"/>
                <a:cs typeface="Guttman Hatzvi" panose="02010401010101010101" pitchFamily="2" charset="-79"/>
              </a:rPr>
              <a:t> </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a:t>
            </a:r>
            <a:r>
              <a:rPr lang="he-IL" sz="2400" dirty="0" smtClean="0">
                <a:latin typeface="Guttman Hatzvi" panose="02010401010101010101" pitchFamily="2" charset="-79"/>
                <a:cs typeface="Guttman Hatzvi" panose="02010401010101010101" pitchFamily="2" charset="-79"/>
              </a:rPr>
              <a:t> </a:t>
            </a:r>
            <a:r>
              <a:rPr lang="he-IL" sz="2800" b="1" dirty="0" smtClean="0">
                <a:solidFill>
                  <a:srgbClr val="7030A0"/>
                </a:solidFill>
                <a:latin typeface="Guttman Hatzvi" panose="02010401010101010101" pitchFamily="2" charset="-79"/>
                <a:cs typeface="Guttman Hatzvi" panose="02010401010101010101" pitchFamily="2" charset="-79"/>
              </a:rPr>
              <a:t>אוֹ,</a:t>
            </a:r>
            <a:endParaRPr lang="he-IL" sz="2400" b="1" dirty="0" smtClean="0">
              <a:solidFill>
                <a:srgbClr val="7030A0"/>
              </a:solidFill>
              <a:latin typeface="Guttman Hatzvi" panose="02010401010101010101" pitchFamily="2" charset="-79"/>
              <a:cs typeface="Guttman Hatzvi" panose="02010401010101010101" pitchFamily="2" charset="-79"/>
            </a:endParaRPr>
          </a:p>
          <a:p>
            <a:pPr>
              <a:lnSpc>
                <a:spcPct val="150000"/>
              </a:lnSpc>
            </a:pP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אֶת </a:t>
            </a:r>
            <a:r>
              <a:rPr lang="he-IL" sz="2400" dirty="0" err="1">
                <a:solidFill>
                  <a:schemeClr val="tx1">
                    <a:lumMod val="75000"/>
                    <a:lumOff val="25000"/>
                  </a:schemeClr>
                </a:solidFill>
                <a:latin typeface="Guttman Hatzvi" panose="02010401010101010101" pitchFamily="2" charset="-79"/>
                <a:cs typeface="Guttman Hatzvi" panose="02010401010101010101" pitchFamily="2" charset="-79"/>
              </a:rPr>
              <a:t>הַיָּדַיִם</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 נְעַגֵּל </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a:t>
            </a:r>
            <a:r>
              <a:rPr lang="he-IL" sz="2400" dirty="0" smtClean="0">
                <a:latin typeface="Guttman Hatzvi" panose="02010401010101010101" pitchFamily="2" charset="-79"/>
                <a:cs typeface="Guttman Hatzvi" panose="02010401010101010101" pitchFamily="2" charset="-79"/>
              </a:rPr>
              <a:t> </a:t>
            </a:r>
            <a:r>
              <a:rPr lang="he-IL" sz="2800" b="1" dirty="0" smtClean="0">
                <a:solidFill>
                  <a:srgbClr val="7030A0"/>
                </a:solidFill>
                <a:latin typeface="Guttman Hatzvi" panose="02010401010101010101" pitchFamily="2" charset="-79"/>
                <a:cs typeface="Guttman Hatzvi" panose="02010401010101010101" pitchFamily="2" charset="-79"/>
              </a:rPr>
              <a:t>פֹּה,</a:t>
            </a:r>
          </a:p>
          <a:p>
            <a:pPr>
              <a:lnSpc>
                <a:spcPct val="150000"/>
              </a:lnSpc>
            </a:pP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וְנִקְרָא לְעֶבְרוֹ:</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 </a:t>
            </a:r>
            <a:r>
              <a:rPr lang="he-IL" sz="2800" b="1" dirty="0" smtClean="0">
                <a:solidFill>
                  <a:srgbClr val="7030A0"/>
                </a:solidFill>
                <a:latin typeface="Guttman Hatzvi" panose="02010401010101010101" pitchFamily="2" charset="-79"/>
                <a:cs typeface="Guttman Hatzvi" panose="02010401010101010101" pitchFamily="2" charset="-79"/>
              </a:rPr>
              <a:t>בּוֹא!</a:t>
            </a:r>
            <a:endParaRPr lang="en-US" sz="2800" b="1" dirty="0" smtClean="0">
              <a:solidFill>
                <a:srgbClr val="7030A0"/>
              </a:solidFill>
              <a:latin typeface="Guttman Hatzvi" panose="02010401010101010101" pitchFamily="2" charset="-79"/>
              <a:cs typeface="Guttman Hatzvi" panose="02010401010101010101" pitchFamily="2" charset="-79"/>
            </a:endParaRPr>
          </a:p>
          <a:p>
            <a:pPr>
              <a:lnSpc>
                <a:spcPct val="150000"/>
              </a:lnSpc>
            </a:pPr>
            <a:r>
              <a:rPr lang="he-IL" sz="2800" b="1" dirty="0" smtClean="0">
                <a:solidFill>
                  <a:srgbClr val="7030A0"/>
                </a:solidFill>
                <a:latin typeface="Guttman Hatzvi" panose="02010401010101010101" pitchFamily="2" charset="-79"/>
                <a:cs typeface="Guttman Hatzvi" panose="02010401010101010101" pitchFamily="2" charset="-79"/>
              </a:rPr>
              <a:t>בּוֹא</a:t>
            </a:r>
            <a:r>
              <a:rPr lang="en-US" sz="2800" b="1" dirty="0" smtClean="0">
                <a:solidFill>
                  <a:srgbClr val="7030A0"/>
                </a:solidFill>
                <a:latin typeface="Guttman Hatzvi" panose="02010401010101010101" pitchFamily="2" charset="-79"/>
                <a:cs typeface="Guttman Hatzvi" panose="02010401010101010101" pitchFamily="2" charset="-79"/>
              </a:rPr>
              <a:t> </a:t>
            </a:r>
            <a:r>
              <a:rPr lang="he-IL" sz="2800" b="1" dirty="0" smtClean="0">
                <a:solidFill>
                  <a:srgbClr val="7030A0"/>
                </a:solidFill>
                <a:latin typeface="Guttman Hatzvi" panose="02010401010101010101" pitchFamily="2" charset="-79"/>
                <a:cs typeface="Guttman Hatzvi" panose="02010401010101010101" pitchFamily="2" charset="-79"/>
              </a:rPr>
              <a:t>בּוֹא</a:t>
            </a:r>
            <a:r>
              <a:rPr lang="en-US" sz="2800" b="1" dirty="0" smtClean="0">
                <a:solidFill>
                  <a:srgbClr val="7030A0"/>
                </a:solidFill>
                <a:latin typeface="Guttman Hatzvi" panose="02010401010101010101" pitchFamily="2" charset="-79"/>
                <a:cs typeface="Guttman Hatzvi" panose="02010401010101010101" pitchFamily="2" charset="-79"/>
              </a:rPr>
              <a:t> </a:t>
            </a:r>
            <a:r>
              <a:rPr lang="he-IL" sz="2800" b="1" dirty="0" smtClean="0">
                <a:solidFill>
                  <a:srgbClr val="7030A0"/>
                </a:solidFill>
                <a:latin typeface="Guttman Hatzvi" panose="02010401010101010101" pitchFamily="2" charset="-79"/>
                <a:cs typeface="Guttman Hatzvi" panose="02010401010101010101" pitchFamily="2" charset="-79"/>
              </a:rPr>
              <a:t>בּוֹא!</a:t>
            </a:r>
            <a:r>
              <a:rPr lang="en-US" sz="2800" b="1" dirty="0" smtClean="0">
                <a:solidFill>
                  <a:srgbClr val="7030A0"/>
                </a:solidFill>
                <a:latin typeface="Guttman Hatzvi" panose="02010401010101010101" pitchFamily="2" charset="-79"/>
                <a:cs typeface="Guttman Hatzvi" panose="02010401010101010101" pitchFamily="2" charset="-79"/>
              </a:rPr>
              <a:t> </a:t>
            </a:r>
            <a:r>
              <a:rPr lang="en-US" sz="2800" b="1" dirty="0" smtClean="0">
                <a:solidFill>
                  <a:srgbClr val="FF0938"/>
                </a:solidFill>
                <a:latin typeface="Guttman Hatzvi" panose="02010401010101010101" pitchFamily="2" charset="-79"/>
                <a:cs typeface="Guttman Hatzvi" panose="02010401010101010101" pitchFamily="2" charset="-79"/>
              </a:rPr>
              <a:t> </a:t>
            </a:r>
            <a:endParaRPr lang="he-IL" sz="2800" b="1" dirty="0" smtClean="0">
              <a:solidFill>
                <a:srgbClr val="FF0938"/>
              </a:solidFill>
              <a:latin typeface="Guttman Hatzvi" panose="02010401010101010101" pitchFamily="2" charset="-79"/>
              <a:cs typeface="Guttman Hatzvi" panose="02010401010101010101" pitchFamily="2" charset="-79"/>
            </a:endParaRPr>
          </a:p>
        </p:txBody>
      </p:sp>
      <p:sp>
        <p:nvSpPr>
          <p:cNvPr id="5" name="מציין מיקום של מספר שקופית 4"/>
          <p:cNvSpPr>
            <a:spLocks noGrp="1"/>
          </p:cNvSpPr>
          <p:nvPr>
            <p:ph type="sldNum" sz="quarter" idx="12"/>
          </p:nvPr>
        </p:nvSpPr>
        <p:spPr/>
        <p:txBody>
          <a:bodyPr/>
          <a:lstStyle/>
          <a:p>
            <a:fld id="{C60840D6-4A80-4F4C-92AD-B99FC8A0C370}" type="slidenum">
              <a:rPr lang="he-IL" smtClean="0"/>
              <a:t>47</a:t>
            </a:fld>
            <a:endParaRPr lang="he-IL"/>
          </a:p>
        </p:txBody>
      </p:sp>
      <p:pic>
        <p:nvPicPr>
          <p:cNvPr id="2" name="תמונה 1"/>
          <p:cNvPicPr preferRelativeResize="0">
            <a:picLocks noChangeAspect="1"/>
          </p:cNvPicPr>
          <p:nvPr/>
        </p:nvPicPr>
        <p:blipFill rotWithShape="1">
          <a:blip r:embed="rId5">
            <a:extLst>
              <a:ext uri="{28A0092B-C50C-407E-A947-70E740481C1C}">
                <a14:useLocalDpi xmlns:a14="http://schemas.microsoft.com/office/drawing/2010/main" val="0"/>
              </a:ext>
            </a:extLst>
          </a:blip>
          <a:srcRect l="67372" t="28914" r="14696" b="50000"/>
          <a:stretch/>
        </p:blipFill>
        <p:spPr>
          <a:xfrm>
            <a:off x="643126" y="6589089"/>
            <a:ext cx="1775202" cy="2087369"/>
          </a:xfrm>
          <a:prstGeom prst="rect">
            <a:avLst/>
          </a:prstGeom>
        </p:spPr>
      </p:pic>
      <p:sp>
        <p:nvSpPr>
          <p:cNvPr id="14" name="אליפסה 13"/>
          <p:cNvSpPr>
            <a:spLocks noChangeAspect="1"/>
          </p:cNvSpPr>
          <p:nvPr/>
        </p:nvSpPr>
        <p:spPr>
          <a:xfrm>
            <a:off x="5085184" y="1232345"/>
            <a:ext cx="219456" cy="219456"/>
          </a:xfrm>
          <a:prstGeom prst="ellipse">
            <a:avLst/>
          </a:prstGeom>
          <a:solidFill>
            <a:srgbClr val="C000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pic>
        <p:nvPicPr>
          <p:cNvPr id="3" name="תמונה 2"/>
          <p:cNvPicPr>
            <a:picLocks noChangeAspect="1"/>
          </p:cNvPicPr>
          <p:nvPr/>
        </p:nvPicPr>
        <p:blipFill rotWithShape="1">
          <a:blip r:embed="rId6" cstate="print">
            <a:extLst>
              <a:ext uri="{28A0092B-C50C-407E-A947-70E740481C1C}">
                <a14:useLocalDpi xmlns:a14="http://schemas.microsoft.com/office/drawing/2010/main" val="0"/>
              </a:ext>
            </a:extLst>
          </a:blip>
          <a:srcRect l="11917" t="44350" r="54749" b="23128"/>
          <a:stretch/>
        </p:blipFill>
        <p:spPr>
          <a:xfrm>
            <a:off x="5259154" y="4284064"/>
            <a:ext cx="885559" cy="864000"/>
          </a:xfrm>
          <a:prstGeom prst="rect">
            <a:avLst/>
          </a:prstGeom>
        </p:spPr>
      </p:pic>
    </p:spTree>
    <p:extLst>
      <p:ext uri="{BB962C8B-B14F-4D97-AF65-F5344CB8AC3E}">
        <p14:creationId xmlns:p14="http://schemas.microsoft.com/office/powerpoint/2010/main" val="1724035804"/>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988841" y="1402481"/>
            <a:ext cx="3962882" cy="3385542"/>
          </a:xfrm>
          <a:prstGeom prst="rect">
            <a:avLst/>
          </a:prstGeom>
          <a:noFill/>
        </p:spPr>
        <p:txBody>
          <a:bodyPr wrap="square" rtlCol="1">
            <a:spAutoFit/>
          </a:bodyPr>
          <a:lstStyle/>
          <a:p>
            <a:endParaRPr lang="en-US" sz="2400" dirty="0" smtClean="0">
              <a:latin typeface="Guttman Hatzvi" panose="02010401010101010101" pitchFamily="2" charset="-79"/>
              <a:cs typeface="Guttman Hatzvi" panose="02010401010101010101" pitchFamily="2" charset="-79"/>
            </a:endParaRPr>
          </a:p>
          <a:p>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הַכִּירוּ </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אֶת </a:t>
            </a: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חוֹלָם</a:t>
            </a:r>
          </a:p>
          <a:p>
            <a:pPr>
              <a:lnSpc>
                <a:spcPct val="150000"/>
              </a:lnSpc>
            </a:pP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וְאֶת </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הֶרְגֵּלוֹ -</a:t>
            </a:r>
            <a:endParaRPr lang="he-IL" sz="2400" dirty="0">
              <a:solidFill>
                <a:schemeClr val="tx1">
                  <a:lumMod val="75000"/>
                  <a:lumOff val="25000"/>
                </a:schemeClr>
              </a:solidFill>
              <a:latin typeface="Guttman Hatzvi" panose="02010401010101010101" pitchFamily="2" charset="-79"/>
              <a:cs typeface="Guttman Hatzvi" panose="02010401010101010101" pitchFamily="2" charset="-79"/>
            </a:endParaRPr>
          </a:p>
          <a:p>
            <a:pPr>
              <a:lnSpc>
                <a:spcPct val="150000"/>
              </a:lnSpc>
            </a:pP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לִקְרֹא </a:t>
            </a: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לְעַצְמוֹ</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 בִּשְׁמוֹ</a:t>
            </a:r>
          </a:p>
          <a:p>
            <a:pPr>
              <a:lnSpc>
                <a:spcPct val="150000"/>
              </a:lnSpc>
            </a:pP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וְלוֹמַר לְלֹא </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הֶרֶף:</a:t>
            </a:r>
            <a:endParaRPr lang="he-IL" sz="2400" dirty="0">
              <a:solidFill>
                <a:schemeClr val="tx1">
                  <a:lumMod val="75000"/>
                  <a:lumOff val="25000"/>
                </a:schemeClr>
              </a:solidFill>
              <a:latin typeface="Guttman Hatzvi" panose="02010401010101010101" pitchFamily="2" charset="-79"/>
              <a:cs typeface="Guttman Hatzvi" panose="02010401010101010101" pitchFamily="2" charset="-79"/>
            </a:endParaRPr>
          </a:p>
          <a:p>
            <a:pPr>
              <a:lnSpc>
                <a:spcPct val="150000"/>
              </a:lnSpc>
            </a:pPr>
            <a:r>
              <a:rPr lang="he-IL" sz="2800" b="1" dirty="0">
                <a:solidFill>
                  <a:srgbClr val="00589A"/>
                </a:solidFill>
                <a:latin typeface="Guttman Hatzvi" panose="02010401010101010101" pitchFamily="2" charset="-79"/>
                <a:cs typeface="Guttman Hatzvi" panose="02010401010101010101" pitchFamily="2" charset="-79"/>
              </a:rPr>
              <a:t>לֹא, לֹא, לֹא!</a:t>
            </a:r>
            <a:endParaRPr lang="he-IL" sz="2800" b="1" dirty="0" smtClean="0">
              <a:solidFill>
                <a:srgbClr val="00589A"/>
              </a:solidFill>
              <a:cs typeface="Guttman Hatzvi" panose="02010401010101010101" pitchFamily="2" charset="-79"/>
            </a:endParaRPr>
          </a:p>
        </p:txBody>
      </p:sp>
      <p:sp>
        <p:nvSpPr>
          <p:cNvPr id="21" name="TextBox 20"/>
          <p:cNvSpPr txBox="1"/>
          <p:nvPr/>
        </p:nvSpPr>
        <p:spPr>
          <a:xfrm>
            <a:off x="512690" y="4726465"/>
            <a:ext cx="3636390" cy="3877985"/>
          </a:xfrm>
          <a:prstGeom prst="rect">
            <a:avLst/>
          </a:prstGeom>
          <a:noFill/>
        </p:spPr>
        <p:txBody>
          <a:bodyPr wrap="square" rtlCol="1">
            <a:spAutoFit/>
          </a:bodyPr>
          <a:lstStyle/>
          <a:p>
            <a:pPr>
              <a:lnSpc>
                <a:spcPct val="150000"/>
              </a:lnSpc>
            </a:pPr>
            <a:r>
              <a:rPr lang="he-IL" sz="2400" dirty="0" smtClean="0">
                <a:solidFill>
                  <a:srgbClr val="00589A"/>
                </a:solidFill>
                <a:latin typeface="Guttman Hatzvi" panose="02010401010101010101" pitchFamily="2" charset="-79"/>
                <a:cs typeface="Guttman Hatzvi" panose="02010401010101010101" pitchFamily="2" charset="-79"/>
              </a:rPr>
              <a:t>כְּשֶׁחוֹלָם</a:t>
            </a:r>
            <a:r>
              <a:rPr lang="he-IL" sz="2400" dirty="0" smtClean="0">
                <a:solidFill>
                  <a:srgbClr val="00589A"/>
                </a:solidFill>
              </a:rPr>
              <a:t> </a:t>
            </a:r>
            <a:r>
              <a:rPr lang="he-IL" sz="2400" dirty="0" smtClean="0">
                <a:solidFill>
                  <a:srgbClr val="00589A"/>
                </a:solidFill>
                <a:cs typeface="Guttman Hatzvi" panose="02010401010101010101" pitchFamily="2" charset="-79"/>
              </a:rPr>
              <a:t>חוֹלֵם</a:t>
            </a:r>
            <a:r>
              <a:rPr lang="he-IL" sz="2400" dirty="0">
                <a:solidFill>
                  <a:srgbClr val="00589A"/>
                </a:solidFill>
                <a:cs typeface="Guttman Hatzvi" panose="02010401010101010101" pitchFamily="2" charset="-79"/>
              </a:rPr>
              <a:t> </a:t>
            </a:r>
            <a:endParaRPr lang="he-IL" sz="2400" dirty="0" smtClean="0">
              <a:solidFill>
                <a:srgbClr val="00589A"/>
              </a:solidFill>
              <a:cs typeface="Guttman Hatzvi" panose="02010401010101010101" pitchFamily="2" charset="-79"/>
            </a:endParaRPr>
          </a:p>
          <a:p>
            <a:pPr>
              <a:lnSpc>
                <a:spcPct val="150000"/>
              </a:lnSpc>
            </a:pPr>
            <a:r>
              <a:rPr lang="he-IL" sz="2400" dirty="0" smtClean="0">
                <a:solidFill>
                  <a:srgbClr val="00589A"/>
                </a:solidFill>
                <a:cs typeface="Guttman Hatzvi" panose="02010401010101010101" pitchFamily="2" charset="-79"/>
              </a:rPr>
              <a:t>חֲלוֹם </a:t>
            </a:r>
            <a:r>
              <a:rPr lang="he-IL" sz="2800" b="1" dirty="0" smtClean="0">
                <a:solidFill>
                  <a:srgbClr val="00589A"/>
                </a:solidFill>
                <a:cs typeface="Guttman Hatzvi" panose="02010401010101010101" pitchFamily="2" charset="-79"/>
              </a:rPr>
              <a:t>מָתוֹק,</a:t>
            </a:r>
            <a:endParaRPr lang="en-US" sz="2400" b="1" dirty="0">
              <a:solidFill>
                <a:srgbClr val="00589A"/>
              </a:solidFill>
              <a:cs typeface="Guttman Hatzvi" panose="02010401010101010101" pitchFamily="2" charset="-79"/>
            </a:endParaRPr>
          </a:p>
          <a:p>
            <a:pPr>
              <a:lnSpc>
                <a:spcPct val="150000"/>
              </a:lnSpc>
            </a:pPr>
            <a:r>
              <a:rPr lang="he-IL" sz="2400" dirty="0" smtClean="0">
                <a:solidFill>
                  <a:srgbClr val="00589A"/>
                </a:solidFill>
                <a:cs typeface="Guttman Hatzvi" panose="02010401010101010101" pitchFamily="2" charset="-79"/>
              </a:rPr>
              <a:t>שֶׁהָאוֹת </a:t>
            </a:r>
            <a:r>
              <a:rPr lang="he-IL" sz="2800" b="1" dirty="0" smtClean="0">
                <a:solidFill>
                  <a:srgbClr val="00589A"/>
                </a:solidFill>
                <a:cs typeface="Guttman Hatzvi" panose="02010401010101010101" pitchFamily="2" charset="-79"/>
              </a:rPr>
              <a:t>וָי"ו</a:t>
            </a:r>
            <a:r>
              <a:rPr lang="he-IL" sz="2400" dirty="0" smtClean="0">
                <a:solidFill>
                  <a:srgbClr val="00589A"/>
                </a:solidFill>
                <a:cs typeface="Guttman Hatzvi" panose="02010401010101010101" pitchFamily="2" charset="-79"/>
              </a:rPr>
              <a:t> חֲבֶרְתּוֹ</a:t>
            </a:r>
            <a:r>
              <a:rPr lang="he-IL" sz="2400" dirty="0">
                <a:solidFill>
                  <a:srgbClr val="00589A"/>
                </a:solidFill>
                <a:cs typeface="Guttman Hatzvi" panose="02010401010101010101" pitchFamily="2" charset="-79"/>
              </a:rPr>
              <a:t> </a:t>
            </a:r>
            <a:br>
              <a:rPr lang="he-IL" sz="2400" dirty="0">
                <a:solidFill>
                  <a:srgbClr val="00589A"/>
                </a:solidFill>
                <a:cs typeface="Guttman Hatzvi" panose="02010401010101010101" pitchFamily="2" charset="-79"/>
              </a:rPr>
            </a:br>
            <a:r>
              <a:rPr lang="he-IL" sz="2800" b="1" dirty="0" smtClean="0">
                <a:solidFill>
                  <a:srgbClr val="00589A"/>
                </a:solidFill>
                <a:cs typeface="Guttman Hatzvi" panose="02010401010101010101" pitchFamily="2" charset="-79"/>
              </a:rPr>
              <a:t>בָּאָה</a:t>
            </a:r>
            <a:r>
              <a:rPr lang="en-US" sz="2800" b="1" dirty="0" smtClean="0">
                <a:solidFill>
                  <a:srgbClr val="00589A"/>
                </a:solidFill>
                <a:cs typeface="Guttman Hatzvi" panose="02010401010101010101" pitchFamily="2" charset="-79"/>
              </a:rPr>
              <a:t>  </a:t>
            </a:r>
            <a:r>
              <a:rPr lang="he-IL" sz="2800" b="1" dirty="0" smtClean="0">
                <a:solidFill>
                  <a:srgbClr val="00589A"/>
                </a:solidFill>
                <a:cs typeface="Guttman Hatzvi" panose="02010401010101010101" pitchFamily="2" charset="-79"/>
              </a:rPr>
              <a:t>לְבַקְּרוֹ</a:t>
            </a:r>
            <a:r>
              <a:rPr lang="he-IL" sz="2400" dirty="0" smtClean="0">
                <a:solidFill>
                  <a:srgbClr val="00589A"/>
                </a:solidFill>
                <a:cs typeface="Guttman Hatzvi" panose="02010401010101010101" pitchFamily="2" charset="-79"/>
              </a:rPr>
              <a:t>...</a:t>
            </a:r>
            <a:r>
              <a:rPr lang="en-US" sz="2400" dirty="0" smtClean="0">
                <a:solidFill>
                  <a:srgbClr val="00589A"/>
                </a:solidFill>
                <a:cs typeface="Guttman Hatzvi" panose="02010401010101010101" pitchFamily="2" charset="-79"/>
              </a:rPr>
              <a:t> </a:t>
            </a:r>
            <a:r>
              <a:rPr lang="he-IL" sz="2800" b="1" dirty="0" smtClean="0">
                <a:solidFill>
                  <a:srgbClr val="7030A0"/>
                </a:solidFill>
                <a:cs typeface="Guttman Hatzvi" panose="02010401010101010101" pitchFamily="2" charset="-79"/>
              </a:rPr>
              <a:t>אוֹ </a:t>
            </a:r>
            <a:r>
              <a:rPr lang="he-IL" sz="2800" b="1" dirty="0" err="1" smtClean="0">
                <a:solidFill>
                  <a:srgbClr val="7030A0"/>
                </a:solidFill>
                <a:cs typeface="Guttman Hatzvi" panose="02010401010101010101" pitchFamily="2" charset="-79"/>
              </a:rPr>
              <a:t>אוֹ</a:t>
            </a:r>
            <a:r>
              <a:rPr lang="he-IL" sz="2800" b="1" dirty="0" smtClean="0">
                <a:solidFill>
                  <a:srgbClr val="7030A0"/>
                </a:solidFill>
                <a:cs typeface="Guttman Hatzvi" panose="02010401010101010101" pitchFamily="2" charset="-79"/>
              </a:rPr>
              <a:t>!</a:t>
            </a:r>
            <a:r>
              <a:rPr lang="he-IL" sz="2800" b="1" dirty="0">
                <a:solidFill>
                  <a:srgbClr val="7030A0"/>
                </a:solidFill>
                <a:cs typeface="Guttman Hatzvi" panose="02010401010101010101" pitchFamily="2" charset="-79"/>
              </a:rPr>
              <a:t> </a:t>
            </a:r>
            <a:r>
              <a:rPr lang="he-IL" sz="2800" b="1" dirty="0" smtClean="0">
                <a:solidFill>
                  <a:srgbClr val="7030A0"/>
                </a:solidFill>
                <a:cs typeface="Guttman Hatzvi" panose="02010401010101010101" pitchFamily="2" charset="-79"/>
              </a:rPr>
              <a:t/>
            </a:r>
            <a:br>
              <a:rPr lang="he-IL" sz="2800" b="1" dirty="0" smtClean="0">
                <a:solidFill>
                  <a:srgbClr val="7030A0"/>
                </a:solidFill>
                <a:cs typeface="Guttman Hatzvi" panose="02010401010101010101" pitchFamily="2" charset="-79"/>
              </a:rPr>
            </a:br>
            <a:r>
              <a:rPr lang="he-IL" sz="2800" b="1" dirty="0" smtClean="0">
                <a:solidFill>
                  <a:srgbClr val="00589A"/>
                </a:solidFill>
                <a:cs typeface="Guttman Hatzvi" panose="02010401010101010101" pitchFamily="2" charset="-79"/>
              </a:rPr>
              <a:t>לֹא </a:t>
            </a:r>
            <a:r>
              <a:rPr lang="he-IL" sz="2400" dirty="0">
                <a:solidFill>
                  <a:srgbClr val="00589A"/>
                </a:solidFill>
                <a:cs typeface="Guttman Hatzvi" panose="02010401010101010101" pitchFamily="2" charset="-79"/>
              </a:rPr>
              <a:t>מַפְרִיעִים </a:t>
            </a:r>
            <a:r>
              <a:rPr lang="he-IL" sz="2800" b="1" dirty="0" smtClean="0">
                <a:solidFill>
                  <a:srgbClr val="00589A"/>
                </a:solidFill>
                <a:cs typeface="Guttman Hatzvi" panose="02010401010101010101" pitchFamily="2" charset="-79"/>
              </a:rPr>
              <a:t>לוֹ, </a:t>
            </a:r>
            <a:endParaRPr lang="en-US" sz="2800" b="1" dirty="0" smtClean="0">
              <a:solidFill>
                <a:srgbClr val="00589A"/>
              </a:solidFill>
              <a:cs typeface="Guttman Hatzvi" panose="02010401010101010101" pitchFamily="2" charset="-79"/>
            </a:endParaRPr>
          </a:p>
          <a:p>
            <a:pPr>
              <a:lnSpc>
                <a:spcPct val="150000"/>
              </a:lnSpc>
            </a:pPr>
            <a:r>
              <a:rPr lang="he-IL" sz="2400" dirty="0" smtClean="0">
                <a:solidFill>
                  <a:srgbClr val="00589A"/>
                </a:solidFill>
                <a:cs typeface="Guttman Hatzvi" panose="02010401010101010101" pitchFamily="2" charset="-79"/>
              </a:rPr>
              <a:t>זֶה </a:t>
            </a:r>
            <a:r>
              <a:rPr lang="he-IL" sz="2800" b="1" dirty="0" err="1" smtClean="0">
                <a:solidFill>
                  <a:srgbClr val="00589A"/>
                </a:solidFill>
                <a:cs typeface="Guttman Hatzvi" panose="02010401010101010101" pitchFamily="2" charset="-79"/>
              </a:rPr>
              <a:t>הַחֹק</a:t>
            </a:r>
            <a:r>
              <a:rPr lang="he-IL" sz="2800" b="1" dirty="0">
                <a:solidFill>
                  <a:srgbClr val="00589A"/>
                </a:solidFill>
                <a:cs typeface="Guttman Hatzvi" panose="02010401010101010101" pitchFamily="2" charset="-79"/>
              </a:rPr>
              <a:t>! </a:t>
            </a:r>
            <a:r>
              <a:rPr lang="he-IL" sz="2800" b="1" dirty="0" err="1" smtClean="0">
                <a:solidFill>
                  <a:srgbClr val="7030A0"/>
                </a:solidFill>
                <a:cs typeface="Guttman Hatzvi" panose="02010401010101010101" pitchFamily="2" charset="-79"/>
              </a:rPr>
              <a:t>חֹק</a:t>
            </a:r>
            <a:r>
              <a:rPr lang="he-IL" sz="2800" b="1" dirty="0" smtClean="0">
                <a:solidFill>
                  <a:srgbClr val="7030A0"/>
                </a:solidFill>
                <a:cs typeface="Guttman Hatzvi" panose="02010401010101010101" pitchFamily="2" charset="-79"/>
              </a:rPr>
              <a:t>? </a:t>
            </a:r>
          </a:p>
        </p:txBody>
      </p:sp>
      <p:sp>
        <p:nvSpPr>
          <p:cNvPr id="3" name="מציין מיקום של מספר שקופית 2"/>
          <p:cNvSpPr>
            <a:spLocks noGrp="1"/>
          </p:cNvSpPr>
          <p:nvPr>
            <p:ph type="sldNum" sz="quarter" idx="12"/>
          </p:nvPr>
        </p:nvSpPr>
        <p:spPr>
          <a:xfrm>
            <a:off x="6165304" y="8475137"/>
            <a:ext cx="1600200" cy="486833"/>
          </a:xfrm>
        </p:spPr>
        <p:txBody>
          <a:bodyPr/>
          <a:lstStyle/>
          <a:p>
            <a:fld id="{C60840D6-4A80-4F4C-92AD-B99FC8A0C370}" type="slidenum">
              <a:rPr lang="he-IL" smtClean="0"/>
              <a:t>48</a:t>
            </a:fld>
            <a:endParaRPr lang="he-IL" dirty="0"/>
          </a:p>
        </p:txBody>
      </p:sp>
      <p:grpSp>
        <p:nvGrpSpPr>
          <p:cNvPr id="32" name="קבוצה 31"/>
          <p:cNvGrpSpPr/>
          <p:nvPr/>
        </p:nvGrpSpPr>
        <p:grpSpPr>
          <a:xfrm rot="16475157">
            <a:off x="11858" y="1872431"/>
            <a:ext cx="2100873" cy="1257095"/>
            <a:chOff x="702903" y="5092289"/>
            <a:chExt cx="2100871" cy="1257095"/>
          </a:xfrm>
        </p:grpSpPr>
        <p:sp>
          <p:nvSpPr>
            <p:cNvPr id="33" name="אליפסה 32"/>
            <p:cNvSpPr>
              <a:spLocks noChangeAspect="1"/>
            </p:cNvSpPr>
            <p:nvPr/>
          </p:nvSpPr>
          <p:spPr>
            <a:xfrm>
              <a:off x="972745" y="5789032"/>
              <a:ext cx="228600" cy="228600"/>
            </a:xfrm>
            <a:prstGeom prst="ellipse">
              <a:avLst/>
            </a:pr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sz="1000" dirty="0"/>
            </a:p>
          </p:txBody>
        </p:sp>
        <p:sp>
          <p:nvSpPr>
            <p:cNvPr id="34" name="אליפסה 33"/>
            <p:cNvSpPr>
              <a:spLocks noChangeAspect="1"/>
            </p:cNvSpPr>
            <p:nvPr/>
          </p:nvSpPr>
          <p:spPr>
            <a:xfrm>
              <a:off x="702903" y="6120784"/>
              <a:ext cx="228600" cy="2286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sz="1000" dirty="0">
                <a:solidFill>
                  <a:srgbClr val="00B0F0"/>
                </a:solidFill>
              </a:endParaRPr>
            </a:p>
          </p:txBody>
        </p:sp>
        <p:sp>
          <p:nvSpPr>
            <p:cNvPr id="35" name="אליפסה 34"/>
            <p:cNvSpPr>
              <a:spLocks noChangeAspect="1"/>
            </p:cNvSpPr>
            <p:nvPr/>
          </p:nvSpPr>
          <p:spPr>
            <a:xfrm>
              <a:off x="1457584" y="5657034"/>
              <a:ext cx="228600" cy="22860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sz="1000" dirty="0"/>
            </a:p>
          </p:txBody>
        </p:sp>
        <p:sp>
          <p:nvSpPr>
            <p:cNvPr id="36" name="אליפסה 35"/>
            <p:cNvSpPr>
              <a:spLocks noChangeAspect="1"/>
            </p:cNvSpPr>
            <p:nvPr/>
          </p:nvSpPr>
          <p:spPr>
            <a:xfrm>
              <a:off x="1984325" y="5759262"/>
              <a:ext cx="228600" cy="2286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sz="1000" dirty="0">
                <a:solidFill>
                  <a:srgbClr val="00B0F0"/>
                </a:solidFill>
              </a:endParaRPr>
            </a:p>
          </p:txBody>
        </p:sp>
        <p:sp>
          <p:nvSpPr>
            <p:cNvPr id="37" name="אליפסה 36"/>
            <p:cNvSpPr>
              <a:spLocks noChangeAspect="1"/>
            </p:cNvSpPr>
            <p:nvPr/>
          </p:nvSpPr>
          <p:spPr>
            <a:xfrm>
              <a:off x="2410389" y="5529374"/>
              <a:ext cx="228600" cy="228600"/>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sz="1000" dirty="0"/>
            </a:p>
          </p:txBody>
        </p:sp>
        <p:sp>
          <p:nvSpPr>
            <p:cNvPr id="38" name="אליפסה 37"/>
            <p:cNvSpPr>
              <a:spLocks noChangeAspect="1"/>
            </p:cNvSpPr>
            <p:nvPr/>
          </p:nvSpPr>
          <p:spPr>
            <a:xfrm>
              <a:off x="2613017" y="5092289"/>
              <a:ext cx="190757" cy="19075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sz="1000" dirty="0"/>
            </a:p>
          </p:txBody>
        </p:sp>
      </p:grpSp>
      <p:sp>
        <p:nvSpPr>
          <p:cNvPr id="16" name="מלבן 15"/>
          <p:cNvSpPr/>
          <p:nvPr/>
        </p:nvSpPr>
        <p:spPr>
          <a:xfrm rot="90604">
            <a:off x="-618578" y="741626"/>
            <a:ext cx="973732" cy="3770263"/>
          </a:xfrm>
          <a:prstGeom prst="rect">
            <a:avLst/>
          </a:prstGeom>
        </p:spPr>
        <p:txBody>
          <a:bodyPr wrap="square">
            <a:spAutoFit/>
          </a:bodyPr>
          <a:lstStyle/>
          <a:p>
            <a:r>
              <a:rPr lang="he-IL" sz="23900" dirty="0" smtClean="0">
                <a:solidFill>
                  <a:srgbClr val="C00000"/>
                </a:solidFill>
                <a:latin typeface="Guttman Hatzvi" panose="02010401010101010101" pitchFamily="2" charset="-79"/>
                <a:cs typeface="Guttman Hatzvi" panose="02010401010101010101" pitchFamily="2" charset="-79"/>
              </a:rPr>
              <a:t>ֹ</a:t>
            </a:r>
            <a:endParaRPr lang="he-IL" sz="16600" dirty="0">
              <a:solidFill>
                <a:srgbClr val="C00000"/>
              </a:solidFill>
            </a:endParaRPr>
          </a:p>
        </p:txBody>
      </p:sp>
      <p:sp>
        <p:nvSpPr>
          <p:cNvPr id="5" name="מלבן 4"/>
          <p:cNvSpPr/>
          <p:nvPr/>
        </p:nvSpPr>
        <p:spPr>
          <a:xfrm>
            <a:off x="3491131" y="809000"/>
            <a:ext cx="2458149" cy="738664"/>
          </a:xfrm>
          <a:prstGeom prst="rect">
            <a:avLst/>
          </a:prstGeom>
        </p:spPr>
        <p:txBody>
          <a:bodyPr wrap="square">
            <a:spAutoFit/>
          </a:bodyPr>
          <a:lstStyle/>
          <a:p>
            <a:pPr lvl="0">
              <a:lnSpc>
                <a:spcPct val="150000"/>
              </a:lnSpc>
            </a:pPr>
            <a:r>
              <a:rPr lang="he-IL" sz="2800" b="1" dirty="0">
                <a:solidFill>
                  <a:srgbClr val="00589A"/>
                </a:solidFill>
                <a:latin typeface="Guttman Hatzvi" panose="02010401010101010101" pitchFamily="2" charset="-79"/>
                <a:cs typeface="Guttman Hatzvi" panose="02010401010101010101" pitchFamily="2" charset="-79"/>
              </a:rPr>
              <a:t>לֹא, לֹא, לֹא!</a:t>
            </a:r>
          </a:p>
        </p:txBody>
      </p:sp>
      <p:pic>
        <p:nvPicPr>
          <p:cNvPr id="14" name="תמונה 13"/>
          <p:cNvPicPr>
            <a:picLocks noChangeAspect="1"/>
          </p:cNvPicPr>
          <p:nvPr/>
        </p:nvPicPr>
        <p:blipFill>
          <a:blip r:embed="rId2">
            <a:duotone>
              <a:schemeClr val="accent5">
                <a:shade val="45000"/>
                <a:satMod val="135000"/>
              </a:schemeClr>
              <a:prstClr val="white"/>
            </a:duotone>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5642646" y="8451997"/>
            <a:ext cx="591691" cy="566513"/>
          </a:xfrm>
          <a:prstGeom prst="rect">
            <a:avLst/>
          </a:prstGeom>
        </p:spPr>
      </p:pic>
    </p:spTree>
    <p:extLst>
      <p:ext uri="{BB962C8B-B14F-4D97-AF65-F5344CB8AC3E}">
        <p14:creationId xmlns:p14="http://schemas.microsoft.com/office/powerpoint/2010/main" val="145459858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מלבן 11"/>
          <p:cNvSpPr/>
          <p:nvPr/>
        </p:nvSpPr>
        <p:spPr>
          <a:xfrm>
            <a:off x="-243407" y="827584"/>
            <a:ext cx="4524229" cy="4832092"/>
          </a:xfrm>
          <a:prstGeom prst="rect">
            <a:avLst/>
          </a:prstGeom>
        </p:spPr>
        <p:txBody>
          <a:bodyPr wrap="square">
            <a:spAutoFit/>
          </a:bodyPr>
          <a:lstStyle/>
          <a:p>
            <a:pPr>
              <a:lnSpc>
                <a:spcPct val="150000"/>
              </a:lnSpc>
            </a:pPr>
            <a:r>
              <a:rPr lang="he-IL" sz="2800" b="1" dirty="0" smtClean="0">
                <a:solidFill>
                  <a:srgbClr val="00589A"/>
                </a:solidFill>
                <a:latin typeface="Guttman Hatzvi" panose="02010401010101010101" pitchFamily="2" charset="-79"/>
                <a:cs typeface="Guttman Hatzvi" panose="02010401010101010101" pitchFamily="2" charset="-79"/>
              </a:rPr>
              <a:t>אוֹי, וָי"ו כְּבָר לֹא פֹּה!</a:t>
            </a:r>
          </a:p>
          <a:p>
            <a:pPr>
              <a:lnSpc>
                <a:spcPct val="150000"/>
              </a:lnSpc>
            </a:pPr>
            <a:r>
              <a:rPr lang="he-IL" sz="2800" b="1" dirty="0" smtClean="0">
                <a:solidFill>
                  <a:srgbClr val="7030A0"/>
                </a:solidFill>
                <a:latin typeface="Guttman Hatzvi" panose="02010401010101010101" pitchFamily="2" charset="-79"/>
                <a:cs typeface="Guttman Hatzvi" panose="02010401010101010101" pitchFamily="2" charset="-79"/>
              </a:rPr>
              <a:t>חוֹלָם, דַּי</a:t>
            </a:r>
            <a:r>
              <a:rPr lang="he-IL" sz="2400" dirty="0" smtClean="0">
                <a:solidFill>
                  <a:srgbClr val="7030A0"/>
                </a:solidFill>
                <a:latin typeface="Guttman Hatzvi" panose="02010401010101010101" pitchFamily="2" charset="-79"/>
                <a:cs typeface="Guttman Hatzvi" panose="02010401010101010101" pitchFamily="2" charset="-79"/>
              </a:rPr>
              <a:t> לִצְעֹק!</a:t>
            </a:r>
          </a:p>
          <a:p>
            <a:endParaRPr lang="he-IL" sz="2400" dirty="0" smtClean="0">
              <a:solidFill>
                <a:srgbClr val="0070C0"/>
              </a:solidFill>
              <a:latin typeface="Guttman Hatzvi" panose="02010401010101010101" pitchFamily="2" charset="-79"/>
              <a:cs typeface="Guttman Hatzvi" panose="02010401010101010101" pitchFamily="2" charset="-79"/>
            </a:endParaRPr>
          </a:p>
          <a:p>
            <a:r>
              <a:rPr lang="he-IL" sz="2800" b="1" dirty="0" smtClean="0">
                <a:solidFill>
                  <a:srgbClr val="00589A"/>
                </a:solidFill>
                <a:latin typeface="Guttman Hatzvi" panose="02010401010101010101" pitchFamily="2" charset="-79"/>
                <a:cs typeface="Guttman Hatzvi" panose="02010401010101010101" pitchFamily="2" charset="-79"/>
              </a:rPr>
              <a:t>טוֹב. </a:t>
            </a:r>
            <a:r>
              <a:rPr lang="he-IL" sz="2800" b="1" dirty="0" smtClean="0">
                <a:solidFill>
                  <a:srgbClr val="0070C0"/>
                </a:solidFill>
                <a:latin typeface="Guttman Hatzvi" panose="02010401010101010101" pitchFamily="2" charset="-79"/>
                <a:cs typeface="Guttman Hatzvi" panose="02010401010101010101" pitchFamily="2" charset="-79"/>
              </a:rPr>
              <a:t>חוֹלָם </a:t>
            </a:r>
            <a:r>
              <a:rPr lang="he-IL" sz="2400" dirty="0" err="1" smtClean="0">
                <a:solidFill>
                  <a:srgbClr val="0070C0"/>
                </a:solidFill>
                <a:latin typeface="Guttman Hatzvi" panose="02010401010101010101" pitchFamily="2" charset="-79"/>
                <a:cs typeface="Guttman Hatzvi" panose="02010401010101010101" pitchFamily="2" charset="-79"/>
              </a:rPr>
              <a:t>חוֹלֵם</a:t>
            </a:r>
            <a:r>
              <a:rPr lang="he-IL" sz="2400" dirty="0" smtClean="0">
                <a:solidFill>
                  <a:srgbClr val="0070C0"/>
                </a:solidFill>
                <a:latin typeface="Guttman Hatzvi" panose="02010401010101010101" pitchFamily="2" charset="-79"/>
                <a:cs typeface="Guttman Hatzvi" panose="02010401010101010101" pitchFamily="2" charset="-79"/>
              </a:rPr>
              <a:t> </a:t>
            </a:r>
            <a:r>
              <a:rPr lang="he-IL" sz="2800" b="1" dirty="0" err="1" smtClean="0">
                <a:solidFill>
                  <a:srgbClr val="0070C0"/>
                </a:solidFill>
                <a:latin typeface="Guttman Hatzvi" panose="02010401010101010101" pitchFamily="2" charset="-79"/>
                <a:cs typeface="Guttman Hatzvi" panose="02010401010101010101" pitchFamily="2" charset="-79"/>
              </a:rPr>
              <a:t>לִצְלֹל</a:t>
            </a:r>
            <a:r>
              <a:rPr lang="he-IL" sz="2800" b="1" dirty="0" smtClean="0">
                <a:solidFill>
                  <a:srgbClr val="0070C0"/>
                </a:solidFill>
                <a:latin typeface="Guttman Hatzvi" panose="02010401010101010101" pitchFamily="2" charset="-79"/>
                <a:cs typeface="Guttman Hatzvi" panose="02010401010101010101" pitchFamily="2" charset="-79"/>
              </a:rPr>
              <a:t>, </a:t>
            </a:r>
            <a:endParaRPr lang="en-US" sz="2800" b="1" dirty="0" smtClean="0">
              <a:solidFill>
                <a:srgbClr val="0070C0"/>
              </a:solidFill>
              <a:latin typeface="Guttman Hatzvi" panose="02010401010101010101" pitchFamily="2" charset="-79"/>
              <a:cs typeface="Guttman Hatzvi" panose="02010401010101010101" pitchFamily="2" charset="-79"/>
            </a:endParaRPr>
          </a:p>
          <a:p>
            <a:pPr>
              <a:lnSpc>
                <a:spcPct val="150000"/>
              </a:lnSpc>
            </a:pPr>
            <a:r>
              <a:rPr lang="he-IL" sz="2800" b="1" dirty="0" smtClean="0">
                <a:solidFill>
                  <a:srgbClr val="00589A"/>
                </a:solidFill>
                <a:latin typeface="Guttman Hatzvi" panose="02010401010101010101" pitchFamily="2" charset="-79"/>
                <a:cs typeface="Guttman Hatzvi" panose="02010401010101010101" pitchFamily="2" charset="-79"/>
              </a:rPr>
              <a:t>עָמֹק בַּיָּם הַכָּחֹל,</a:t>
            </a:r>
          </a:p>
          <a:p>
            <a:pPr>
              <a:lnSpc>
                <a:spcPct val="150000"/>
              </a:lnSpc>
            </a:pPr>
            <a:r>
              <a:rPr lang="he-IL" sz="2400" dirty="0">
                <a:solidFill>
                  <a:srgbClr val="00589A"/>
                </a:solidFill>
                <a:latin typeface="Guttman Hatzvi" panose="02010401010101010101" pitchFamily="2" charset="-79"/>
                <a:cs typeface="Guttman Hatzvi" panose="02010401010101010101" pitchFamily="2" charset="-79"/>
              </a:rPr>
              <a:t>לְשַׂחֵק אִתְּכֶם </a:t>
            </a:r>
            <a:r>
              <a:rPr lang="he-IL" sz="2800" b="1" dirty="0">
                <a:solidFill>
                  <a:srgbClr val="00589A"/>
                </a:solidFill>
                <a:latin typeface="Guttman Hatzvi" panose="02010401010101010101" pitchFamily="2" charset="-79"/>
                <a:cs typeface="Guttman Hatzvi" panose="02010401010101010101" pitchFamily="2" charset="-79"/>
              </a:rPr>
              <a:t>בַּחוֹל.</a:t>
            </a:r>
            <a:endParaRPr lang="he-IL" sz="2400" b="1" dirty="0">
              <a:solidFill>
                <a:srgbClr val="00589A"/>
              </a:solidFill>
              <a:latin typeface="Guttman Hatzvi" panose="02010401010101010101" pitchFamily="2" charset="-79"/>
              <a:cs typeface="Guttman Hatzvi" panose="02010401010101010101" pitchFamily="2" charset="-79"/>
            </a:endParaRPr>
          </a:p>
          <a:p>
            <a:endParaRPr lang="he-IL" sz="2400" dirty="0">
              <a:solidFill>
                <a:srgbClr val="00589A"/>
              </a:solidFill>
              <a:latin typeface="Guttman Hatzvi" panose="02010401010101010101" pitchFamily="2" charset="-79"/>
              <a:cs typeface="Guttman Hatzvi" panose="02010401010101010101" pitchFamily="2" charset="-79"/>
            </a:endParaRPr>
          </a:p>
          <a:p>
            <a:r>
              <a:rPr lang="he-IL" sz="2800" b="1" dirty="0">
                <a:solidFill>
                  <a:srgbClr val="00589A"/>
                </a:solidFill>
                <a:latin typeface="Guttman Hatzvi" panose="02010401010101010101" pitchFamily="2" charset="-79"/>
                <a:cs typeface="Guttman Hatzvi" panose="02010401010101010101" pitchFamily="2" charset="-79"/>
              </a:rPr>
              <a:t>לְשָׁלוֹשׁ דַּקּוֹת, </a:t>
            </a:r>
            <a:r>
              <a:rPr lang="he-IL" sz="2400" dirty="0">
                <a:solidFill>
                  <a:srgbClr val="00589A"/>
                </a:solidFill>
                <a:latin typeface="Guttman Hatzvi" panose="02010401010101010101" pitchFamily="2" charset="-79"/>
                <a:cs typeface="Guttman Hatzvi" panose="02010401010101010101" pitchFamily="2" charset="-79"/>
              </a:rPr>
              <a:t>זֶה </a:t>
            </a:r>
            <a:r>
              <a:rPr lang="he-IL" sz="2800" b="1" dirty="0" err="1">
                <a:solidFill>
                  <a:srgbClr val="00589A"/>
                </a:solidFill>
                <a:latin typeface="Guttman Hatzvi" panose="02010401010101010101" pitchFamily="2" charset="-79"/>
                <a:cs typeface="Guttman Hatzvi" panose="02010401010101010101" pitchFamily="2" charset="-79"/>
              </a:rPr>
              <a:t>הַכֹּל</a:t>
            </a:r>
            <a:r>
              <a:rPr lang="he-IL" sz="2800" b="1" dirty="0">
                <a:solidFill>
                  <a:srgbClr val="00589A"/>
                </a:solidFill>
                <a:latin typeface="Guttman Hatzvi" panose="02010401010101010101" pitchFamily="2" charset="-79"/>
                <a:cs typeface="Guttman Hatzvi" panose="02010401010101010101" pitchFamily="2" charset="-79"/>
              </a:rPr>
              <a:t>,</a:t>
            </a:r>
            <a:endParaRPr lang="he-IL" sz="2400" b="1" dirty="0">
              <a:solidFill>
                <a:srgbClr val="00589A"/>
              </a:solidFill>
              <a:latin typeface="Guttman Hatzvi" panose="02010401010101010101" pitchFamily="2" charset="-79"/>
              <a:cs typeface="Guttman Hatzvi" panose="02010401010101010101" pitchFamily="2" charset="-79"/>
            </a:endParaRPr>
          </a:p>
          <a:p>
            <a:pPr>
              <a:lnSpc>
                <a:spcPct val="150000"/>
              </a:lnSpc>
            </a:pPr>
            <a:r>
              <a:rPr lang="he-IL" sz="2400" dirty="0" smtClean="0">
                <a:solidFill>
                  <a:srgbClr val="00589A"/>
                </a:solidFill>
                <a:latin typeface="Guttman Hatzvi" panose="02010401010101010101" pitchFamily="2" charset="-79"/>
                <a:cs typeface="Guttman Hatzvi" panose="02010401010101010101" pitchFamily="2" charset="-79"/>
              </a:rPr>
              <a:t>הוא מַזְמִין </a:t>
            </a:r>
            <a:r>
              <a:rPr lang="he-IL" sz="2400" dirty="0">
                <a:solidFill>
                  <a:srgbClr val="00589A"/>
                </a:solidFill>
                <a:latin typeface="Guttman Hatzvi" panose="02010401010101010101" pitchFamily="2" charset="-79"/>
                <a:cs typeface="Guttman Hatzvi" panose="02010401010101010101" pitchFamily="2" charset="-79"/>
              </a:rPr>
              <a:t>אֶתְכֶם</a:t>
            </a:r>
            <a:r>
              <a:rPr lang="he-IL" sz="2400" dirty="0" smtClean="0">
                <a:solidFill>
                  <a:srgbClr val="00589A"/>
                </a:solidFill>
                <a:latin typeface="Guttman Hatzvi" panose="02010401010101010101" pitchFamily="2" charset="-79"/>
                <a:cs typeface="Guttman Hatzvi" panose="02010401010101010101" pitchFamily="2" charset="-79"/>
              </a:rPr>
              <a:t>...</a:t>
            </a:r>
            <a:endParaRPr lang="en-US" sz="2400" dirty="0" smtClean="0">
              <a:solidFill>
                <a:srgbClr val="00589A"/>
              </a:solidFill>
              <a:latin typeface="Guttman Hatzvi" panose="02010401010101010101" pitchFamily="2" charset="-79"/>
              <a:cs typeface="Guttman Hatzvi" panose="02010401010101010101" pitchFamily="2" charset="-79"/>
            </a:endParaRPr>
          </a:p>
        </p:txBody>
      </p:sp>
      <p:sp>
        <p:nvSpPr>
          <p:cNvPr id="3" name="מציין מיקום של מספר שקופית 2"/>
          <p:cNvSpPr>
            <a:spLocks noGrp="1"/>
          </p:cNvSpPr>
          <p:nvPr>
            <p:ph type="sldNum" sz="quarter" idx="12"/>
          </p:nvPr>
        </p:nvSpPr>
        <p:spPr/>
        <p:txBody>
          <a:bodyPr/>
          <a:lstStyle/>
          <a:p>
            <a:fld id="{C60840D6-4A80-4F4C-92AD-B99FC8A0C370}" type="slidenum">
              <a:rPr lang="he-IL" smtClean="0"/>
              <a:t>49</a:t>
            </a:fld>
            <a:endParaRPr lang="he-IL"/>
          </a:p>
        </p:txBody>
      </p:sp>
      <p:sp>
        <p:nvSpPr>
          <p:cNvPr id="8" name="מלבן 7"/>
          <p:cNvSpPr/>
          <p:nvPr/>
        </p:nvSpPr>
        <p:spPr>
          <a:xfrm rot="90604">
            <a:off x="5934150" y="741626"/>
            <a:ext cx="973732" cy="3770263"/>
          </a:xfrm>
          <a:prstGeom prst="rect">
            <a:avLst/>
          </a:prstGeom>
        </p:spPr>
        <p:txBody>
          <a:bodyPr wrap="square">
            <a:spAutoFit/>
          </a:bodyPr>
          <a:lstStyle/>
          <a:p>
            <a:r>
              <a:rPr lang="he-IL" sz="23900" dirty="0" smtClean="0">
                <a:solidFill>
                  <a:srgbClr val="993300"/>
                </a:solidFill>
                <a:latin typeface="Guttman Hatzvi" panose="02010401010101010101" pitchFamily="2" charset="-79"/>
                <a:cs typeface="Guttman Hatzvi" panose="02010401010101010101" pitchFamily="2" charset="-79"/>
              </a:rPr>
              <a:t>וֹ</a:t>
            </a:r>
            <a:endParaRPr lang="he-IL" sz="16600" dirty="0">
              <a:solidFill>
                <a:srgbClr val="993300"/>
              </a:solidFill>
            </a:endParaRPr>
          </a:p>
        </p:txBody>
      </p:sp>
      <p:pic>
        <p:nvPicPr>
          <p:cNvPr id="2" name="תמונה 1"/>
          <p:cNvPicPr>
            <a:picLocks noChangeAspect="1"/>
          </p:cNvPicPr>
          <p:nvPr/>
        </p:nvPicPr>
        <p:blipFill rotWithShape="1">
          <a:blip r:embed="rId3" cstate="print">
            <a:extLst>
              <a:ext uri="{28A0092B-C50C-407E-A947-70E740481C1C}">
                <a14:useLocalDpi xmlns:a14="http://schemas.microsoft.com/office/drawing/2010/main" val="0"/>
              </a:ext>
            </a:extLst>
          </a:blip>
          <a:srcRect l="4" t="-10539" r="-8491" b="-12766"/>
          <a:stretch/>
        </p:blipFill>
        <p:spPr>
          <a:xfrm flipH="1">
            <a:off x="4221089" y="5858976"/>
            <a:ext cx="2193115" cy="3177520"/>
          </a:xfrm>
          <a:prstGeom prst="rect">
            <a:avLst/>
          </a:prstGeom>
        </p:spPr>
      </p:pic>
    </p:spTree>
    <p:extLst>
      <p:ext uri="{BB962C8B-B14F-4D97-AF65-F5344CB8AC3E}">
        <p14:creationId xmlns:p14="http://schemas.microsoft.com/office/powerpoint/2010/main" val="173511740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מספר שקופית 1"/>
          <p:cNvSpPr>
            <a:spLocks noGrp="1"/>
          </p:cNvSpPr>
          <p:nvPr>
            <p:ph type="sldNum" sz="quarter" idx="12"/>
          </p:nvPr>
        </p:nvSpPr>
        <p:spPr/>
        <p:txBody>
          <a:bodyPr/>
          <a:lstStyle/>
          <a:p>
            <a:fld id="{C60840D6-4A80-4F4C-92AD-B99FC8A0C370}" type="slidenum">
              <a:rPr lang="he-IL" smtClean="0"/>
              <a:t>5</a:t>
            </a:fld>
            <a:endParaRPr lang="he-IL"/>
          </a:p>
        </p:txBody>
      </p:sp>
      <p:grpSp>
        <p:nvGrpSpPr>
          <p:cNvPr id="39" name="קבוצה 38"/>
          <p:cNvGrpSpPr/>
          <p:nvPr/>
        </p:nvGrpSpPr>
        <p:grpSpPr>
          <a:xfrm>
            <a:off x="192185" y="1331640"/>
            <a:ext cx="3956895" cy="2355796"/>
            <a:chOff x="2480878" y="4819962"/>
            <a:chExt cx="3956895" cy="2355796"/>
          </a:xfrm>
        </p:grpSpPr>
        <p:sp>
          <p:nvSpPr>
            <p:cNvPr id="41" name="מלבן 40">
              <a:hlinkClick r:id="rId2" action="ppaction://hlinksldjump"/>
            </p:cNvPr>
            <p:cNvSpPr/>
            <p:nvPr/>
          </p:nvSpPr>
          <p:spPr>
            <a:xfrm>
              <a:off x="2957724" y="4819962"/>
              <a:ext cx="3453599" cy="400110"/>
            </a:xfrm>
            <a:prstGeom prst="rect">
              <a:avLst/>
            </a:prstGeom>
            <a:ln>
              <a:noFill/>
            </a:ln>
          </p:spPr>
          <p:txBody>
            <a:bodyPr wrap="square">
              <a:spAutoFit/>
            </a:bodyPr>
            <a:lstStyle/>
            <a:p>
              <a:pPr lvl="0"/>
              <a:r>
                <a:rPr lang="he-IL" sz="2000" b="1" u="sng" dirty="0" smtClean="0">
                  <a:solidFill>
                    <a:srgbClr val="00518E"/>
                  </a:solidFill>
                  <a:latin typeface="Guttman David" panose="02010401010101010101" pitchFamily="2" charset="-79"/>
                  <a:cs typeface="Guttman David" panose="02010401010101010101" pitchFamily="2" charset="-79"/>
                </a:rPr>
                <a:t>מַעֲרָכָה שְׁלִישִׁית</a:t>
              </a:r>
              <a:r>
                <a:rPr lang="he-IL" sz="2000" dirty="0" smtClean="0">
                  <a:solidFill>
                    <a:srgbClr val="00518E"/>
                  </a:solidFill>
                  <a:latin typeface="Guttman David" panose="02010401010101010101" pitchFamily="2" charset="-79"/>
                  <a:cs typeface="Guttman David" panose="02010401010101010101" pitchFamily="2" charset="-79"/>
                </a:rPr>
                <a:t> </a:t>
              </a:r>
              <a:r>
                <a:rPr lang="he-IL" sz="2000" b="1" dirty="0" smtClean="0">
                  <a:solidFill>
                    <a:srgbClr val="00518E"/>
                  </a:solidFill>
                  <a:latin typeface="Guttman David" panose="02010401010101010101" pitchFamily="2" charset="-79"/>
                  <a:cs typeface="Guttman David" panose="02010401010101010101" pitchFamily="2" charset="-79"/>
                </a:rPr>
                <a:t>–  חוֹלָם  </a:t>
              </a:r>
              <a:r>
                <a:rPr lang="en-US" sz="2000" b="1" dirty="0" smtClean="0">
                  <a:solidFill>
                    <a:srgbClr val="00518E"/>
                  </a:solidFill>
                  <a:latin typeface="Guttman David" panose="02010401010101010101" pitchFamily="2" charset="-79"/>
                  <a:cs typeface="Guttman David" panose="02010401010101010101" pitchFamily="2" charset="-79"/>
                </a:rPr>
                <a:t>44</a:t>
              </a:r>
              <a:endParaRPr lang="he-IL" sz="2000" b="1" dirty="0" smtClean="0">
                <a:solidFill>
                  <a:srgbClr val="00518E"/>
                </a:solidFill>
                <a:latin typeface="Guttman David" panose="02010401010101010101" pitchFamily="2" charset="-79"/>
                <a:cs typeface="Guttman David" panose="02010401010101010101" pitchFamily="2" charset="-79"/>
              </a:endParaRPr>
            </a:p>
          </p:txBody>
        </p:sp>
        <p:grpSp>
          <p:nvGrpSpPr>
            <p:cNvPr id="42" name="קבוצה 41"/>
            <p:cNvGrpSpPr/>
            <p:nvPr/>
          </p:nvGrpSpPr>
          <p:grpSpPr>
            <a:xfrm>
              <a:off x="2480878" y="5232606"/>
              <a:ext cx="3956895" cy="1943152"/>
              <a:chOff x="2467231" y="5357844"/>
              <a:chExt cx="3956895" cy="1943152"/>
            </a:xfrm>
          </p:grpSpPr>
          <p:sp>
            <p:nvSpPr>
              <p:cNvPr id="43" name="מלבן 42"/>
              <p:cNvSpPr/>
              <p:nvPr/>
            </p:nvSpPr>
            <p:spPr>
              <a:xfrm>
                <a:off x="2941292" y="5357844"/>
                <a:ext cx="3426389" cy="515526"/>
              </a:xfrm>
              <a:prstGeom prst="rect">
                <a:avLst/>
              </a:prstGeom>
              <a:ln>
                <a:noFill/>
              </a:ln>
            </p:spPr>
            <p:txBody>
              <a:bodyPr wrap="square">
                <a:spAutoFit/>
              </a:bodyPr>
              <a:lstStyle/>
              <a:p>
                <a:pPr lvl="0">
                  <a:lnSpc>
                    <a:spcPct val="150000"/>
                  </a:lnSpc>
                </a:pPr>
                <a:r>
                  <a:rPr lang="he-IL" sz="2000" b="1" dirty="0" smtClean="0">
                    <a:latin typeface="Guttman David" panose="02010401010101010101" pitchFamily="2" charset="-79"/>
                    <a:cs typeface="Guttman David" panose="02010401010101010101" pitchFamily="2" charset="-79"/>
                    <a:hlinkClick r:id="rId3" action="ppaction://hlinksldjump"/>
                  </a:rPr>
                  <a:t>חוֹלָם </a:t>
                </a:r>
                <a:r>
                  <a:rPr lang="he-IL" sz="2000" b="1" dirty="0">
                    <a:latin typeface="Guttman David" panose="02010401010101010101" pitchFamily="2" charset="-79"/>
                    <a:cs typeface="Guttman David" panose="02010401010101010101" pitchFamily="2" charset="-79"/>
                    <a:hlinkClick r:id="rId4" action="ppaction://hlinksldjump"/>
                  </a:rPr>
                  <a:t>–</a:t>
                </a:r>
                <a:r>
                  <a:rPr lang="he-IL" sz="2000" b="1" dirty="0" smtClean="0">
                    <a:latin typeface="Guttman David" panose="02010401010101010101" pitchFamily="2" charset="-79"/>
                    <a:cs typeface="Guttman David" panose="02010401010101010101" pitchFamily="2" charset="-79"/>
                    <a:hlinkClick r:id="rId3" action="ppaction://hlinksldjump"/>
                  </a:rPr>
                  <a:t> </a:t>
                </a:r>
                <a:r>
                  <a:rPr lang="he-IL" sz="2000" b="1" dirty="0">
                    <a:latin typeface="Guttman David" panose="02010401010101010101" pitchFamily="2" charset="-79"/>
                    <a:cs typeface="Guttman David" panose="02010401010101010101" pitchFamily="2" charset="-79"/>
                    <a:hlinkClick r:id="rId3" action="ppaction://hlinksldjump"/>
                  </a:rPr>
                  <a:t>סִפּוּר </a:t>
                </a:r>
                <a:r>
                  <a:rPr lang="he-IL" sz="2000" b="1" dirty="0" smtClean="0">
                    <a:latin typeface="Guttman David" panose="02010401010101010101" pitchFamily="2" charset="-79"/>
                    <a:cs typeface="Guttman David" panose="02010401010101010101" pitchFamily="2" charset="-79"/>
                    <a:hlinkClick r:id="rId3" action="ppaction://hlinksldjump"/>
                  </a:rPr>
                  <a:t>וְשִׁיר</a:t>
                </a:r>
                <a:r>
                  <a:rPr lang="he-IL" sz="2000" b="1" dirty="0" smtClean="0">
                    <a:latin typeface="Guttman David" panose="02010401010101010101" pitchFamily="2" charset="-79"/>
                    <a:cs typeface="Guttman David" panose="02010401010101010101" pitchFamily="2" charset="-79"/>
                  </a:rPr>
                  <a:t>           </a:t>
                </a:r>
                <a:r>
                  <a:rPr lang="en-US" sz="2000" dirty="0" smtClean="0">
                    <a:latin typeface="Guttman David" panose="02010401010101010101" pitchFamily="2" charset="-79"/>
                    <a:cs typeface="Guttman David" panose="02010401010101010101" pitchFamily="2" charset="-79"/>
                  </a:rPr>
                  <a:t>46</a:t>
                </a:r>
                <a:endParaRPr lang="he-IL" sz="2000" b="1" dirty="0">
                  <a:latin typeface="Guttman David" panose="02010401010101010101" pitchFamily="2" charset="-79"/>
                  <a:cs typeface="Guttman David" panose="02010401010101010101" pitchFamily="2" charset="-79"/>
                </a:endParaRPr>
              </a:p>
            </p:txBody>
          </p:sp>
          <p:sp>
            <p:nvSpPr>
              <p:cNvPr id="45" name="מלבן 44">
                <a:hlinkClick r:id="rId5" action="ppaction://hlinksldjump"/>
              </p:cNvPr>
              <p:cNvSpPr/>
              <p:nvPr/>
            </p:nvSpPr>
            <p:spPr>
              <a:xfrm>
                <a:off x="2797276" y="5837896"/>
                <a:ext cx="3626850" cy="515526"/>
              </a:xfrm>
              <a:prstGeom prst="rect">
                <a:avLst/>
              </a:prstGeom>
              <a:ln>
                <a:noFill/>
              </a:ln>
            </p:spPr>
            <p:txBody>
              <a:bodyPr wrap="square">
                <a:spAutoFit/>
              </a:bodyPr>
              <a:lstStyle/>
              <a:p>
                <a:pPr lvl="0">
                  <a:lnSpc>
                    <a:spcPct val="150000"/>
                  </a:lnSpc>
                </a:pPr>
                <a:r>
                  <a:rPr lang="he-IL" sz="2000" u="sng" dirty="0" smtClean="0">
                    <a:solidFill>
                      <a:schemeClr val="tx1">
                        <a:lumMod val="75000"/>
                        <a:lumOff val="25000"/>
                      </a:schemeClr>
                    </a:solidFill>
                    <a:latin typeface="Guttman David" panose="02010401010101010101" pitchFamily="2" charset="-79"/>
                    <a:cs typeface="Guttman David" panose="02010401010101010101" pitchFamily="2" charset="-79"/>
                  </a:rPr>
                  <a:t>חוֹלָם וְהָאוֹת וָי"ו</a:t>
                </a:r>
                <a:r>
                  <a:rPr lang="he-IL" sz="2000" dirty="0" smtClean="0">
                    <a:solidFill>
                      <a:schemeClr val="tx1">
                        <a:lumMod val="75000"/>
                        <a:lumOff val="25000"/>
                      </a:schemeClr>
                    </a:solidFill>
                    <a:latin typeface="Guttman David" panose="02010401010101010101" pitchFamily="2" charset="-79"/>
                    <a:cs typeface="Guttman David" panose="02010401010101010101" pitchFamily="2" charset="-79"/>
                  </a:rPr>
                  <a:t>        </a:t>
                </a:r>
                <a:r>
                  <a:rPr lang="en-US" sz="2000" dirty="0" smtClean="0">
                    <a:latin typeface="Guttman David" panose="02010401010101010101" pitchFamily="2" charset="-79"/>
                    <a:cs typeface="Guttman David" panose="02010401010101010101" pitchFamily="2" charset="-79"/>
                  </a:rPr>
                  <a:t>48</a:t>
                </a:r>
                <a:endParaRPr lang="he-IL" sz="2000" dirty="0">
                  <a:latin typeface="Guttman David" panose="02010401010101010101" pitchFamily="2" charset="-79"/>
                  <a:cs typeface="Guttman David" panose="02010401010101010101" pitchFamily="2" charset="-79"/>
                </a:endParaRPr>
              </a:p>
            </p:txBody>
          </p:sp>
          <p:sp>
            <p:nvSpPr>
              <p:cNvPr id="47" name="מלבן 46"/>
              <p:cNvSpPr/>
              <p:nvPr/>
            </p:nvSpPr>
            <p:spPr>
              <a:xfrm>
                <a:off x="2944077" y="6785470"/>
                <a:ext cx="3453599" cy="515526"/>
              </a:xfrm>
              <a:prstGeom prst="rect">
                <a:avLst/>
              </a:prstGeom>
              <a:ln>
                <a:noFill/>
              </a:ln>
            </p:spPr>
            <p:txBody>
              <a:bodyPr wrap="square">
                <a:spAutoFit/>
              </a:bodyPr>
              <a:lstStyle/>
              <a:p>
                <a:pPr lvl="0">
                  <a:lnSpc>
                    <a:spcPct val="150000"/>
                  </a:lnSpc>
                </a:pPr>
                <a:r>
                  <a:rPr lang="he-IL" sz="2000" b="1" dirty="0" smtClean="0">
                    <a:latin typeface="Guttman David" panose="02010401010101010101" pitchFamily="2" charset="-79"/>
                    <a:cs typeface="Guttman David" panose="02010401010101010101" pitchFamily="2" charset="-79"/>
                    <a:hlinkClick r:id="rId4" action="ppaction://hlinksldjump"/>
                  </a:rPr>
                  <a:t>הַחֲלוֹם – שִׁיר</a:t>
                </a:r>
                <a:r>
                  <a:rPr lang="he-IL" sz="2000" b="1" dirty="0" smtClean="0">
                    <a:latin typeface="Guttman David" panose="02010401010101010101" pitchFamily="2" charset="-79"/>
                    <a:cs typeface="Guttman David" panose="02010401010101010101" pitchFamily="2" charset="-79"/>
                  </a:rPr>
                  <a:t>                   </a:t>
                </a:r>
                <a:r>
                  <a:rPr lang="en-US" sz="2000" dirty="0" smtClean="0">
                    <a:latin typeface="Guttman David" panose="02010401010101010101" pitchFamily="2" charset="-79"/>
                    <a:cs typeface="Guttman David" panose="02010401010101010101" pitchFamily="2" charset="-79"/>
                  </a:rPr>
                  <a:t>52</a:t>
                </a:r>
                <a:r>
                  <a:rPr lang="he-IL" sz="2000" dirty="0" smtClean="0">
                    <a:latin typeface="Guttman David" panose="02010401010101010101" pitchFamily="2" charset="-79"/>
                    <a:cs typeface="Guttman David" panose="02010401010101010101" pitchFamily="2" charset="-79"/>
                  </a:rPr>
                  <a:t> </a:t>
                </a:r>
                <a:endParaRPr lang="he-IL" sz="2000" b="1" dirty="0">
                  <a:latin typeface="Guttman David" panose="02010401010101010101" pitchFamily="2" charset="-79"/>
                  <a:cs typeface="Guttman David" panose="02010401010101010101" pitchFamily="2" charset="-79"/>
                </a:endParaRPr>
              </a:p>
            </p:txBody>
          </p:sp>
          <p:sp>
            <p:nvSpPr>
              <p:cNvPr id="48" name="מלבן 47">
                <a:hlinkClick r:id="rId6" action="ppaction://hlinksldjump"/>
              </p:cNvPr>
              <p:cNvSpPr/>
              <p:nvPr/>
            </p:nvSpPr>
            <p:spPr>
              <a:xfrm>
                <a:off x="2467231" y="6303480"/>
                <a:ext cx="3930445" cy="515526"/>
              </a:xfrm>
              <a:prstGeom prst="rect">
                <a:avLst/>
              </a:prstGeom>
              <a:ln>
                <a:noFill/>
              </a:ln>
            </p:spPr>
            <p:txBody>
              <a:bodyPr wrap="square">
                <a:spAutoFit/>
              </a:bodyPr>
              <a:lstStyle/>
              <a:p>
                <a:pPr lvl="0">
                  <a:lnSpc>
                    <a:spcPct val="150000"/>
                  </a:lnSpc>
                </a:pPr>
                <a:r>
                  <a:rPr lang="he-IL" sz="2000" u="sng" dirty="0" smtClean="0">
                    <a:solidFill>
                      <a:schemeClr val="tx1">
                        <a:lumMod val="75000"/>
                        <a:lumOff val="25000"/>
                      </a:schemeClr>
                    </a:solidFill>
                    <a:latin typeface="Guttman David" panose="02010401010101010101" pitchFamily="2" charset="-79"/>
                    <a:cs typeface="Guttman David" panose="02010401010101010101" pitchFamily="2" charset="-79"/>
                  </a:rPr>
                  <a:t>לְאָן חוֹלָם מַזְמִין</a:t>
                </a:r>
                <a:r>
                  <a:rPr lang="en-US" sz="2000" dirty="0" smtClean="0">
                    <a:solidFill>
                      <a:schemeClr val="tx1">
                        <a:lumMod val="75000"/>
                        <a:lumOff val="25000"/>
                      </a:schemeClr>
                    </a:solidFill>
                    <a:latin typeface="Guttman David" panose="02010401010101010101" pitchFamily="2" charset="-79"/>
                    <a:cs typeface="Guttman David" panose="02010401010101010101" pitchFamily="2" charset="-79"/>
                  </a:rPr>
                  <a:t>      </a:t>
                </a:r>
                <a:r>
                  <a:rPr lang="he-IL" sz="2000" dirty="0" smtClean="0">
                    <a:solidFill>
                      <a:schemeClr val="tx1">
                        <a:lumMod val="75000"/>
                        <a:lumOff val="25000"/>
                      </a:schemeClr>
                    </a:solidFill>
                    <a:latin typeface="Guttman David" panose="02010401010101010101" pitchFamily="2" charset="-79"/>
                    <a:cs typeface="Guttman David" panose="02010401010101010101" pitchFamily="2" charset="-79"/>
                  </a:rPr>
                  <a:t> </a:t>
                </a:r>
                <a:r>
                  <a:rPr lang="en-US" sz="2000" dirty="0" smtClean="0">
                    <a:latin typeface="Guttman David" panose="02010401010101010101" pitchFamily="2" charset="-79"/>
                    <a:cs typeface="Guttman David" panose="02010401010101010101" pitchFamily="2" charset="-79"/>
                  </a:rPr>
                  <a:t>50 </a:t>
                </a:r>
                <a:endParaRPr lang="he-IL" sz="2000" dirty="0">
                  <a:latin typeface="Guttman David" panose="02010401010101010101" pitchFamily="2" charset="-79"/>
                  <a:cs typeface="Guttman David" panose="02010401010101010101" pitchFamily="2" charset="-79"/>
                </a:endParaRPr>
              </a:p>
            </p:txBody>
          </p:sp>
        </p:grpSp>
      </p:grpSp>
      <p:sp>
        <p:nvSpPr>
          <p:cNvPr id="49" name="TextBox 48"/>
          <p:cNvSpPr txBox="1"/>
          <p:nvPr/>
        </p:nvSpPr>
        <p:spPr>
          <a:xfrm>
            <a:off x="5373216" y="715506"/>
            <a:ext cx="2826866" cy="400110"/>
          </a:xfrm>
          <a:prstGeom prst="rect">
            <a:avLst/>
          </a:prstGeom>
          <a:noFill/>
        </p:spPr>
        <p:txBody>
          <a:bodyPr wrap="square" rtlCol="1">
            <a:spAutoFit/>
          </a:bodyPr>
          <a:lstStyle/>
          <a:p>
            <a:r>
              <a:rPr lang="he-IL" sz="2000" b="1" dirty="0">
                <a:solidFill>
                  <a:schemeClr val="tx1">
                    <a:lumMod val="75000"/>
                    <a:lumOff val="25000"/>
                  </a:schemeClr>
                </a:solidFill>
                <a:latin typeface="Guttman David" panose="02010401010101010101" pitchFamily="2" charset="-79"/>
                <a:cs typeface="Guttman David" panose="02010401010101010101" pitchFamily="2" charset="-79"/>
              </a:rPr>
              <a:t>תֹּ כֶ ן  </a:t>
            </a:r>
            <a:r>
              <a:rPr lang="he-IL" sz="2000" b="1" dirty="0" smtClean="0">
                <a:solidFill>
                  <a:schemeClr val="tx1">
                    <a:lumMod val="75000"/>
                    <a:lumOff val="25000"/>
                  </a:schemeClr>
                </a:solidFill>
                <a:latin typeface="Guttman David" panose="02010401010101010101" pitchFamily="2" charset="-79"/>
                <a:cs typeface="Guttman David" panose="02010401010101010101" pitchFamily="2" charset="-79"/>
              </a:rPr>
              <a:t> הָ עִ נְ יָ נִ י ם  </a:t>
            </a:r>
          </a:p>
        </p:txBody>
      </p:sp>
      <p:pic>
        <p:nvPicPr>
          <p:cNvPr id="50" name="תמונה 49"/>
          <p:cNvPicPr>
            <a:picLocks noChangeAspect="1"/>
          </p:cNvPicPr>
          <p:nvPr/>
        </p:nvPicPr>
        <p:blipFill rotWithShape="1">
          <a:blip r:embed="rId7" cstate="print">
            <a:extLst>
              <a:ext uri="{BEBA8EAE-BF5A-486C-A8C5-ECC9F3942E4B}">
                <a14:imgProps xmlns:a14="http://schemas.microsoft.com/office/drawing/2010/main">
                  <a14:imgLayer r:embed="rId8">
                    <a14:imgEffect>
                      <a14:brightnessContrast contrast="-40000"/>
                    </a14:imgEffect>
                  </a14:imgLayer>
                </a14:imgProps>
              </a:ext>
              <a:ext uri="{28A0092B-C50C-407E-A947-70E740481C1C}">
                <a14:useLocalDpi xmlns:a14="http://schemas.microsoft.com/office/drawing/2010/main" val="0"/>
              </a:ext>
            </a:extLst>
          </a:blip>
          <a:srcRect l="53056" t="3801" r="9570" b="61270"/>
          <a:stretch/>
        </p:blipFill>
        <p:spPr>
          <a:xfrm>
            <a:off x="188640" y="143383"/>
            <a:ext cx="885972" cy="828000"/>
          </a:xfrm>
          <a:prstGeom prst="rect">
            <a:avLst/>
          </a:prstGeom>
        </p:spPr>
      </p:pic>
      <p:sp>
        <p:nvSpPr>
          <p:cNvPr id="51" name="TextBox 50"/>
          <p:cNvSpPr txBox="1"/>
          <p:nvPr/>
        </p:nvSpPr>
        <p:spPr>
          <a:xfrm>
            <a:off x="968832" y="715506"/>
            <a:ext cx="2028120" cy="400110"/>
          </a:xfrm>
          <a:prstGeom prst="rect">
            <a:avLst/>
          </a:prstGeom>
          <a:noFill/>
        </p:spPr>
        <p:txBody>
          <a:bodyPr wrap="none" rtlCol="1">
            <a:spAutoFit/>
          </a:bodyPr>
          <a:lstStyle/>
          <a:p>
            <a:r>
              <a:rPr lang="he-IL" sz="2000" b="1" dirty="0" smtClean="0">
                <a:solidFill>
                  <a:schemeClr val="tx1">
                    <a:lumMod val="75000"/>
                    <a:lumOff val="25000"/>
                  </a:schemeClr>
                </a:solidFill>
                <a:latin typeface="Guttman David" panose="02010401010101010101" pitchFamily="2" charset="-79"/>
                <a:cs typeface="Guttman David" panose="02010401010101010101" pitchFamily="2" charset="-79"/>
              </a:rPr>
              <a:t>עוֹד אוֹת מוּזִיקָלִי</a:t>
            </a:r>
          </a:p>
        </p:txBody>
      </p:sp>
      <p:pic>
        <p:nvPicPr>
          <p:cNvPr id="52" name="תמונה 51"/>
          <p:cNvPicPr>
            <a:picLocks noChangeAspect="1"/>
          </p:cNvPicPr>
          <p:nvPr/>
        </p:nvPicPr>
        <p:blipFill rotWithShape="1">
          <a:blip r:embed="rId9" cstate="print">
            <a:extLst>
              <a:ext uri="{28A0092B-C50C-407E-A947-70E740481C1C}">
                <a14:useLocalDpi xmlns:a14="http://schemas.microsoft.com/office/drawing/2010/main" val="0"/>
              </a:ext>
            </a:extLst>
          </a:blip>
          <a:srcRect l="18970" t="11257" r="20965" b="83324"/>
          <a:stretch/>
        </p:blipFill>
        <p:spPr>
          <a:xfrm rot="5400000" flipV="1">
            <a:off x="3262617" y="5006883"/>
            <a:ext cx="7185352" cy="60182"/>
          </a:xfrm>
          <a:prstGeom prst="rect">
            <a:avLst/>
          </a:prstGeom>
        </p:spPr>
      </p:pic>
      <p:grpSp>
        <p:nvGrpSpPr>
          <p:cNvPr id="53" name="קבוצה 52"/>
          <p:cNvGrpSpPr/>
          <p:nvPr/>
        </p:nvGrpSpPr>
        <p:grpSpPr>
          <a:xfrm>
            <a:off x="1196752" y="4083737"/>
            <a:ext cx="4616354" cy="3717882"/>
            <a:chOff x="1883078" y="6524459"/>
            <a:chExt cx="4616354" cy="3717882"/>
          </a:xfrm>
        </p:grpSpPr>
        <p:sp>
          <p:nvSpPr>
            <p:cNvPr id="54" name="מלבן 53">
              <a:hlinkClick r:id="rId10" action="ppaction://hlinksldjump"/>
            </p:cNvPr>
            <p:cNvSpPr/>
            <p:nvPr/>
          </p:nvSpPr>
          <p:spPr>
            <a:xfrm>
              <a:off x="2099103" y="9162221"/>
              <a:ext cx="4392488" cy="515526"/>
            </a:xfrm>
            <a:prstGeom prst="rect">
              <a:avLst/>
            </a:prstGeom>
            <a:noFill/>
            <a:ln>
              <a:noFill/>
            </a:ln>
          </p:spPr>
          <p:txBody>
            <a:bodyPr wrap="square">
              <a:spAutoFit/>
            </a:bodyPr>
            <a:lstStyle/>
            <a:p>
              <a:pPr lvl="0">
                <a:lnSpc>
                  <a:spcPct val="150000"/>
                </a:lnSpc>
              </a:pPr>
              <a:r>
                <a:rPr lang="he-IL" sz="2000" u="sng" dirty="0" smtClean="0">
                  <a:solidFill>
                    <a:schemeClr val="tx1">
                      <a:lumMod val="75000"/>
                      <a:lumOff val="25000"/>
                    </a:schemeClr>
                  </a:solidFill>
                  <a:latin typeface="Guttman David" panose="02010401010101010101" pitchFamily="2" charset="-79"/>
                  <a:cs typeface="Guttman David" panose="02010401010101010101" pitchFamily="2" charset="-79"/>
                </a:rPr>
                <a:t>הַסּוֹפֶרֶת</a:t>
              </a:r>
              <a:r>
                <a:rPr lang="he-IL" sz="2000" u="sng" dirty="0" smtClean="0">
                  <a:solidFill>
                    <a:schemeClr val="tx1">
                      <a:lumMod val="75000"/>
                      <a:lumOff val="25000"/>
                    </a:schemeClr>
                  </a:solidFill>
                  <a:latin typeface="Guttman Hodes" panose="02010401010101010101" pitchFamily="2" charset="-79"/>
                  <a:cs typeface="Guttman Hodes" panose="02010401010101010101" pitchFamily="2" charset="-79"/>
                </a:rPr>
                <a:t> כּוֹתֶבֶת</a:t>
              </a:r>
              <a:r>
                <a:rPr lang="he-IL" sz="2000" dirty="0" smtClean="0">
                  <a:solidFill>
                    <a:schemeClr val="tx1">
                      <a:lumMod val="75000"/>
                      <a:lumOff val="25000"/>
                    </a:schemeClr>
                  </a:solidFill>
                  <a:latin typeface="Guttman Hodes" panose="02010401010101010101" pitchFamily="2" charset="-79"/>
                  <a:cs typeface="Guttman Hodes" panose="02010401010101010101" pitchFamily="2" charset="-79"/>
                </a:rPr>
                <a:t>                            </a:t>
              </a:r>
              <a:r>
                <a:rPr lang="he-IL" sz="2000" dirty="0" smtClean="0">
                  <a:latin typeface="Guttman David" panose="02010401010101010101" pitchFamily="2" charset="-79"/>
                  <a:cs typeface="Guttman David" panose="02010401010101010101" pitchFamily="2" charset="-79"/>
                </a:rPr>
                <a:t>66</a:t>
              </a:r>
              <a:endParaRPr lang="he-IL" sz="2000" dirty="0">
                <a:latin typeface="Guttman David" panose="02010401010101010101" pitchFamily="2" charset="-79"/>
                <a:cs typeface="Guttman David" panose="02010401010101010101" pitchFamily="2" charset="-79"/>
              </a:endParaRPr>
            </a:p>
          </p:txBody>
        </p:sp>
        <p:grpSp>
          <p:nvGrpSpPr>
            <p:cNvPr id="55" name="קבוצה 54"/>
            <p:cNvGrpSpPr/>
            <p:nvPr/>
          </p:nvGrpSpPr>
          <p:grpSpPr>
            <a:xfrm>
              <a:off x="1883078" y="6524459"/>
              <a:ext cx="4616354" cy="3717882"/>
              <a:chOff x="1883078" y="6524459"/>
              <a:chExt cx="4616354" cy="3717882"/>
            </a:xfrm>
          </p:grpSpPr>
          <p:grpSp>
            <p:nvGrpSpPr>
              <p:cNvPr id="56" name="קבוצה 55"/>
              <p:cNvGrpSpPr/>
              <p:nvPr/>
            </p:nvGrpSpPr>
            <p:grpSpPr>
              <a:xfrm>
                <a:off x="1883078" y="6524459"/>
                <a:ext cx="4616354" cy="3717882"/>
                <a:chOff x="597914" y="4371769"/>
                <a:chExt cx="5718633" cy="3717882"/>
              </a:xfrm>
              <a:noFill/>
            </p:grpSpPr>
            <p:sp>
              <p:nvSpPr>
                <p:cNvPr id="58" name="TextBox 57">
                  <a:hlinkClick r:id="rId11" action="ppaction://hlinksldjump"/>
                </p:cNvPr>
                <p:cNvSpPr txBox="1"/>
                <p:nvPr/>
              </p:nvSpPr>
              <p:spPr>
                <a:xfrm>
                  <a:off x="1019248" y="4371769"/>
                  <a:ext cx="5297299" cy="553998"/>
                </a:xfrm>
                <a:prstGeom prst="rect">
                  <a:avLst/>
                </a:prstGeom>
                <a:grpFill/>
                <a:ln>
                  <a:noFill/>
                </a:ln>
              </p:spPr>
              <p:txBody>
                <a:bodyPr wrap="square" rtlCol="1">
                  <a:spAutoFit/>
                </a:bodyPr>
                <a:lstStyle/>
                <a:p>
                  <a:pPr>
                    <a:lnSpc>
                      <a:spcPct val="150000"/>
                    </a:lnSpc>
                  </a:pPr>
                  <a:r>
                    <a:rPr lang="he-IL" sz="2000" b="1" u="sng" dirty="0" smtClean="0">
                      <a:solidFill>
                        <a:srgbClr val="00518E"/>
                      </a:solidFill>
                      <a:latin typeface="Guttman David" panose="02010401010101010101" pitchFamily="2" charset="-79"/>
                      <a:cs typeface="Guttman David" panose="02010401010101010101" pitchFamily="2" charset="-79"/>
                    </a:rPr>
                    <a:t>מַעֲרָכָה רְבִיעִית</a:t>
                  </a:r>
                  <a:r>
                    <a:rPr lang="en-US" sz="2000" dirty="0" smtClean="0">
                      <a:solidFill>
                        <a:srgbClr val="00518E"/>
                      </a:solidFill>
                      <a:latin typeface="Guttman Hatzvi" panose="02010401010101010101" pitchFamily="2" charset="-79"/>
                      <a:cs typeface="Guttman David" panose="02010401010101010101" pitchFamily="2" charset="-79"/>
                    </a:rPr>
                    <a:t> </a:t>
                  </a:r>
                  <a:r>
                    <a:rPr lang="he-IL" sz="2000" b="1" dirty="0" smtClean="0">
                      <a:solidFill>
                        <a:srgbClr val="00518E"/>
                      </a:solidFill>
                      <a:latin typeface="Guttman David" panose="02010401010101010101" pitchFamily="2" charset="-79"/>
                      <a:cs typeface="Guttman David" panose="02010401010101010101" pitchFamily="2" charset="-79"/>
                    </a:rPr>
                    <a:t>– </a:t>
                  </a:r>
                  <a:r>
                    <a:rPr lang="he-IL" sz="2000" b="1" dirty="0">
                      <a:solidFill>
                        <a:srgbClr val="00518E"/>
                      </a:solidFill>
                      <a:latin typeface="Guttman David" panose="02010401010101010101" pitchFamily="2" charset="-79"/>
                      <a:cs typeface="Guttman David" panose="02010401010101010101" pitchFamily="2" charset="-79"/>
                    </a:rPr>
                    <a:t>שׁוּרוּק </a:t>
                  </a:r>
                  <a:r>
                    <a:rPr lang="he-IL" sz="2000" b="1" dirty="0" smtClean="0">
                      <a:solidFill>
                        <a:srgbClr val="00518E"/>
                      </a:solidFill>
                      <a:latin typeface="Guttman David" panose="02010401010101010101" pitchFamily="2" charset="-79"/>
                      <a:cs typeface="Guttman David" panose="02010401010101010101" pitchFamily="2" charset="-79"/>
                    </a:rPr>
                    <a:t>וְקֻבּוּץ    </a:t>
                  </a:r>
                  <a:r>
                    <a:rPr lang="he-IL" sz="2000" b="1" dirty="0" smtClean="0">
                      <a:solidFill>
                        <a:srgbClr val="00518E"/>
                      </a:solidFill>
                      <a:latin typeface="Guttman David" panose="02010401010101010101" pitchFamily="2" charset="-79"/>
                      <a:cs typeface="Guttman David" panose="02010401010101010101" pitchFamily="2" charset="-79"/>
                    </a:rPr>
                    <a:t>56</a:t>
                  </a:r>
                  <a:endParaRPr lang="he-IL" sz="2000" b="1" dirty="0">
                    <a:solidFill>
                      <a:srgbClr val="00518E"/>
                    </a:solidFill>
                    <a:latin typeface="Guttman David" panose="02010401010101010101" pitchFamily="2" charset="-79"/>
                    <a:cs typeface="Guttman David" panose="02010401010101010101" pitchFamily="2" charset="-79"/>
                  </a:endParaRPr>
                </a:p>
              </p:txBody>
            </p:sp>
            <p:sp>
              <p:nvSpPr>
                <p:cNvPr id="59" name="מלבן 58"/>
                <p:cNvSpPr/>
                <p:nvPr/>
              </p:nvSpPr>
              <p:spPr>
                <a:xfrm>
                  <a:off x="954721" y="4894875"/>
                  <a:ext cx="5317518" cy="515526"/>
                </a:xfrm>
                <a:prstGeom prst="rect">
                  <a:avLst/>
                </a:prstGeom>
                <a:grpFill/>
                <a:ln>
                  <a:noFill/>
                </a:ln>
              </p:spPr>
              <p:txBody>
                <a:bodyPr wrap="square">
                  <a:spAutoFit/>
                </a:bodyPr>
                <a:lstStyle/>
                <a:p>
                  <a:pPr lvl="0">
                    <a:lnSpc>
                      <a:spcPct val="150000"/>
                    </a:lnSpc>
                  </a:pPr>
                  <a:r>
                    <a:rPr lang="he-IL" sz="2000" b="1" dirty="0" smtClean="0">
                      <a:latin typeface="Guttman David" panose="02010401010101010101" pitchFamily="2" charset="-79"/>
                      <a:cs typeface="Guttman David" panose="02010401010101010101" pitchFamily="2" charset="-79"/>
                      <a:hlinkClick r:id="rId12" action="ppaction://hlinksldjump"/>
                    </a:rPr>
                    <a:t>שׁיר תִּרְגּוּל</a:t>
                  </a:r>
                  <a:r>
                    <a:rPr lang="he-IL" sz="2000" b="1" dirty="0" smtClean="0">
                      <a:latin typeface="Guttman David" panose="02010401010101010101" pitchFamily="2" charset="-79"/>
                      <a:cs typeface="Guttman David" panose="02010401010101010101" pitchFamily="2" charset="-79"/>
                    </a:rPr>
                    <a:t>                                </a:t>
                  </a:r>
                  <a:r>
                    <a:rPr lang="he-IL" sz="2000" dirty="0" smtClean="0">
                      <a:latin typeface="Guttman David" panose="02010401010101010101" pitchFamily="2" charset="-79"/>
                      <a:cs typeface="Guttman David" panose="02010401010101010101" pitchFamily="2" charset="-79"/>
                    </a:rPr>
                    <a:t>58</a:t>
                  </a:r>
                  <a:endParaRPr lang="he-IL" sz="2000" dirty="0">
                    <a:latin typeface="Guttman David" panose="02010401010101010101" pitchFamily="2" charset="-79"/>
                    <a:cs typeface="Guttman David" panose="02010401010101010101" pitchFamily="2" charset="-79"/>
                  </a:endParaRPr>
                </a:p>
              </p:txBody>
            </p:sp>
            <p:sp>
              <p:nvSpPr>
                <p:cNvPr id="60" name="מלבן 59"/>
                <p:cNvSpPr/>
                <p:nvPr/>
              </p:nvSpPr>
              <p:spPr>
                <a:xfrm>
                  <a:off x="954721" y="6455533"/>
                  <a:ext cx="5323089" cy="553998"/>
                </a:xfrm>
                <a:prstGeom prst="rect">
                  <a:avLst/>
                </a:prstGeom>
                <a:grpFill/>
                <a:ln>
                  <a:noFill/>
                </a:ln>
              </p:spPr>
              <p:txBody>
                <a:bodyPr wrap="square">
                  <a:spAutoFit/>
                </a:bodyPr>
                <a:lstStyle/>
                <a:p>
                  <a:pPr lvl="0">
                    <a:lnSpc>
                      <a:spcPct val="150000"/>
                    </a:lnSpc>
                  </a:pPr>
                  <a:r>
                    <a:rPr lang="he-IL" sz="2000" b="1" dirty="0" smtClean="0">
                      <a:latin typeface="Guttman David" panose="02010401010101010101" pitchFamily="2" charset="-79"/>
                      <a:cs typeface="Guttman David" panose="02010401010101010101" pitchFamily="2" charset="-79"/>
                      <a:hlinkClick r:id="rId13" action="ppaction://hlinksldjump"/>
                    </a:rPr>
                    <a:t>שִׁיר </a:t>
                  </a:r>
                  <a:r>
                    <a:rPr lang="he-IL" sz="2000" b="1" dirty="0">
                      <a:latin typeface="Guttman David" panose="02010401010101010101" pitchFamily="2" charset="-79"/>
                      <a:cs typeface="Guttman David" panose="02010401010101010101" pitchFamily="2" charset="-79"/>
                      <a:hlinkClick r:id="rId13" action="ppaction://hlinksldjump"/>
                    </a:rPr>
                    <a:t>הַתְּנוּעוֹת </a:t>
                  </a:r>
                  <a:r>
                    <a:rPr lang="he-IL" sz="2000" dirty="0" smtClean="0">
                      <a:solidFill>
                        <a:schemeClr val="accent6">
                          <a:lumMod val="50000"/>
                        </a:schemeClr>
                      </a:solidFill>
                      <a:latin typeface="Guttman David" panose="02010401010101010101" pitchFamily="2" charset="-79"/>
                      <a:cs typeface="Guttman David" panose="02010401010101010101" pitchFamily="2" charset="-79"/>
                    </a:rPr>
                    <a:t> </a:t>
                  </a:r>
                  <a:r>
                    <a:rPr lang="en-US" sz="2000" dirty="0" smtClean="0">
                      <a:latin typeface="Guttman Hatzvi" panose="02010401010101010101" pitchFamily="2" charset="-79"/>
                      <a:cs typeface="Guttman David" panose="02010401010101010101" pitchFamily="2" charset="-79"/>
                    </a:rPr>
                    <a:t> </a:t>
                  </a:r>
                  <a:r>
                    <a:rPr lang="he-IL" sz="2000" dirty="0" smtClean="0">
                      <a:solidFill>
                        <a:schemeClr val="accent6">
                          <a:lumMod val="50000"/>
                        </a:schemeClr>
                      </a:solidFill>
                      <a:latin typeface="Guttman David" panose="02010401010101010101" pitchFamily="2" charset="-79"/>
                      <a:cs typeface="Guttman David" panose="02010401010101010101" pitchFamily="2" charset="-79"/>
                    </a:rPr>
                    <a:t>ה-ח</a:t>
                  </a:r>
                  <a:r>
                    <a:rPr lang="he-IL" sz="2000" dirty="0" smtClean="0">
                      <a:latin typeface="Guttman David" panose="02010401010101010101" pitchFamily="2" charset="-79"/>
                      <a:cs typeface="Guttman David" panose="02010401010101010101" pitchFamily="2" charset="-79"/>
                    </a:rPr>
                    <a:t>         </a:t>
                  </a:r>
                  <a:r>
                    <a:rPr lang="he-IL" sz="2000" dirty="0" smtClean="0">
                      <a:latin typeface="Guttman David" panose="02010401010101010101" pitchFamily="2" charset="-79"/>
                      <a:cs typeface="Guttman David" panose="02010401010101010101" pitchFamily="2" charset="-79"/>
                    </a:rPr>
                    <a:t>  64 </a:t>
                  </a:r>
                  <a:endParaRPr lang="he-IL" sz="2000" b="1" dirty="0">
                    <a:latin typeface="Guttman David" panose="02010401010101010101" pitchFamily="2" charset="-79"/>
                    <a:cs typeface="Guttman David" panose="02010401010101010101" pitchFamily="2" charset="-79"/>
                  </a:endParaRPr>
                </a:p>
              </p:txBody>
            </p:sp>
            <p:sp>
              <p:nvSpPr>
                <p:cNvPr id="61" name="מלבן 60">
                  <a:hlinkClick r:id="rId14" action="ppaction://hlinksldjump"/>
                </p:cNvPr>
                <p:cNvSpPr/>
                <p:nvPr/>
              </p:nvSpPr>
              <p:spPr>
                <a:xfrm>
                  <a:off x="1019248" y="5415660"/>
                  <a:ext cx="5288495" cy="515526"/>
                </a:xfrm>
                <a:prstGeom prst="rect">
                  <a:avLst/>
                </a:prstGeom>
                <a:grpFill/>
                <a:ln>
                  <a:noFill/>
                </a:ln>
              </p:spPr>
              <p:txBody>
                <a:bodyPr wrap="square">
                  <a:spAutoFit/>
                </a:bodyPr>
                <a:lstStyle/>
                <a:p>
                  <a:pPr lvl="0">
                    <a:lnSpc>
                      <a:spcPct val="150000"/>
                    </a:lnSpc>
                  </a:pPr>
                  <a:r>
                    <a:rPr lang="he-IL" sz="2000" u="sng" dirty="0" smtClean="0">
                      <a:solidFill>
                        <a:schemeClr val="tx1">
                          <a:lumMod val="75000"/>
                          <a:lumOff val="25000"/>
                        </a:schemeClr>
                      </a:solidFill>
                      <a:latin typeface="Guttman David" panose="02010401010101010101" pitchFamily="2" charset="-79"/>
                      <a:cs typeface="Guttman David" panose="02010401010101010101" pitchFamily="2" charset="-79"/>
                    </a:rPr>
                    <a:t>חוֹזְרִים לַמֶּרְכָּבָה</a:t>
                  </a:r>
                  <a:r>
                    <a:rPr lang="he-IL" sz="2000" dirty="0" smtClean="0">
                      <a:solidFill>
                        <a:schemeClr val="tx1">
                          <a:lumMod val="75000"/>
                          <a:lumOff val="25000"/>
                        </a:schemeClr>
                      </a:solidFill>
                      <a:latin typeface="Guttman David" panose="02010401010101010101" pitchFamily="2" charset="-79"/>
                      <a:cs typeface="Guttman David" panose="02010401010101010101" pitchFamily="2" charset="-79"/>
                    </a:rPr>
                    <a:t>              </a:t>
                  </a:r>
                  <a:r>
                    <a:rPr lang="he-IL" sz="2000" b="1" dirty="0" smtClean="0">
                      <a:solidFill>
                        <a:schemeClr val="tx1">
                          <a:lumMod val="75000"/>
                          <a:lumOff val="25000"/>
                        </a:schemeClr>
                      </a:solidFill>
                      <a:latin typeface="Guttman David" panose="02010401010101010101" pitchFamily="2" charset="-79"/>
                      <a:cs typeface="Guttman David" panose="02010401010101010101" pitchFamily="2" charset="-79"/>
                    </a:rPr>
                    <a:t> </a:t>
                  </a:r>
                  <a:r>
                    <a:rPr lang="he-IL" sz="2000" dirty="0" smtClean="0">
                      <a:latin typeface="Guttman David" panose="02010401010101010101" pitchFamily="2" charset="-79"/>
                      <a:cs typeface="Guttman David" panose="02010401010101010101" pitchFamily="2" charset="-79"/>
                    </a:rPr>
                    <a:t>60</a:t>
                  </a:r>
                  <a:r>
                    <a:rPr lang="he-IL" sz="2000" b="1" dirty="0" smtClean="0">
                      <a:latin typeface="Guttman David" panose="02010401010101010101" pitchFamily="2" charset="-79"/>
                      <a:cs typeface="Guttman David" panose="02010401010101010101" pitchFamily="2" charset="-79"/>
                    </a:rPr>
                    <a:t> </a:t>
                  </a:r>
                  <a:endParaRPr lang="he-IL" sz="2000" b="1" dirty="0">
                    <a:latin typeface="Guttman David" panose="02010401010101010101" pitchFamily="2" charset="-79"/>
                    <a:cs typeface="Guttman David" panose="02010401010101010101" pitchFamily="2" charset="-79"/>
                  </a:endParaRPr>
                </a:p>
              </p:txBody>
            </p:sp>
            <p:sp>
              <p:nvSpPr>
                <p:cNvPr id="62" name="מלבן 61"/>
                <p:cNvSpPr/>
                <p:nvPr/>
              </p:nvSpPr>
              <p:spPr>
                <a:xfrm>
                  <a:off x="597914" y="7535653"/>
                  <a:ext cx="5708919" cy="553998"/>
                </a:xfrm>
                <a:prstGeom prst="rect">
                  <a:avLst/>
                </a:prstGeom>
                <a:grpFill/>
                <a:ln>
                  <a:noFill/>
                </a:ln>
              </p:spPr>
              <p:txBody>
                <a:bodyPr wrap="square">
                  <a:spAutoFit/>
                </a:bodyPr>
                <a:lstStyle/>
                <a:p>
                  <a:pPr>
                    <a:lnSpc>
                      <a:spcPct val="150000"/>
                    </a:lnSpc>
                  </a:pPr>
                  <a:r>
                    <a:rPr lang="he-IL" sz="2000" b="1" dirty="0" smtClean="0">
                      <a:latin typeface="Guttman David" panose="02010401010101010101" pitchFamily="2" charset="-79"/>
                      <a:cs typeface="Guttman David" panose="02010401010101010101" pitchFamily="2" charset="-79"/>
                      <a:hlinkClick r:id="rId15" action="ppaction://hlinksldjump"/>
                    </a:rPr>
                    <a:t>שִׁיר</a:t>
                  </a:r>
                  <a:r>
                    <a:rPr lang="en-US" sz="2000" b="1" dirty="0" smtClean="0">
                      <a:latin typeface="Guttman Hatzvi" panose="02010401010101010101" pitchFamily="2" charset="-79"/>
                      <a:cs typeface="Guttman David" panose="02010401010101010101" pitchFamily="2" charset="-79"/>
                      <a:hlinkClick r:id="rId15" action="ppaction://hlinksldjump"/>
                    </a:rPr>
                    <a:t> </a:t>
                  </a:r>
                  <a:r>
                    <a:rPr lang="he-IL" sz="2000" b="1" dirty="0">
                      <a:latin typeface="Guttman David" panose="02010401010101010101" pitchFamily="2" charset="-79"/>
                      <a:cs typeface="Guttman David" panose="02010401010101010101" pitchFamily="2" charset="-79"/>
                      <a:hlinkClick r:id="rId15" action="ppaction://hlinksldjump"/>
                    </a:rPr>
                    <a:t>שׁוּרוּק </a:t>
                  </a:r>
                  <a:r>
                    <a:rPr lang="he-IL" sz="2000" b="1" dirty="0" smtClean="0">
                      <a:latin typeface="Guttman David" panose="02010401010101010101" pitchFamily="2" charset="-79"/>
                      <a:cs typeface="Guttman David" panose="02010401010101010101" pitchFamily="2" charset="-79"/>
                      <a:hlinkClick r:id="rId15" action="ppaction://hlinksldjump"/>
                    </a:rPr>
                    <a:t>וְקֻבּוּץ</a:t>
                  </a:r>
                  <a:r>
                    <a:rPr lang="he-IL" sz="2000" b="1" dirty="0" smtClean="0">
                      <a:latin typeface="Guttman David" panose="02010401010101010101" pitchFamily="2" charset="-79"/>
                      <a:cs typeface="Guttman David" panose="02010401010101010101" pitchFamily="2" charset="-79"/>
                    </a:rPr>
                    <a:t>                      </a:t>
                  </a:r>
                  <a:r>
                    <a:rPr lang="he-IL" sz="2000" dirty="0" smtClean="0">
                      <a:latin typeface="Guttman David" panose="02010401010101010101" pitchFamily="2" charset="-79"/>
                      <a:cs typeface="Guttman David" panose="02010401010101010101" pitchFamily="2" charset="-79"/>
                    </a:rPr>
                    <a:t>68</a:t>
                  </a:r>
                  <a:endParaRPr lang="he-IL" sz="2000" dirty="0">
                    <a:latin typeface="Guttman David" panose="02010401010101010101" pitchFamily="2" charset="-79"/>
                    <a:cs typeface="Guttman David" panose="02010401010101010101" pitchFamily="2" charset="-79"/>
                  </a:endParaRPr>
                </a:p>
              </p:txBody>
            </p:sp>
          </p:grpSp>
          <p:sp>
            <p:nvSpPr>
              <p:cNvPr id="57" name="מלבן 56">
                <a:hlinkClick r:id="rId12" action="ppaction://hlinksldjump"/>
              </p:cNvPr>
              <p:cNvSpPr/>
              <p:nvPr/>
            </p:nvSpPr>
            <p:spPr>
              <a:xfrm>
                <a:off x="2027094" y="8081372"/>
                <a:ext cx="4464496" cy="515526"/>
              </a:xfrm>
              <a:prstGeom prst="rect">
                <a:avLst/>
              </a:prstGeom>
              <a:noFill/>
              <a:ln>
                <a:noFill/>
              </a:ln>
            </p:spPr>
            <p:txBody>
              <a:bodyPr wrap="square">
                <a:spAutoFit/>
              </a:bodyPr>
              <a:lstStyle/>
              <a:p>
                <a:pPr lvl="0">
                  <a:lnSpc>
                    <a:spcPct val="150000"/>
                  </a:lnSpc>
                </a:pPr>
                <a:r>
                  <a:rPr lang="he-IL" sz="2000" u="sng" dirty="0" smtClean="0">
                    <a:solidFill>
                      <a:schemeClr val="tx1">
                        <a:lumMod val="75000"/>
                        <a:lumOff val="25000"/>
                      </a:schemeClr>
                    </a:solidFill>
                    <a:latin typeface="Guttman David" panose="02010401010101010101" pitchFamily="2" charset="-79"/>
                    <a:cs typeface="Guttman David" panose="02010401010101010101" pitchFamily="2" charset="-79"/>
                  </a:rPr>
                  <a:t>קֻבּוּץ בָּאֲרֻבָּה</a:t>
                </a:r>
                <a:r>
                  <a:rPr lang="he-IL" sz="2000" dirty="0" smtClean="0">
                    <a:solidFill>
                      <a:schemeClr val="tx1">
                        <a:lumMod val="75000"/>
                        <a:lumOff val="25000"/>
                      </a:schemeClr>
                    </a:solidFill>
                    <a:latin typeface="Guttman David" panose="02010401010101010101" pitchFamily="2" charset="-79"/>
                    <a:cs typeface="Guttman David" panose="02010401010101010101" pitchFamily="2" charset="-79"/>
                  </a:rPr>
                  <a:t>                 </a:t>
                </a:r>
                <a:r>
                  <a:rPr lang="he-IL" sz="2000" dirty="0" smtClean="0">
                    <a:latin typeface="Guttman David" panose="02010401010101010101" pitchFamily="2" charset="-79"/>
                    <a:cs typeface="Guttman David" panose="02010401010101010101" pitchFamily="2" charset="-79"/>
                  </a:rPr>
                  <a:t>62                                                </a:t>
                </a:r>
                <a:endParaRPr lang="he-IL" sz="2000" dirty="0">
                  <a:latin typeface="Guttman David" panose="02010401010101010101" pitchFamily="2" charset="-79"/>
                  <a:cs typeface="Guttman David" panose="02010401010101010101" pitchFamily="2" charset="-79"/>
                </a:endParaRPr>
              </a:p>
            </p:txBody>
          </p:sp>
        </p:grpSp>
      </p:grpSp>
      <p:sp>
        <p:nvSpPr>
          <p:cNvPr id="63" name="TextBox 62"/>
          <p:cNvSpPr txBox="1"/>
          <p:nvPr/>
        </p:nvSpPr>
        <p:spPr>
          <a:xfrm>
            <a:off x="2043431" y="8072837"/>
            <a:ext cx="3762568" cy="400110"/>
          </a:xfrm>
          <a:prstGeom prst="rect">
            <a:avLst/>
          </a:prstGeom>
          <a:noFill/>
        </p:spPr>
        <p:txBody>
          <a:bodyPr wrap="none" rtlCol="1">
            <a:spAutoFit/>
          </a:bodyPr>
          <a:lstStyle/>
          <a:p>
            <a:r>
              <a:rPr lang="he-IL" sz="2000" b="1" dirty="0">
                <a:latin typeface="Guttman David" panose="02010401010101010101" pitchFamily="2" charset="-79"/>
                <a:cs typeface="Guttman David" panose="02010401010101010101" pitchFamily="2" charset="-79"/>
              </a:rPr>
              <a:t>לְהַקְשָׁבָה – לוֹחֲצִים עַל </a:t>
            </a:r>
            <a:r>
              <a:rPr lang="he-IL" sz="2000" b="1" dirty="0" smtClean="0">
                <a:latin typeface="Guttman David" panose="02010401010101010101" pitchFamily="2" charset="-79"/>
                <a:cs typeface="Guttman David" panose="02010401010101010101" pitchFamily="2" charset="-79"/>
              </a:rPr>
              <a:t>הָרַמְקוֹל   </a:t>
            </a:r>
          </a:p>
        </p:txBody>
      </p:sp>
      <p:pic>
        <p:nvPicPr>
          <p:cNvPr id="65" name="תמונה 64"/>
          <p:cNvPicPr>
            <a:picLocks noChangeAspect="1"/>
          </p:cNvPicPr>
          <p:nvPr/>
        </p:nvPicPr>
        <p:blipFill>
          <a:blip r:embed="rId16">
            <a:extLst>
              <a:ext uri="{BEBA8EAE-BF5A-486C-A8C5-ECC9F3942E4B}">
                <a14:imgProps xmlns:a14="http://schemas.microsoft.com/office/drawing/2010/main">
                  <a14:imgLayer r:embed="rId17">
                    <a14:imgEffect>
                      <a14:sharpenSoften amount="-50000"/>
                    </a14:imgEffect>
                  </a14:imgLayer>
                </a14:imgProps>
              </a:ext>
              <a:ext uri="{28A0092B-C50C-407E-A947-70E740481C1C}">
                <a14:useLocalDpi xmlns:a14="http://schemas.microsoft.com/office/drawing/2010/main" val="0"/>
              </a:ext>
            </a:extLst>
          </a:blip>
          <a:stretch>
            <a:fillRect/>
          </a:stretch>
        </p:blipFill>
        <p:spPr>
          <a:xfrm>
            <a:off x="1773151" y="8028384"/>
            <a:ext cx="504791" cy="483311"/>
          </a:xfrm>
          <a:prstGeom prst="rect">
            <a:avLst/>
          </a:prstGeom>
        </p:spPr>
      </p:pic>
      <p:pic>
        <p:nvPicPr>
          <p:cNvPr id="68" name="תמונה 67"/>
          <p:cNvPicPr>
            <a:picLocks noChangeAspect="1"/>
          </p:cNvPicPr>
          <p:nvPr/>
        </p:nvPicPr>
        <p:blipFill rotWithShape="1">
          <a:blip r:embed="rId18" cstate="print">
            <a:extLst>
              <a:ext uri="{BEBA8EAE-BF5A-486C-A8C5-ECC9F3942E4B}">
                <a14:imgProps xmlns:a14="http://schemas.microsoft.com/office/drawing/2010/main">
                  <a14:imgLayer r:embed="rId19">
                    <a14:imgEffect>
                      <a14:brightnessContrast contrast="-40000"/>
                    </a14:imgEffect>
                  </a14:imgLayer>
                </a14:imgProps>
              </a:ext>
              <a:ext uri="{28A0092B-C50C-407E-A947-70E740481C1C}">
                <a14:useLocalDpi xmlns:a14="http://schemas.microsoft.com/office/drawing/2010/main" val="0"/>
              </a:ext>
            </a:extLst>
          </a:blip>
          <a:srcRect l="53056" t="3801" r="9570" b="61270"/>
          <a:stretch/>
        </p:blipFill>
        <p:spPr>
          <a:xfrm>
            <a:off x="4153406" y="1745700"/>
            <a:ext cx="616328" cy="576000"/>
          </a:xfrm>
          <a:prstGeom prst="rect">
            <a:avLst/>
          </a:prstGeom>
        </p:spPr>
      </p:pic>
      <p:pic>
        <p:nvPicPr>
          <p:cNvPr id="70" name="תמונה 69"/>
          <p:cNvPicPr>
            <a:picLocks noChangeAspect="1"/>
          </p:cNvPicPr>
          <p:nvPr/>
        </p:nvPicPr>
        <p:blipFill rotWithShape="1">
          <a:blip r:embed="rId18" cstate="print">
            <a:extLst>
              <a:ext uri="{BEBA8EAE-BF5A-486C-A8C5-ECC9F3942E4B}">
                <a14:imgProps xmlns:a14="http://schemas.microsoft.com/office/drawing/2010/main">
                  <a14:imgLayer r:embed="rId19">
                    <a14:imgEffect>
                      <a14:brightnessContrast contrast="-40000"/>
                    </a14:imgEffect>
                  </a14:imgLayer>
                </a14:imgProps>
              </a:ext>
              <a:ext uri="{28A0092B-C50C-407E-A947-70E740481C1C}">
                <a14:useLocalDpi xmlns:a14="http://schemas.microsoft.com/office/drawing/2010/main" val="0"/>
              </a:ext>
            </a:extLst>
          </a:blip>
          <a:srcRect l="53056" t="3801" r="9570" b="61270"/>
          <a:stretch/>
        </p:blipFill>
        <p:spPr>
          <a:xfrm>
            <a:off x="4175364" y="3205446"/>
            <a:ext cx="616328" cy="576000"/>
          </a:xfrm>
          <a:prstGeom prst="rect">
            <a:avLst/>
          </a:prstGeom>
        </p:spPr>
      </p:pic>
      <p:pic>
        <p:nvPicPr>
          <p:cNvPr id="73" name="תמונה 72"/>
          <p:cNvPicPr>
            <a:picLocks noChangeAspect="1"/>
          </p:cNvPicPr>
          <p:nvPr/>
        </p:nvPicPr>
        <p:blipFill rotWithShape="1">
          <a:blip r:embed="rId20" cstate="print">
            <a:extLst>
              <a:ext uri="{BEBA8EAE-BF5A-486C-A8C5-ECC9F3942E4B}">
                <a14:imgProps xmlns:a14="http://schemas.microsoft.com/office/drawing/2010/main">
                  <a14:imgLayer r:embed="rId21">
                    <a14:imgEffect>
                      <a14:brightnessContrast contrast="20000"/>
                    </a14:imgEffect>
                  </a14:imgLayer>
                </a14:imgProps>
              </a:ext>
              <a:ext uri="{28A0092B-C50C-407E-A947-70E740481C1C}">
                <a14:useLocalDpi xmlns:a14="http://schemas.microsoft.com/office/drawing/2010/main" val="0"/>
              </a:ext>
            </a:extLst>
          </a:blip>
          <a:srcRect t="23912" r="14300" b="11504"/>
          <a:stretch/>
        </p:blipFill>
        <p:spPr>
          <a:xfrm>
            <a:off x="5947327" y="4695628"/>
            <a:ext cx="617478" cy="432000"/>
          </a:xfrm>
          <a:prstGeom prst="rect">
            <a:avLst/>
          </a:prstGeom>
        </p:spPr>
      </p:pic>
      <p:pic>
        <p:nvPicPr>
          <p:cNvPr id="75" name="תמונה 74"/>
          <p:cNvPicPr>
            <a:picLocks noChangeAspect="1"/>
          </p:cNvPicPr>
          <p:nvPr/>
        </p:nvPicPr>
        <p:blipFill rotWithShape="1">
          <a:blip r:embed="rId20" cstate="print">
            <a:extLst>
              <a:ext uri="{BEBA8EAE-BF5A-486C-A8C5-ECC9F3942E4B}">
                <a14:imgProps xmlns:a14="http://schemas.microsoft.com/office/drawing/2010/main">
                  <a14:imgLayer r:embed="rId21">
                    <a14:imgEffect>
                      <a14:brightnessContrast contrast="20000"/>
                    </a14:imgEffect>
                  </a14:imgLayer>
                </a14:imgProps>
              </a:ext>
              <a:ext uri="{28A0092B-C50C-407E-A947-70E740481C1C}">
                <a14:useLocalDpi xmlns:a14="http://schemas.microsoft.com/office/drawing/2010/main" val="0"/>
              </a:ext>
            </a:extLst>
          </a:blip>
          <a:srcRect t="23912" r="14300" b="11504"/>
          <a:stretch/>
        </p:blipFill>
        <p:spPr>
          <a:xfrm>
            <a:off x="5947327" y="6228500"/>
            <a:ext cx="617478" cy="432000"/>
          </a:xfrm>
          <a:prstGeom prst="rect">
            <a:avLst/>
          </a:prstGeom>
        </p:spPr>
      </p:pic>
      <p:pic>
        <p:nvPicPr>
          <p:cNvPr id="76" name="תמונה 75"/>
          <p:cNvPicPr>
            <a:picLocks noChangeAspect="1"/>
          </p:cNvPicPr>
          <p:nvPr/>
        </p:nvPicPr>
        <p:blipFill rotWithShape="1">
          <a:blip r:embed="rId20" cstate="print">
            <a:extLst>
              <a:ext uri="{BEBA8EAE-BF5A-486C-A8C5-ECC9F3942E4B}">
                <a14:imgProps xmlns:a14="http://schemas.microsoft.com/office/drawing/2010/main">
                  <a14:imgLayer r:embed="rId21">
                    <a14:imgEffect>
                      <a14:brightnessContrast contrast="20000"/>
                    </a14:imgEffect>
                  </a14:imgLayer>
                </a14:imgProps>
              </a:ext>
              <a:ext uri="{28A0092B-C50C-407E-A947-70E740481C1C}">
                <a14:useLocalDpi xmlns:a14="http://schemas.microsoft.com/office/drawing/2010/main" val="0"/>
              </a:ext>
            </a:extLst>
          </a:blip>
          <a:srcRect t="23912" r="14300" b="11504"/>
          <a:stretch/>
        </p:blipFill>
        <p:spPr>
          <a:xfrm>
            <a:off x="5997032" y="7369619"/>
            <a:ext cx="617478" cy="432000"/>
          </a:xfrm>
          <a:prstGeom prst="rect">
            <a:avLst/>
          </a:prstGeom>
        </p:spPr>
      </p:pic>
    </p:spTree>
    <p:extLst>
      <p:ext uri="{BB962C8B-B14F-4D97-AF65-F5344CB8AC3E}">
        <p14:creationId xmlns:p14="http://schemas.microsoft.com/office/powerpoint/2010/main" val="195946496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a:xfrm>
            <a:off x="2348880" y="755576"/>
            <a:ext cx="3655866" cy="7386638"/>
          </a:xfrm>
          <a:prstGeom prst="rect">
            <a:avLst/>
          </a:prstGeom>
          <a:noFill/>
        </p:spPr>
        <p:txBody>
          <a:bodyPr wrap="square" rtlCol="1">
            <a:spAutoFit/>
          </a:bodyPr>
          <a:lstStyle/>
          <a:p>
            <a:pPr>
              <a:lnSpc>
                <a:spcPct val="150000"/>
              </a:lnSpc>
            </a:pPr>
            <a:r>
              <a:rPr lang="he-IL" sz="2400" dirty="0">
                <a:solidFill>
                  <a:srgbClr val="7030A0"/>
                </a:solidFill>
                <a:latin typeface="Guttman Hatzvi" panose="02010401010101010101" pitchFamily="2" charset="-79"/>
                <a:cs typeface="Guttman Hatzvi" panose="02010401010101010101" pitchFamily="2" charset="-79"/>
              </a:rPr>
              <a:t>לַעֲפִיפוֹנוֹ</a:t>
            </a:r>
            <a:r>
              <a:rPr lang="he-IL" sz="2400" dirty="0" smtClean="0">
                <a:solidFill>
                  <a:srgbClr val="7030A0"/>
                </a:solidFill>
                <a:latin typeface="Guttman Hatzvi" panose="02010401010101010101" pitchFamily="2" charset="-79"/>
                <a:cs typeface="Guttman Hatzvi" panose="02010401010101010101" pitchFamily="2" charset="-79"/>
              </a:rPr>
              <a:t>?</a:t>
            </a:r>
            <a:r>
              <a:rPr lang="he-IL" sz="2400" dirty="0" smtClean="0">
                <a:solidFill>
                  <a:srgbClr val="FF0938"/>
                </a:solidFill>
                <a:latin typeface="Guttman Hatzvi" panose="02010401010101010101" pitchFamily="2" charset="-79"/>
                <a:cs typeface="Guttman Hatzvi" panose="02010401010101010101" pitchFamily="2" charset="-79"/>
              </a:rPr>
              <a:t> </a:t>
            </a:r>
            <a:r>
              <a:rPr lang="he-IL" sz="2800" b="1" dirty="0" smtClean="0">
                <a:solidFill>
                  <a:srgbClr val="00589A"/>
                </a:solidFill>
                <a:latin typeface="Guttman Hatzvi" panose="02010401010101010101" pitchFamily="2" charset="-79"/>
                <a:cs typeface="Guttman Hatzvi" panose="02010401010101010101" pitchFamily="2" charset="-79"/>
              </a:rPr>
              <a:t>לֹא.</a:t>
            </a:r>
            <a:endParaRPr lang="he-IL" sz="2400" b="1" dirty="0">
              <a:solidFill>
                <a:srgbClr val="00589A"/>
              </a:solidFill>
              <a:latin typeface="Guttman Hatzvi" panose="02010401010101010101" pitchFamily="2" charset="-79"/>
              <a:cs typeface="Guttman Hatzvi" panose="02010401010101010101" pitchFamily="2" charset="-79"/>
            </a:endParaRPr>
          </a:p>
          <a:p>
            <a:pPr>
              <a:lnSpc>
                <a:spcPct val="150000"/>
              </a:lnSpc>
            </a:pPr>
            <a:r>
              <a:rPr lang="he-IL" sz="2800" b="1" dirty="0">
                <a:solidFill>
                  <a:srgbClr val="7030A0"/>
                </a:solidFill>
                <a:latin typeface="Guttman Hatzvi" panose="02010401010101010101" pitchFamily="2" charset="-79"/>
                <a:cs typeface="Guttman Hatzvi" panose="02010401010101010101" pitchFamily="2" charset="-79"/>
              </a:rPr>
              <a:t>לְאַרְמוֹנוֹ?</a:t>
            </a:r>
            <a:r>
              <a:rPr lang="he-IL" sz="2400" dirty="0">
                <a:solidFill>
                  <a:srgbClr val="FF0938"/>
                </a:solidFill>
                <a:latin typeface="Guttman Hatzvi" panose="02010401010101010101" pitchFamily="2" charset="-79"/>
                <a:cs typeface="Guttman Hatzvi" panose="02010401010101010101" pitchFamily="2" charset="-79"/>
              </a:rPr>
              <a:t> </a:t>
            </a:r>
            <a:r>
              <a:rPr lang="he-IL" sz="2400" dirty="0" smtClean="0">
                <a:solidFill>
                  <a:srgbClr val="00589A"/>
                </a:solidFill>
                <a:latin typeface="Guttman Hatzvi" panose="02010401010101010101" pitchFamily="2" charset="-79"/>
                <a:cs typeface="Guttman Hatzvi" panose="02010401010101010101" pitchFamily="2" charset="-79"/>
              </a:rPr>
              <a:t>לֹא,</a:t>
            </a:r>
            <a:endParaRPr lang="he-IL" sz="2400" dirty="0">
              <a:solidFill>
                <a:srgbClr val="00589A"/>
              </a:solidFill>
              <a:latin typeface="Guttman Hatzvi" panose="02010401010101010101" pitchFamily="2" charset="-79"/>
              <a:cs typeface="Guttman Hatzvi" panose="02010401010101010101" pitchFamily="2" charset="-79"/>
            </a:endParaRPr>
          </a:p>
          <a:p>
            <a:pPr>
              <a:lnSpc>
                <a:spcPct val="150000"/>
              </a:lnSpc>
            </a:pPr>
            <a:r>
              <a:rPr lang="he-IL" sz="2400" dirty="0" smtClean="0">
                <a:solidFill>
                  <a:srgbClr val="00589A"/>
                </a:solidFill>
                <a:latin typeface="Guttman Hatzvi" panose="02010401010101010101" pitchFamily="2" charset="-79"/>
                <a:cs typeface="Guttman Hatzvi" panose="02010401010101010101" pitchFamily="2" charset="-79"/>
              </a:rPr>
              <a:t>לַחֲלוֹמוֹ.</a:t>
            </a:r>
            <a:endParaRPr lang="en-US" sz="2400" dirty="0" smtClean="0">
              <a:solidFill>
                <a:srgbClr val="00589A"/>
              </a:solidFill>
              <a:latin typeface="Guttman Hatzvi" panose="02010401010101010101" pitchFamily="2" charset="-79"/>
              <a:cs typeface="Guttman Hatzvi" panose="02010401010101010101" pitchFamily="2" charset="-79"/>
            </a:endParaRPr>
          </a:p>
          <a:p>
            <a:endParaRPr lang="en-US" sz="2400" dirty="0">
              <a:cs typeface="Guttman Hatzvi" panose="02010401010101010101" pitchFamily="2" charset="-79"/>
            </a:endParaRPr>
          </a:p>
          <a:p>
            <a:r>
              <a:rPr lang="he-IL" sz="2400" dirty="0" smtClean="0">
                <a:solidFill>
                  <a:srgbClr val="7030A0"/>
                </a:solidFill>
                <a:latin typeface="Guttman Hatzvi" panose="02010401010101010101" pitchFamily="2" charset="-79"/>
                <a:cs typeface="Guttman Hatzvi" panose="02010401010101010101" pitchFamily="2" charset="-79"/>
              </a:rPr>
              <a:t>הַחֲלוֹם נִכְתַּב?</a:t>
            </a:r>
            <a:endParaRPr lang="en-US" sz="2400" dirty="0">
              <a:solidFill>
                <a:srgbClr val="7030A0"/>
              </a:solidFill>
              <a:cs typeface="Guttman Hatzvi" panose="02010401010101010101" pitchFamily="2" charset="-79"/>
            </a:endParaRPr>
          </a:p>
          <a:p>
            <a:pPr>
              <a:lnSpc>
                <a:spcPct val="150000"/>
              </a:lnSpc>
            </a:pPr>
            <a:r>
              <a:rPr lang="he-IL" sz="2400" dirty="0">
                <a:solidFill>
                  <a:srgbClr val="00589A"/>
                </a:solidFill>
                <a:latin typeface="Guttman Hatzvi" panose="02010401010101010101" pitchFamily="2" charset="-79"/>
                <a:cs typeface="Guttman Hatzvi" panose="02010401010101010101" pitchFamily="2" charset="-79"/>
              </a:rPr>
              <a:t>תְּבַקְּשׁוּ </a:t>
            </a:r>
            <a:r>
              <a:rPr lang="he-IL" sz="2400" dirty="0" smtClean="0">
                <a:solidFill>
                  <a:srgbClr val="00589A"/>
                </a:solidFill>
                <a:latin typeface="Guttman Hatzvi" panose="02010401010101010101" pitchFamily="2" charset="-79"/>
                <a:cs typeface="Guttman Hatzvi" panose="02010401010101010101" pitchFamily="2" charset="-79"/>
              </a:rPr>
              <a:t>מֵהַסּוֹפֶרֶת</a:t>
            </a:r>
            <a:r>
              <a:rPr lang="en-US" sz="2400" dirty="0">
                <a:solidFill>
                  <a:srgbClr val="5930F0"/>
                </a:solidFill>
                <a:cs typeface="Guttman Hatzvi" panose="02010401010101010101" pitchFamily="2" charset="-79"/>
              </a:rPr>
              <a:t/>
            </a:r>
            <a:br>
              <a:rPr lang="en-US" sz="2400" dirty="0">
                <a:solidFill>
                  <a:srgbClr val="5930F0"/>
                </a:solidFill>
                <a:cs typeface="Guttman Hatzvi" panose="02010401010101010101" pitchFamily="2" charset="-79"/>
              </a:rPr>
            </a:br>
            <a:r>
              <a:rPr lang="he-IL" sz="2400" dirty="0">
                <a:solidFill>
                  <a:srgbClr val="00589A"/>
                </a:solidFill>
                <a:latin typeface="Guttman Hatzvi" panose="02010401010101010101" pitchFamily="2" charset="-79"/>
                <a:cs typeface="Guttman Hatzvi" panose="02010401010101010101" pitchFamily="2" charset="-79"/>
              </a:rPr>
              <a:t>לִכְתֹּב </a:t>
            </a:r>
            <a:r>
              <a:rPr lang="he-IL" sz="2800" b="1" dirty="0">
                <a:solidFill>
                  <a:srgbClr val="00589A"/>
                </a:solidFill>
                <a:latin typeface="Guttman Hatzvi" panose="02010401010101010101" pitchFamily="2" charset="-79"/>
                <a:cs typeface="Guttman Hatzvi" panose="02010401010101010101" pitchFamily="2" charset="-79"/>
              </a:rPr>
              <a:t>אוֹתוֹ </a:t>
            </a:r>
            <a:r>
              <a:rPr lang="he-IL" sz="2800" b="1" dirty="0" err="1" smtClean="0">
                <a:solidFill>
                  <a:srgbClr val="00589A"/>
                </a:solidFill>
                <a:latin typeface="Guttman Hatzvi" panose="02010401010101010101" pitchFamily="2" charset="-79"/>
                <a:cs typeface="Guttman Hatzvi" panose="02010401010101010101" pitchFamily="2" charset="-79"/>
              </a:rPr>
              <a:t>עַכְשָׁו</a:t>
            </a:r>
            <a:r>
              <a:rPr lang="he-IL" sz="2800" b="1" dirty="0" smtClean="0">
                <a:solidFill>
                  <a:srgbClr val="00589A"/>
                </a:solidFill>
                <a:latin typeface="Guttman Hatzvi" panose="02010401010101010101" pitchFamily="2" charset="-79"/>
                <a:cs typeface="Guttman Hatzvi" panose="02010401010101010101" pitchFamily="2" charset="-79"/>
              </a:rPr>
              <a:t>.</a:t>
            </a:r>
          </a:p>
          <a:p>
            <a:endParaRPr lang="he-IL" sz="2400" dirty="0">
              <a:latin typeface="Guttman Hatzvi" panose="02010401010101010101" pitchFamily="2" charset="-79"/>
              <a:cs typeface="Guttman Hatzvi" panose="02010401010101010101" pitchFamily="2" charset="-79"/>
            </a:endParaRPr>
          </a:p>
          <a:p>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רַעְיוֹן </a:t>
            </a: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טוֹב!</a:t>
            </a:r>
            <a:endParaRPr lang="he-IL" sz="2800" b="1" dirty="0">
              <a:solidFill>
                <a:schemeClr val="tx1">
                  <a:lumMod val="75000"/>
                  <a:lumOff val="25000"/>
                </a:schemeClr>
              </a:solidFill>
              <a:latin typeface="Guttman Hatzvi" panose="02010401010101010101" pitchFamily="2" charset="-79"/>
              <a:cs typeface="Guttman Hatzvi" panose="02010401010101010101" pitchFamily="2" charset="-79"/>
            </a:endParaRPr>
          </a:p>
          <a:p>
            <a:pPr>
              <a:lnSpc>
                <a:spcPct val="150000"/>
              </a:lnSpc>
            </a:pP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תְּנוּ לִי עֵט, מַחְבֶּרֶת </a:t>
            </a:r>
            <a:br>
              <a:rPr lang="he-IL" sz="2400" dirty="0">
                <a:solidFill>
                  <a:schemeClr val="tx1">
                    <a:lumMod val="75000"/>
                    <a:lumOff val="25000"/>
                  </a:schemeClr>
                </a:solidFill>
                <a:latin typeface="Guttman Hatzvi" panose="02010401010101010101" pitchFamily="2" charset="-79"/>
                <a:cs typeface="Guttman Hatzvi" panose="02010401010101010101" pitchFamily="2" charset="-79"/>
              </a:rPr>
            </a:b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וּזְמַן </a:t>
            </a: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לַחְשֹׁב</a:t>
            </a: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a:t>
            </a:r>
            <a:endParaRPr lang="he-IL" sz="2400" b="1" dirty="0" smtClean="0">
              <a:solidFill>
                <a:schemeClr val="tx1">
                  <a:lumMod val="75000"/>
                  <a:lumOff val="25000"/>
                </a:schemeClr>
              </a:solidFill>
              <a:latin typeface="Guttman Hatzvi" panose="02010401010101010101" pitchFamily="2" charset="-79"/>
              <a:cs typeface="Guttman Hatzvi" panose="02010401010101010101" pitchFamily="2" charset="-79"/>
            </a:endParaRPr>
          </a:p>
          <a:p>
            <a:endParaRPr lang="he-IL" sz="2800" b="1" dirty="0">
              <a:solidFill>
                <a:srgbClr val="9900CC"/>
              </a:solidFill>
              <a:latin typeface="Guttman Hatzvi" panose="02010401010101010101" pitchFamily="2" charset="-79"/>
              <a:cs typeface="Guttman Hatzvi" panose="02010401010101010101" pitchFamily="2" charset="-79"/>
            </a:endParaRPr>
          </a:p>
          <a:p>
            <a:r>
              <a:rPr lang="he-IL" sz="2800" b="1" dirty="0">
                <a:solidFill>
                  <a:srgbClr val="7030A0"/>
                </a:solidFill>
                <a:latin typeface="Guttman Hatzvi" panose="02010401010101010101" pitchFamily="2" charset="-79"/>
                <a:cs typeface="Guttman Hatzvi" panose="02010401010101010101" pitchFamily="2" charset="-79"/>
              </a:rPr>
              <a:t>כַּמָּה זְמַן?</a:t>
            </a:r>
          </a:p>
          <a:p>
            <a:pPr>
              <a:lnSpc>
                <a:spcPct val="150000"/>
              </a:lnSpc>
            </a:pPr>
            <a:r>
              <a:rPr lang="he-IL" sz="2400" dirty="0">
                <a:solidFill>
                  <a:srgbClr val="7030A0"/>
                </a:solidFill>
                <a:latin typeface="Guttman Hatzvi" panose="02010401010101010101" pitchFamily="2" charset="-79"/>
                <a:cs typeface="Guttman Hatzvi" panose="02010401010101010101" pitchFamily="2" charset="-79"/>
              </a:rPr>
              <a:t>מֵהַבֹּקֶר אֲנַחְנוּ </a:t>
            </a:r>
            <a:r>
              <a:rPr lang="he-IL" sz="2800" b="1" dirty="0">
                <a:solidFill>
                  <a:srgbClr val="7030A0"/>
                </a:solidFill>
                <a:latin typeface="Guttman Hatzvi" panose="02010401010101010101" pitchFamily="2" charset="-79"/>
                <a:cs typeface="Guttman Hatzvi" panose="02010401010101010101" pitchFamily="2" charset="-79"/>
              </a:rPr>
              <a:t>בְּצוֹם.</a:t>
            </a:r>
            <a:endParaRPr lang="he-IL" sz="2800" b="1" dirty="0" smtClean="0">
              <a:solidFill>
                <a:srgbClr val="7030A0"/>
              </a:solidFill>
              <a:latin typeface="Guttman Hatzvi" panose="02010401010101010101" pitchFamily="2" charset="-79"/>
              <a:cs typeface="Guttman Hatzvi" panose="02010401010101010101" pitchFamily="2" charset="-79"/>
            </a:endParaRPr>
          </a:p>
        </p:txBody>
      </p:sp>
      <p:sp>
        <p:nvSpPr>
          <p:cNvPr id="6" name="מציין מיקום של מספר שקופית 5"/>
          <p:cNvSpPr>
            <a:spLocks noGrp="1"/>
          </p:cNvSpPr>
          <p:nvPr>
            <p:ph type="sldNum" sz="quarter" idx="12"/>
          </p:nvPr>
        </p:nvSpPr>
        <p:spPr>
          <a:xfrm>
            <a:off x="6165304" y="8475137"/>
            <a:ext cx="1600200" cy="486833"/>
          </a:xfrm>
        </p:spPr>
        <p:txBody>
          <a:bodyPr/>
          <a:lstStyle/>
          <a:p>
            <a:fld id="{C60840D6-4A80-4F4C-92AD-B99FC8A0C370}" type="slidenum">
              <a:rPr lang="he-IL" smtClean="0"/>
              <a:t>50</a:t>
            </a:fld>
            <a:endParaRPr lang="he-IL" dirty="0"/>
          </a:p>
        </p:txBody>
      </p:sp>
      <p:pic>
        <p:nvPicPr>
          <p:cNvPr id="17" name="תמונה 16"/>
          <p:cNvPicPr>
            <a:picLocks noChangeAspect="1"/>
          </p:cNvPicPr>
          <p:nvPr/>
        </p:nvPicPr>
        <p:blipFill rotWithShape="1">
          <a:blip r:embed="rId2" cstate="print">
            <a:extLst>
              <a:ext uri="{28A0092B-C50C-407E-A947-70E740481C1C}">
                <a14:useLocalDpi xmlns:a14="http://schemas.microsoft.com/office/drawing/2010/main" val="0"/>
              </a:ext>
            </a:extLst>
          </a:blip>
          <a:srcRect l="47373" b="10556"/>
          <a:stretch/>
        </p:blipFill>
        <p:spPr>
          <a:xfrm>
            <a:off x="0" y="3132927"/>
            <a:ext cx="2887296" cy="4907280"/>
          </a:xfrm>
          <a:prstGeom prst="rect">
            <a:avLst/>
          </a:prstGeom>
        </p:spPr>
      </p:pic>
      <p:pic>
        <p:nvPicPr>
          <p:cNvPr id="23" name="תמונה 22"/>
          <p:cNvPicPr>
            <a:picLocks noChangeAspect="1"/>
          </p:cNvPicPr>
          <p:nvPr/>
        </p:nvPicPr>
        <p:blipFill rotWithShape="1">
          <a:blip r:embed="rId3">
            <a:lum bright="70000" contrast="-70000"/>
            <a:extLst>
              <a:ext uri="{28A0092B-C50C-407E-A947-70E740481C1C}">
                <a14:useLocalDpi xmlns:a14="http://schemas.microsoft.com/office/drawing/2010/main" val="0"/>
              </a:ext>
            </a:extLst>
          </a:blip>
          <a:srcRect l="48564"/>
          <a:stretch/>
        </p:blipFill>
        <p:spPr>
          <a:xfrm>
            <a:off x="0" y="390761"/>
            <a:ext cx="1329348" cy="2755164"/>
          </a:xfrm>
          <a:prstGeom prst="rect">
            <a:avLst/>
          </a:prstGeom>
        </p:spPr>
      </p:pic>
      <p:pic>
        <p:nvPicPr>
          <p:cNvPr id="7" name="תמונה 6"/>
          <p:cNvPicPr>
            <a:picLocks noChangeAspect="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5642646" y="8451997"/>
            <a:ext cx="591691" cy="566513"/>
          </a:xfrm>
          <a:prstGeom prst="rect">
            <a:avLst/>
          </a:prstGeom>
        </p:spPr>
      </p:pic>
    </p:spTree>
    <p:extLst>
      <p:ext uri="{BB962C8B-B14F-4D97-AF65-F5344CB8AC3E}">
        <p14:creationId xmlns:p14="http://schemas.microsoft.com/office/powerpoint/2010/main" val="1160559845"/>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a:xfrm>
            <a:off x="-189762" y="755576"/>
            <a:ext cx="4410851" cy="7140416"/>
          </a:xfrm>
          <a:prstGeom prst="rect">
            <a:avLst/>
          </a:prstGeom>
          <a:noFill/>
        </p:spPr>
        <p:txBody>
          <a:bodyPr wrap="square" rtlCol="1">
            <a:spAutoFit/>
          </a:bodyPr>
          <a:lstStyle/>
          <a:p>
            <a:pPr>
              <a:lnSpc>
                <a:spcPct val="150000"/>
              </a:lnSpc>
            </a:pP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דַּקָּה</a:t>
            </a:r>
            <a:r>
              <a:rPr lang="he-IL" sz="2800" b="1" dirty="0">
                <a:latin typeface="Guttman Hatzvi" panose="02010401010101010101" pitchFamily="2" charset="-79"/>
                <a:cs typeface="Guttman Hatzvi" panose="02010401010101010101" pitchFamily="2" charset="-79"/>
              </a:rPr>
              <a:t>, </a:t>
            </a: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שָׁלוֹשׁ שָׁעוֹת,</a:t>
            </a:r>
          </a:p>
          <a:p>
            <a:pPr>
              <a:lnSpc>
                <a:spcPct val="150000"/>
              </a:lnSpc>
            </a:pP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אוּלַי </a:t>
            </a: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גַּם יוֹם. </a:t>
            </a:r>
            <a:r>
              <a:rPr lang="he-IL" sz="2800" b="1" dirty="0" smtClean="0">
                <a:solidFill>
                  <a:srgbClr val="7030A0"/>
                </a:solidFill>
                <a:latin typeface="Guttman Hatzvi" panose="02010401010101010101" pitchFamily="2" charset="-79"/>
                <a:cs typeface="Guttman Hatzvi" panose="02010401010101010101" pitchFamily="2" charset="-79"/>
              </a:rPr>
              <a:t>אוֹי! </a:t>
            </a:r>
            <a:endParaRPr lang="he-IL" sz="2800" b="1" dirty="0">
              <a:solidFill>
                <a:srgbClr val="7030A0"/>
              </a:solidFill>
              <a:latin typeface="Guttman Hatzvi" panose="02010401010101010101" pitchFamily="2" charset="-79"/>
              <a:cs typeface="Guttman Hatzvi" panose="02010401010101010101" pitchFamily="2" charset="-79"/>
            </a:endParaRPr>
          </a:p>
          <a:p>
            <a:pPr>
              <a:lnSpc>
                <a:spcPct val="150000"/>
              </a:lnSpc>
            </a:pP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רֶגַע... הַסּוּ </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הַס</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a:t>
            </a:r>
          </a:p>
          <a:p>
            <a:endParaRPr lang="he-IL" sz="2400" dirty="0">
              <a:latin typeface="Guttman Hatzvi" panose="02010401010101010101" pitchFamily="2" charset="-79"/>
              <a:cs typeface="Guttman Hatzvi" panose="02010401010101010101" pitchFamily="2" charset="-79"/>
            </a:endParaRPr>
          </a:p>
          <a:p>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מְאוֹד </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יִתָּכֵן...</a:t>
            </a:r>
          </a:p>
          <a:p>
            <a:pPr>
              <a:lnSpc>
                <a:spcPct val="150000"/>
              </a:lnSpc>
            </a:pP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שֶׁבִּגְלַל טָעוּת מְצַעֶרֶת </a:t>
            </a:r>
            <a:br>
              <a:rPr lang="he-IL" sz="2400" dirty="0">
                <a:solidFill>
                  <a:schemeClr val="tx1">
                    <a:lumMod val="75000"/>
                    <a:lumOff val="25000"/>
                  </a:schemeClr>
                </a:solidFill>
                <a:latin typeface="Guttman Hatzvi" panose="02010401010101010101" pitchFamily="2" charset="-79"/>
                <a:cs typeface="Guttman Hatzvi" panose="02010401010101010101" pitchFamily="2" charset="-79"/>
              </a:rPr>
            </a:b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הַחֲלוֹם נִכְתַּב בַּמַּחְבֶּרֶת </a:t>
            </a:r>
            <a:br>
              <a:rPr lang="he-IL" sz="2400" dirty="0">
                <a:solidFill>
                  <a:schemeClr val="tx1">
                    <a:lumMod val="75000"/>
                    <a:lumOff val="25000"/>
                  </a:schemeClr>
                </a:solidFill>
                <a:latin typeface="Guttman Hatzvi" panose="02010401010101010101" pitchFamily="2" charset="-79"/>
                <a:cs typeface="Guttman Hatzvi" panose="02010401010101010101" pitchFamily="2" charset="-79"/>
              </a:rPr>
            </a:b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אַךְ</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 לַסֵּפֶר הוּא </a:t>
            </a: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לֹא</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 נִכְנַס. </a:t>
            </a:r>
          </a:p>
          <a:p>
            <a:endParaRPr lang="he-IL" sz="2400" dirty="0">
              <a:solidFill>
                <a:schemeClr val="tx1">
                  <a:lumMod val="75000"/>
                  <a:lumOff val="25000"/>
                </a:schemeClr>
              </a:solidFill>
              <a:latin typeface="Guttman Hatzvi" panose="02010401010101010101" pitchFamily="2" charset="-79"/>
              <a:cs typeface="Guttman Hatzvi" panose="02010401010101010101" pitchFamily="2" charset="-79"/>
            </a:endParaRPr>
          </a:p>
          <a:p>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אָכֵן הַחֲלוֹם </a:t>
            </a: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פֹּה! </a:t>
            </a:r>
            <a:r>
              <a:rPr lang="he-IL" sz="2800" b="1" dirty="0" smtClean="0">
                <a:solidFill>
                  <a:srgbClr val="7030A0"/>
                </a:solidFill>
                <a:latin typeface="Guttman Hatzvi" panose="02010401010101010101" pitchFamily="2" charset="-79"/>
                <a:cs typeface="Guttman Hatzvi" panose="02010401010101010101" pitchFamily="2" charset="-79"/>
              </a:rPr>
              <a:t>אוֹ</a:t>
            </a:r>
            <a:r>
              <a:rPr lang="en-US" sz="2800" b="1" dirty="0" smtClean="0">
                <a:solidFill>
                  <a:srgbClr val="7030A0"/>
                </a:solidFill>
                <a:latin typeface="Guttman Hatzvi" panose="02010401010101010101" pitchFamily="2" charset="-79"/>
                <a:cs typeface="Guttman Hatzvi" panose="02010401010101010101" pitchFamily="2" charset="-79"/>
              </a:rPr>
              <a:t> </a:t>
            </a:r>
            <a:r>
              <a:rPr lang="he-IL" sz="2800" b="1" dirty="0" smtClean="0">
                <a:solidFill>
                  <a:srgbClr val="7030A0"/>
                </a:solidFill>
                <a:latin typeface="Guttman Hatzvi" panose="02010401010101010101" pitchFamily="2" charset="-79"/>
                <a:cs typeface="Guttman Hatzvi" panose="02010401010101010101" pitchFamily="2" charset="-79"/>
              </a:rPr>
              <a:t>אוֹ</a:t>
            </a:r>
          </a:p>
          <a:p>
            <a:pPr>
              <a:lnSpc>
                <a:spcPct val="150000"/>
              </a:lnSpc>
            </a:pP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אַךְ</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 </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אֶת </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הַמַּנְגִּינָה</a:t>
            </a:r>
            <a:endParaRPr lang="en-US" sz="2400" dirty="0" smtClean="0">
              <a:solidFill>
                <a:schemeClr val="tx1">
                  <a:lumMod val="75000"/>
                  <a:lumOff val="25000"/>
                </a:schemeClr>
              </a:solidFill>
              <a:latin typeface="Guttman Hatzvi" panose="02010401010101010101" pitchFamily="2" charset="-79"/>
              <a:cs typeface="Guttman Hatzvi" panose="02010401010101010101" pitchFamily="2" charset="-79"/>
            </a:endParaRPr>
          </a:p>
          <a:p>
            <a:pPr>
              <a:lnSpc>
                <a:spcPct val="150000"/>
              </a:lnSpc>
            </a:pP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אֲנִי </a:t>
            </a: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לֹא</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 זוֹכֶרֶת</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a:t>
            </a:r>
          </a:p>
          <a:p>
            <a:pPr>
              <a:lnSpc>
                <a:spcPct val="150000"/>
              </a:lnSpc>
            </a:pPr>
            <a:r>
              <a:rPr lang="he-IL" sz="2400" dirty="0" smtClean="0">
                <a:solidFill>
                  <a:srgbClr val="7030A0"/>
                </a:solidFill>
                <a:latin typeface="Guttman Hatzvi" panose="02010401010101010101" pitchFamily="2" charset="-79"/>
                <a:cs typeface="Guttman Hatzvi" panose="02010401010101010101" pitchFamily="2" charset="-79"/>
              </a:rPr>
              <a:t>הַמַּנְגִּינָה </a:t>
            </a:r>
            <a:r>
              <a:rPr lang="he-IL" sz="2400" dirty="0">
                <a:solidFill>
                  <a:srgbClr val="7030A0"/>
                </a:solidFill>
                <a:latin typeface="Guttman Hatzvi" panose="02010401010101010101" pitchFamily="2" charset="-79"/>
                <a:cs typeface="Guttman Hatzvi" panose="02010401010101010101" pitchFamily="2" charset="-79"/>
              </a:rPr>
              <a:t>עִם הָרוּחַ נוֹצֶרֶת.</a:t>
            </a:r>
          </a:p>
        </p:txBody>
      </p:sp>
      <p:grpSp>
        <p:nvGrpSpPr>
          <p:cNvPr id="17" name="קבוצה 16"/>
          <p:cNvGrpSpPr>
            <a:grpSpLocks noChangeAspect="1"/>
          </p:cNvGrpSpPr>
          <p:nvPr/>
        </p:nvGrpSpPr>
        <p:grpSpPr>
          <a:xfrm>
            <a:off x="4668940" y="3132927"/>
            <a:ext cx="2189060" cy="4907280"/>
            <a:chOff x="514350" y="1143000"/>
            <a:chExt cx="2736325" cy="6134100"/>
          </a:xfrm>
        </p:grpSpPr>
        <p:pic>
          <p:nvPicPr>
            <p:cNvPr id="18" name="תמונה 17"/>
            <p:cNvPicPr>
              <a:picLocks noChangeAspect="1"/>
            </p:cNvPicPr>
            <p:nvPr/>
          </p:nvPicPr>
          <p:blipFill rotWithShape="1">
            <a:blip r:embed="rId2" cstate="print">
              <a:extLst>
                <a:ext uri="{28A0092B-C50C-407E-A947-70E740481C1C}">
                  <a14:useLocalDpi xmlns:a14="http://schemas.microsoft.com/office/drawing/2010/main" val="0"/>
                </a:ext>
              </a:extLst>
            </a:blip>
            <a:srcRect l="7499" r="52601" b="10556"/>
            <a:stretch/>
          </p:blipFill>
          <p:spPr>
            <a:xfrm>
              <a:off x="514350" y="1143000"/>
              <a:ext cx="2736325" cy="6134100"/>
            </a:xfrm>
            <a:prstGeom prst="rect">
              <a:avLst/>
            </a:prstGeom>
          </p:spPr>
        </p:pic>
        <p:sp>
          <p:nvSpPr>
            <p:cNvPr id="19" name="מלבן 18"/>
            <p:cNvSpPr/>
            <p:nvPr/>
          </p:nvSpPr>
          <p:spPr>
            <a:xfrm>
              <a:off x="514350" y="1619672"/>
              <a:ext cx="2554610" cy="11521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grpSp>
      <p:pic>
        <p:nvPicPr>
          <p:cNvPr id="20" name="תמונה 19"/>
          <p:cNvPicPr>
            <a:picLocks noChangeAspect="1"/>
          </p:cNvPicPr>
          <p:nvPr/>
        </p:nvPicPr>
        <p:blipFill rotWithShape="1">
          <a:blip r:embed="rId3">
            <a:lum bright="70000" contrast="-70000"/>
            <a:extLst>
              <a:ext uri="{28A0092B-C50C-407E-A947-70E740481C1C}">
                <a14:useLocalDpi xmlns:a14="http://schemas.microsoft.com/office/drawing/2010/main" val="0"/>
              </a:ext>
            </a:extLst>
          </a:blip>
          <a:srcRect l="6439" r="51211"/>
          <a:stretch/>
        </p:blipFill>
        <p:spPr>
          <a:xfrm>
            <a:off x="5763471" y="390761"/>
            <a:ext cx="1094530" cy="2755164"/>
          </a:xfrm>
          <a:prstGeom prst="rect">
            <a:avLst/>
          </a:prstGeom>
        </p:spPr>
      </p:pic>
      <p:sp>
        <p:nvSpPr>
          <p:cNvPr id="21" name="אליפסה 20"/>
          <p:cNvSpPr/>
          <p:nvPr/>
        </p:nvSpPr>
        <p:spPr>
          <a:xfrm>
            <a:off x="4668940" y="6912279"/>
            <a:ext cx="1479044" cy="140020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14" name="מציין מיקום של מספר שקופית 5"/>
          <p:cNvSpPr>
            <a:spLocks noGrp="1"/>
          </p:cNvSpPr>
          <p:nvPr>
            <p:ph type="sldNum" sz="quarter" idx="12"/>
          </p:nvPr>
        </p:nvSpPr>
        <p:spPr>
          <a:xfrm>
            <a:off x="342900" y="8475137"/>
            <a:ext cx="1600200" cy="486833"/>
          </a:xfrm>
        </p:spPr>
        <p:txBody>
          <a:bodyPr/>
          <a:lstStyle/>
          <a:p>
            <a:fld id="{C60840D6-4A80-4F4C-92AD-B99FC8A0C370}" type="slidenum">
              <a:rPr lang="he-IL" smtClean="0"/>
              <a:t>51</a:t>
            </a:fld>
            <a:endParaRPr lang="he-IL"/>
          </a:p>
        </p:txBody>
      </p:sp>
    </p:spTree>
    <p:extLst>
      <p:ext uri="{BB962C8B-B14F-4D97-AF65-F5344CB8AC3E}">
        <p14:creationId xmlns:p14="http://schemas.microsoft.com/office/powerpoint/2010/main" val="1342746877"/>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TextBox 6"/>
          <p:cNvSpPr txBox="1"/>
          <p:nvPr/>
        </p:nvSpPr>
        <p:spPr>
          <a:xfrm>
            <a:off x="1321138" y="755576"/>
            <a:ext cx="3404006" cy="1938992"/>
          </a:xfrm>
          <a:prstGeom prst="rect">
            <a:avLst/>
          </a:prstGeom>
          <a:noFill/>
        </p:spPr>
        <p:txBody>
          <a:bodyPr wrap="square" rtlCol="1">
            <a:spAutoFit/>
          </a:bodyPr>
          <a:lstStyle/>
          <a:p>
            <a:pPr>
              <a:lnSpc>
                <a:spcPct val="150000"/>
              </a:lnSpc>
            </a:pP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חוֹלָם</a:t>
            </a:r>
            <a:r>
              <a:rPr lang="he-IL" sz="2800" dirty="0" smtClean="0">
                <a:solidFill>
                  <a:schemeClr val="tx1">
                    <a:lumMod val="75000"/>
                    <a:lumOff val="25000"/>
                  </a:schemeClr>
                </a:solidFill>
                <a:latin typeface="Guttman Hatzvi" panose="02010401010101010101" pitchFamily="2" charset="-79"/>
                <a:cs typeface="Guttman Hatzvi" panose="02010401010101010101" pitchFamily="2" charset="-79"/>
              </a:rPr>
              <a:t> </a:t>
            </a:r>
            <a:r>
              <a:rPr lang="he-IL" sz="2400" dirty="0" err="1" smtClean="0">
                <a:solidFill>
                  <a:schemeClr val="tx1">
                    <a:lumMod val="75000"/>
                    <a:lumOff val="25000"/>
                  </a:schemeClr>
                </a:solidFill>
                <a:latin typeface="Guttman Hatzvi" panose="02010401010101010101" pitchFamily="2" charset="-79"/>
                <a:cs typeface="Guttman Hatzvi" panose="02010401010101010101" pitchFamily="2" charset="-79"/>
              </a:rPr>
              <a:t>חוֹלֵם</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 חֲלוֹם</a:t>
            </a:r>
            <a:b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b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שֶׁהוּא צוֹלֵל וְחוֹתֵר </a:t>
            </a:r>
            <a:r>
              <a:rPr lang="en-US" sz="2400" dirty="0" smtClean="0">
                <a:solidFill>
                  <a:schemeClr val="tx1">
                    <a:lumMod val="75000"/>
                    <a:lumOff val="25000"/>
                  </a:schemeClr>
                </a:solidFill>
                <a:latin typeface="Guttman Hatzvi" panose="02010401010101010101" pitchFamily="2" charset="-79"/>
                <a:cs typeface="Guttman Hatzvi" panose="02010401010101010101" pitchFamily="2" charset="-79"/>
              </a:rPr>
              <a:t/>
            </a:r>
            <a:br>
              <a:rPr lang="en-US" sz="2400" dirty="0" smtClean="0">
                <a:solidFill>
                  <a:schemeClr val="tx1">
                    <a:lumMod val="75000"/>
                    <a:lumOff val="25000"/>
                  </a:schemeClr>
                </a:solidFill>
                <a:latin typeface="Guttman Hatzvi" panose="02010401010101010101" pitchFamily="2" charset="-79"/>
                <a:cs typeface="Guttman Hatzvi" panose="02010401010101010101" pitchFamily="2" charset="-79"/>
              </a:rPr>
            </a:b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לְבַד בַּיָּם הַכָּחֹל.</a:t>
            </a:r>
          </a:p>
        </p:txBody>
      </p:sp>
      <p:sp>
        <p:nvSpPr>
          <p:cNvPr id="4" name="מציין מיקום של מספר שקופית 3"/>
          <p:cNvSpPr>
            <a:spLocks noGrp="1"/>
          </p:cNvSpPr>
          <p:nvPr>
            <p:ph type="sldNum" sz="quarter" idx="12"/>
          </p:nvPr>
        </p:nvSpPr>
        <p:spPr>
          <a:xfrm>
            <a:off x="6165304" y="8475137"/>
            <a:ext cx="1600200" cy="486833"/>
          </a:xfrm>
        </p:spPr>
        <p:txBody>
          <a:bodyPr/>
          <a:lstStyle/>
          <a:p>
            <a:fld id="{C60840D6-4A80-4F4C-92AD-B99FC8A0C370}" type="slidenum">
              <a:rPr lang="he-IL" smtClean="0"/>
              <a:t>52</a:t>
            </a:fld>
            <a:endParaRPr lang="he-IL"/>
          </a:p>
        </p:txBody>
      </p:sp>
      <p:sp>
        <p:nvSpPr>
          <p:cNvPr id="6" name="מלבן 5"/>
          <p:cNvSpPr/>
          <p:nvPr/>
        </p:nvSpPr>
        <p:spPr>
          <a:xfrm>
            <a:off x="2204865" y="3301406"/>
            <a:ext cx="3742505" cy="1661993"/>
          </a:xfrm>
          <a:prstGeom prst="rect">
            <a:avLst/>
          </a:prstGeom>
        </p:spPr>
        <p:txBody>
          <a:bodyPr wrap="square">
            <a:spAutoFit/>
          </a:bodyPr>
          <a:lstStyle/>
          <a:p>
            <a:pPr lvl="0"/>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שְׁלוֹשִׁים יְלָדִים </a:t>
            </a:r>
          </a:p>
          <a:p>
            <a:pPr lvl="0">
              <a:lnSpc>
                <a:spcPct val="150000"/>
              </a:lnSpc>
            </a:pP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קוֹפְצִים מִתּוֹךְ הַגַּלִּים</a:t>
            </a:r>
            <a:br>
              <a:rPr lang="he-IL" sz="2400" dirty="0">
                <a:solidFill>
                  <a:schemeClr val="tx1">
                    <a:lumMod val="75000"/>
                    <a:lumOff val="25000"/>
                  </a:schemeClr>
                </a:solidFill>
                <a:latin typeface="Guttman Hatzvi" panose="02010401010101010101" pitchFamily="2" charset="-79"/>
                <a:cs typeface="Guttman Hatzvi" panose="02010401010101010101" pitchFamily="2" charset="-79"/>
              </a:rPr>
            </a:b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וְיוֹצְאִים אִתּוֹ </a:t>
            </a: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בְּמָחוֹל.</a:t>
            </a:r>
            <a:endParaRPr lang="en-US" sz="2800" b="1" dirty="0">
              <a:solidFill>
                <a:schemeClr val="tx1">
                  <a:lumMod val="75000"/>
                  <a:lumOff val="25000"/>
                </a:schemeClr>
              </a:solidFill>
              <a:latin typeface="Guttman Hatzvi" panose="02010401010101010101" pitchFamily="2" charset="-79"/>
              <a:cs typeface="Guttman Hatzvi" panose="02010401010101010101" pitchFamily="2" charset="-79"/>
            </a:endParaRPr>
          </a:p>
        </p:txBody>
      </p:sp>
      <p:sp>
        <p:nvSpPr>
          <p:cNvPr id="9" name="מלבן 8"/>
          <p:cNvSpPr/>
          <p:nvPr/>
        </p:nvSpPr>
        <p:spPr>
          <a:xfrm>
            <a:off x="44624" y="5508105"/>
            <a:ext cx="4819650" cy="1384995"/>
          </a:xfrm>
          <a:prstGeom prst="rect">
            <a:avLst/>
          </a:prstGeom>
        </p:spPr>
        <p:txBody>
          <a:bodyPr wrap="square">
            <a:spAutoFit/>
          </a:bodyPr>
          <a:lstStyle/>
          <a:p>
            <a:pPr lvl="0">
              <a:lnSpc>
                <a:spcPct val="150000"/>
              </a:lnSpc>
            </a:pP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חוֹלָם</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 </a:t>
            </a:r>
            <a:r>
              <a:rPr lang="he-IL" sz="2400" dirty="0" err="1">
                <a:solidFill>
                  <a:schemeClr val="tx1">
                    <a:lumMod val="75000"/>
                    <a:lumOff val="25000"/>
                  </a:schemeClr>
                </a:solidFill>
                <a:latin typeface="Guttman Hatzvi" panose="02010401010101010101" pitchFamily="2" charset="-79"/>
                <a:cs typeface="Guttman Hatzvi" panose="02010401010101010101" pitchFamily="2" charset="-79"/>
              </a:rPr>
              <a:t>חוֹלֵם</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 וַאֲנַחְנוּ </a:t>
            </a: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גַּם,</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                     </a:t>
            </a:r>
            <a:br>
              <a:rPr lang="he-IL" sz="2400" dirty="0">
                <a:solidFill>
                  <a:schemeClr val="tx1">
                    <a:lumMod val="75000"/>
                    <a:lumOff val="25000"/>
                  </a:schemeClr>
                </a:solidFill>
                <a:latin typeface="Guttman Hatzvi" panose="02010401010101010101" pitchFamily="2" charset="-79"/>
                <a:cs typeface="Guttman Hatzvi" panose="02010401010101010101" pitchFamily="2" charset="-79"/>
              </a:rPr>
            </a:b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כָּךְ</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 יִהְיֶה לָנוּ </a:t>
            </a: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טוֹב בָּעוֹלָם.</a:t>
            </a:r>
          </a:p>
        </p:txBody>
      </p:sp>
      <p:sp>
        <p:nvSpPr>
          <p:cNvPr id="13" name="מלבן 12"/>
          <p:cNvSpPr/>
          <p:nvPr/>
        </p:nvSpPr>
        <p:spPr>
          <a:xfrm>
            <a:off x="288538" y="2261423"/>
            <a:ext cx="1124238"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18" name="מלבן 17"/>
          <p:cNvSpPr/>
          <p:nvPr/>
        </p:nvSpPr>
        <p:spPr>
          <a:xfrm>
            <a:off x="288539" y="2109023"/>
            <a:ext cx="1124237"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pic>
        <p:nvPicPr>
          <p:cNvPr id="2" name="תמונה 1"/>
          <p:cNvPicPr>
            <a:picLocks noChangeAspect="1"/>
          </p:cNvPicPr>
          <p:nvPr/>
        </p:nvPicPr>
        <p:blipFill rotWithShape="1">
          <a:blip r:embed="rId2">
            <a:extLst>
              <a:ext uri="{28A0092B-C50C-407E-A947-70E740481C1C}">
                <a14:useLocalDpi xmlns:a14="http://schemas.microsoft.com/office/drawing/2010/main" val="0"/>
              </a:ext>
            </a:extLst>
          </a:blip>
          <a:srcRect l="23482" t="1626" r="53514" b="47934"/>
          <a:stretch/>
        </p:blipFill>
        <p:spPr>
          <a:xfrm>
            <a:off x="-1" y="2551997"/>
            <a:ext cx="1371600" cy="2185987"/>
          </a:xfrm>
          <a:prstGeom prst="rect">
            <a:avLst/>
          </a:prstGeom>
        </p:spPr>
      </p:pic>
      <p:grpSp>
        <p:nvGrpSpPr>
          <p:cNvPr id="8" name="קבוצה 7"/>
          <p:cNvGrpSpPr/>
          <p:nvPr/>
        </p:nvGrpSpPr>
        <p:grpSpPr>
          <a:xfrm>
            <a:off x="4864275" y="189951"/>
            <a:ext cx="1913134" cy="1717753"/>
            <a:chOff x="7139748" y="228765"/>
            <a:chExt cx="1913134" cy="1717752"/>
          </a:xfrm>
        </p:grpSpPr>
        <p:grpSp>
          <p:nvGrpSpPr>
            <p:cNvPr id="14" name="קבוצה 13"/>
            <p:cNvGrpSpPr>
              <a:grpSpLocks noChangeAspect="1"/>
            </p:cNvGrpSpPr>
            <p:nvPr/>
          </p:nvGrpSpPr>
          <p:grpSpPr>
            <a:xfrm>
              <a:off x="7139748" y="228765"/>
              <a:ext cx="1913134" cy="1717752"/>
              <a:chOff x="8829600" y="986523"/>
              <a:chExt cx="3203732" cy="2876550"/>
            </a:xfrm>
          </p:grpSpPr>
          <p:pic>
            <p:nvPicPr>
              <p:cNvPr id="19" name="תמונה 18"/>
              <p:cNvPicPr>
                <a:picLocks noChangeAspect="1"/>
              </p:cNvPicPr>
              <p:nvPr/>
            </p:nvPicPr>
            <p:blipFill rotWithShape="1">
              <a:blip r:embed="rId3" cstate="print">
                <a:extLst>
                  <a:ext uri="{28A0092B-C50C-407E-A947-70E740481C1C}">
                    <a14:useLocalDpi xmlns:a14="http://schemas.microsoft.com/office/drawing/2010/main" val="0"/>
                  </a:ext>
                </a:extLst>
              </a:blip>
              <a:srcRect l="47383" t="14213" r="5901" b="7472"/>
              <a:stretch/>
            </p:blipFill>
            <p:spPr>
              <a:xfrm>
                <a:off x="8829600" y="986523"/>
                <a:ext cx="3203732" cy="2876550"/>
              </a:xfrm>
              <a:prstGeom prst="rect">
                <a:avLst/>
              </a:prstGeom>
            </p:spPr>
          </p:pic>
          <p:sp>
            <p:nvSpPr>
              <p:cNvPr id="20" name="מלבן 19"/>
              <p:cNvSpPr/>
              <p:nvPr/>
            </p:nvSpPr>
            <p:spPr>
              <a:xfrm>
                <a:off x="8829600" y="2910995"/>
                <a:ext cx="914400" cy="9144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grpSp>
        <p:sp>
          <p:nvSpPr>
            <p:cNvPr id="5" name="TextBox 4"/>
            <p:cNvSpPr txBox="1"/>
            <p:nvPr/>
          </p:nvSpPr>
          <p:spPr>
            <a:xfrm rot="247778">
              <a:off x="8073594" y="807775"/>
              <a:ext cx="377026" cy="1015662"/>
            </a:xfrm>
            <a:prstGeom prst="rect">
              <a:avLst/>
            </a:prstGeom>
            <a:noFill/>
          </p:spPr>
          <p:txBody>
            <a:bodyPr wrap="none" rtlCol="1">
              <a:spAutoFit/>
            </a:bodyPr>
            <a:lstStyle/>
            <a:p>
              <a:r>
                <a:rPr lang="he-IL" sz="6000" dirty="0" smtClean="0">
                  <a:solidFill>
                    <a:srgbClr val="0070C0"/>
                  </a:solidFill>
                  <a:latin typeface="Aharoni" panose="02010803020104030203" pitchFamily="2" charset="-79"/>
                  <a:ea typeface="Tahoma" panose="020B0604030504040204" pitchFamily="34" charset="0"/>
                  <a:cs typeface="Aharoni" panose="02010803020104030203" pitchFamily="2" charset="-79"/>
                </a:rPr>
                <a:t>וֹ</a:t>
              </a:r>
              <a:endParaRPr lang="he-IL" sz="6000" dirty="0">
                <a:solidFill>
                  <a:srgbClr val="0070C0"/>
                </a:solidFill>
                <a:latin typeface="Aharoni" panose="02010803020104030203" pitchFamily="2" charset="-79"/>
                <a:ea typeface="Tahoma" panose="020B0604030504040204" pitchFamily="34" charset="0"/>
                <a:cs typeface="Aharoni" panose="02010803020104030203" pitchFamily="2" charset="-79"/>
              </a:endParaRPr>
            </a:p>
          </p:txBody>
        </p:sp>
      </p:grpSp>
      <p:pic>
        <p:nvPicPr>
          <p:cNvPr id="15" name="תמונה 14"/>
          <p:cNvPicPr>
            <a:picLocks noChangeAspect="1"/>
          </p:cNvPicPr>
          <p:nvPr/>
        </p:nvPicPr>
        <p:blipFill rotWithShape="1">
          <a:blip r:embed="rId4">
            <a:extLst>
              <a:ext uri="{28A0092B-C50C-407E-A947-70E740481C1C}">
                <a14:useLocalDpi xmlns:a14="http://schemas.microsoft.com/office/drawing/2010/main" val="0"/>
              </a:ext>
            </a:extLst>
          </a:blip>
          <a:srcRect l="50194" r="911"/>
          <a:stretch/>
        </p:blipFill>
        <p:spPr>
          <a:xfrm>
            <a:off x="0" y="7020512"/>
            <a:ext cx="6858000" cy="2160000"/>
          </a:xfrm>
          <a:prstGeom prst="rect">
            <a:avLst/>
          </a:prstGeom>
        </p:spPr>
      </p:pic>
      <p:pic>
        <p:nvPicPr>
          <p:cNvPr id="16" name="תמונה 15"/>
          <p:cNvPicPr>
            <a:picLocks noChangeAspect="1"/>
          </p:cNvPicPr>
          <p:nvPr/>
        </p:nvPicPr>
        <p:blipFill>
          <a:blip r:embed="rId5">
            <a:duotone>
              <a:schemeClr val="accent5">
                <a:shade val="45000"/>
                <a:satMod val="135000"/>
              </a:schemeClr>
              <a:prstClr val="white"/>
            </a:duotone>
            <a:extLst>
              <a:ext uri="{BEBA8EAE-BF5A-486C-A8C5-ECC9F3942E4B}">
                <a14:imgProps xmlns:a14="http://schemas.microsoft.com/office/drawing/2010/main">
                  <a14:imgLayer r:embed="rId6">
                    <a14:imgEffect>
                      <a14:saturation sat="400000"/>
                    </a14:imgEffect>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rot="795984">
            <a:off x="4400560" y="169561"/>
            <a:ext cx="526400" cy="504000"/>
          </a:xfrm>
          <a:prstGeom prst="rect">
            <a:avLst/>
          </a:prstGeom>
        </p:spPr>
      </p:pic>
      <p:sp>
        <p:nvSpPr>
          <p:cNvPr id="17" name="TextBox 16"/>
          <p:cNvSpPr txBox="1"/>
          <p:nvPr/>
        </p:nvSpPr>
        <p:spPr>
          <a:xfrm>
            <a:off x="-1179512" y="499482"/>
            <a:ext cx="2133918" cy="400110"/>
          </a:xfrm>
          <a:prstGeom prst="rect">
            <a:avLst/>
          </a:prstGeom>
          <a:noFill/>
        </p:spPr>
        <p:txBody>
          <a:bodyPr wrap="none" rtlCol="1">
            <a:spAutoFit/>
          </a:bodyPr>
          <a:lstStyle/>
          <a:p>
            <a:r>
              <a:rPr lang="he-IL" sz="2000" b="1" dirty="0" smtClean="0">
                <a:solidFill>
                  <a:srgbClr val="0070C0"/>
                </a:solidFill>
                <a:latin typeface="Guttman Hatzvi" panose="02010401010101010101" pitchFamily="2" charset="-79"/>
                <a:cs typeface="Guttman Hatzvi" panose="02010401010101010101" pitchFamily="2" charset="-79"/>
              </a:rPr>
              <a:t>שִׁ י ר </a:t>
            </a:r>
            <a:r>
              <a:rPr lang="en-US" sz="2000" b="1" dirty="0" smtClean="0">
                <a:solidFill>
                  <a:srgbClr val="0070C0"/>
                </a:solidFill>
                <a:latin typeface="Guttman Hatzvi" panose="02010401010101010101" pitchFamily="2" charset="-79"/>
                <a:cs typeface="Guttman Hatzvi" panose="02010401010101010101" pitchFamily="2" charset="-79"/>
              </a:rPr>
              <a:t> </a:t>
            </a:r>
            <a:r>
              <a:rPr lang="he-IL" sz="2000" b="1" dirty="0" smtClean="0">
                <a:solidFill>
                  <a:srgbClr val="0070C0"/>
                </a:solidFill>
                <a:latin typeface="Guttman Hatzvi" panose="02010401010101010101" pitchFamily="2" charset="-79"/>
                <a:cs typeface="Guttman Hatzvi" panose="02010401010101010101" pitchFamily="2" charset="-79"/>
              </a:rPr>
              <a:t> הַ חֲ ל וֹ ם</a:t>
            </a:r>
            <a:endParaRPr lang="he-IL" sz="2000" b="1" dirty="0">
              <a:solidFill>
                <a:srgbClr val="0070C0"/>
              </a:solidFill>
              <a:latin typeface="Guttman Hatzvi" panose="02010401010101010101" pitchFamily="2" charset="-79"/>
              <a:cs typeface="Guttman Hatzvi" panose="02010401010101010101" pitchFamily="2" charset="-79"/>
            </a:endParaRPr>
          </a:p>
        </p:txBody>
      </p:sp>
    </p:spTree>
    <p:extLst>
      <p:ext uri="{BB962C8B-B14F-4D97-AF65-F5344CB8AC3E}">
        <p14:creationId xmlns:p14="http://schemas.microsoft.com/office/powerpoint/2010/main" val="345700695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מספר שקופית 1"/>
          <p:cNvSpPr>
            <a:spLocks noGrp="1"/>
          </p:cNvSpPr>
          <p:nvPr>
            <p:ph type="sldNum" sz="quarter" idx="12"/>
          </p:nvPr>
        </p:nvSpPr>
        <p:spPr/>
        <p:txBody>
          <a:bodyPr/>
          <a:lstStyle/>
          <a:p>
            <a:fld id="{C60840D6-4A80-4F4C-92AD-B99FC8A0C370}" type="slidenum">
              <a:rPr lang="he-IL" smtClean="0"/>
              <a:t>53</a:t>
            </a:fld>
            <a:endParaRPr lang="he-IL"/>
          </a:p>
        </p:txBody>
      </p:sp>
      <p:sp>
        <p:nvSpPr>
          <p:cNvPr id="3" name="מלבן 2"/>
          <p:cNvSpPr/>
          <p:nvPr/>
        </p:nvSpPr>
        <p:spPr>
          <a:xfrm>
            <a:off x="-315416" y="3059833"/>
            <a:ext cx="4271128" cy="2031325"/>
          </a:xfrm>
          <a:prstGeom prst="rect">
            <a:avLst/>
          </a:prstGeom>
        </p:spPr>
        <p:txBody>
          <a:bodyPr wrap="square">
            <a:spAutoFit/>
          </a:bodyPr>
          <a:lstStyle/>
          <a:p>
            <a:pPr lvl="0">
              <a:lnSpc>
                <a:spcPct val="150000"/>
              </a:lnSpc>
            </a:pP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הֵם קוֹרְאִים </a:t>
            </a: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לוֹ לָבוֹא, </a:t>
            </a:r>
            <a:r>
              <a:rPr lang="en-US" sz="2800" b="1" dirty="0">
                <a:solidFill>
                  <a:prstClr val="black"/>
                </a:solidFill>
                <a:latin typeface="Guttman Hatzvi" panose="02010401010101010101" pitchFamily="2" charset="-79"/>
                <a:cs typeface="Guttman Hatzvi" panose="02010401010101010101" pitchFamily="2" charset="-79"/>
              </a:rPr>
              <a:t/>
            </a:r>
            <a:br>
              <a:rPr lang="en-US" sz="2800" b="1" dirty="0">
                <a:solidFill>
                  <a:prstClr val="black"/>
                </a:solidFill>
                <a:latin typeface="Guttman Hatzvi" panose="02010401010101010101" pitchFamily="2" charset="-79"/>
                <a:cs typeface="Guttman Hatzvi" panose="02010401010101010101" pitchFamily="2" charset="-79"/>
              </a:rPr>
            </a:b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הוּא מוֹדֶה </a:t>
            </a: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עַל </a:t>
            </a:r>
            <a:r>
              <a:rPr lang="he-IL" sz="2800" b="1" dirty="0" err="1">
                <a:solidFill>
                  <a:schemeClr val="tx1">
                    <a:lumMod val="75000"/>
                    <a:lumOff val="25000"/>
                  </a:schemeClr>
                </a:solidFill>
                <a:latin typeface="Guttman Hatzvi" panose="02010401010101010101" pitchFamily="2" charset="-79"/>
                <a:cs typeface="Guttman Hatzvi" panose="02010401010101010101" pitchFamily="2" charset="-79"/>
              </a:rPr>
              <a:t>הַכֹּל</a:t>
            </a:r>
            <a:r>
              <a:rPr lang="he-IL" sz="2800" b="1" dirty="0">
                <a:solidFill>
                  <a:prstClr val="black"/>
                </a:solidFill>
                <a:latin typeface="Guttman Hatzvi" panose="02010401010101010101" pitchFamily="2" charset="-79"/>
                <a:cs typeface="Guttman Hatzvi" panose="02010401010101010101" pitchFamily="2" charset="-79"/>
              </a:rPr>
              <a:t/>
            </a:r>
            <a:br>
              <a:rPr lang="he-IL" sz="2800" b="1" dirty="0">
                <a:solidFill>
                  <a:prstClr val="black"/>
                </a:solidFill>
                <a:latin typeface="Guttman Hatzvi" panose="02010401010101010101" pitchFamily="2" charset="-79"/>
                <a:cs typeface="Guttman Hatzvi" panose="02010401010101010101" pitchFamily="2" charset="-79"/>
              </a:rPr>
            </a:b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וּבוֹנֶה אִתָּם </a:t>
            </a: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אַרְמוֹן בַּחוֹל.</a:t>
            </a:r>
          </a:p>
        </p:txBody>
      </p:sp>
      <p:sp>
        <p:nvSpPr>
          <p:cNvPr id="4" name="מלבן 3"/>
          <p:cNvSpPr/>
          <p:nvPr/>
        </p:nvSpPr>
        <p:spPr>
          <a:xfrm>
            <a:off x="1195959" y="5508104"/>
            <a:ext cx="4609306" cy="1569660"/>
          </a:xfrm>
          <a:prstGeom prst="rect">
            <a:avLst/>
          </a:prstGeom>
        </p:spPr>
        <p:txBody>
          <a:bodyPr wrap="square">
            <a:spAutoFit/>
          </a:bodyPr>
          <a:lstStyle/>
          <a:p>
            <a:pPr lvl="0">
              <a:lnSpc>
                <a:spcPct val="150000"/>
              </a:lnSpc>
            </a:pPr>
            <a:r>
              <a:rPr lang="he-IL" sz="3200" b="1" dirty="0">
                <a:solidFill>
                  <a:schemeClr val="tx1">
                    <a:lumMod val="75000"/>
                    <a:lumOff val="25000"/>
                  </a:schemeClr>
                </a:solidFill>
                <a:latin typeface="Guttman Hatzvi" panose="02010401010101010101" pitchFamily="2" charset="-79"/>
                <a:cs typeface="Guttman Hatzvi" panose="02010401010101010101" pitchFamily="2" charset="-79"/>
              </a:rPr>
              <a:t>חוֹלָם</a:t>
            </a:r>
            <a:r>
              <a:rPr lang="he-IL" sz="2800" dirty="0">
                <a:solidFill>
                  <a:schemeClr val="tx1">
                    <a:lumMod val="75000"/>
                    <a:lumOff val="25000"/>
                  </a:schemeClr>
                </a:solidFill>
                <a:latin typeface="Guttman Hatzvi" panose="02010401010101010101" pitchFamily="2" charset="-79"/>
                <a:cs typeface="Guttman Hatzvi" panose="02010401010101010101" pitchFamily="2" charset="-79"/>
              </a:rPr>
              <a:t> </a:t>
            </a:r>
            <a:r>
              <a:rPr lang="he-IL" sz="2800" dirty="0" err="1">
                <a:solidFill>
                  <a:schemeClr val="tx1">
                    <a:lumMod val="75000"/>
                    <a:lumOff val="25000"/>
                  </a:schemeClr>
                </a:solidFill>
                <a:latin typeface="Guttman Hatzvi" panose="02010401010101010101" pitchFamily="2" charset="-79"/>
                <a:cs typeface="Guttman Hatzvi" panose="02010401010101010101" pitchFamily="2" charset="-79"/>
              </a:rPr>
              <a:t>חוֹלֵם</a:t>
            </a:r>
            <a:r>
              <a:rPr lang="he-IL" sz="2800" dirty="0">
                <a:solidFill>
                  <a:schemeClr val="tx1">
                    <a:lumMod val="75000"/>
                    <a:lumOff val="25000"/>
                  </a:schemeClr>
                </a:solidFill>
                <a:latin typeface="Guttman Hatzvi" panose="02010401010101010101" pitchFamily="2" charset="-79"/>
                <a:cs typeface="Guttman Hatzvi" panose="02010401010101010101" pitchFamily="2" charset="-79"/>
              </a:rPr>
              <a:t> וַאֲנַחְנוּ </a:t>
            </a:r>
            <a:r>
              <a:rPr lang="he-IL" sz="3200" b="1" dirty="0">
                <a:solidFill>
                  <a:schemeClr val="tx1">
                    <a:lumMod val="75000"/>
                    <a:lumOff val="25000"/>
                  </a:schemeClr>
                </a:solidFill>
                <a:latin typeface="Guttman Hatzvi" panose="02010401010101010101" pitchFamily="2" charset="-79"/>
                <a:cs typeface="Guttman Hatzvi" panose="02010401010101010101" pitchFamily="2" charset="-79"/>
              </a:rPr>
              <a:t>גַּם,                     </a:t>
            </a:r>
            <a:r>
              <a:rPr lang="he-IL" sz="2800" dirty="0">
                <a:solidFill>
                  <a:schemeClr val="tx1">
                    <a:lumMod val="75000"/>
                    <a:lumOff val="25000"/>
                  </a:schemeClr>
                </a:solidFill>
                <a:latin typeface="Guttman Hatzvi" panose="02010401010101010101" pitchFamily="2" charset="-79"/>
                <a:cs typeface="Guttman Hatzvi" panose="02010401010101010101" pitchFamily="2" charset="-79"/>
              </a:rPr>
              <a:t/>
            </a:r>
            <a:br>
              <a:rPr lang="he-IL" sz="2800" dirty="0">
                <a:solidFill>
                  <a:schemeClr val="tx1">
                    <a:lumMod val="75000"/>
                    <a:lumOff val="25000"/>
                  </a:schemeClr>
                </a:solidFill>
                <a:latin typeface="Guttman Hatzvi" panose="02010401010101010101" pitchFamily="2" charset="-79"/>
                <a:cs typeface="Guttman Hatzvi" panose="02010401010101010101" pitchFamily="2" charset="-79"/>
              </a:rPr>
            </a:br>
            <a:r>
              <a:rPr lang="he-IL" sz="3200" b="1" dirty="0">
                <a:solidFill>
                  <a:schemeClr val="tx1">
                    <a:lumMod val="75000"/>
                    <a:lumOff val="25000"/>
                  </a:schemeClr>
                </a:solidFill>
                <a:latin typeface="Guttman Hatzvi" panose="02010401010101010101" pitchFamily="2" charset="-79"/>
                <a:cs typeface="Guttman Hatzvi" panose="02010401010101010101" pitchFamily="2" charset="-79"/>
              </a:rPr>
              <a:t>כָּךְ </a:t>
            </a:r>
            <a:r>
              <a:rPr lang="he-IL" sz="2800" dirty="0">
                <a:solidFill>
                  <a:schemeClr val="tx1">
                    <a:lumMod val="75000"/>
                    <a:lumOff val="25000"/>
                  </a:schemeClr>
                </a:solidFill>
                <a:latin typeface="Guttman Hatzvi" panose="02010401010101010101" pitchFamily="2" charset="-79"/>
                <a:cs typeface="Guttman Hatzvi" panose="02010401010101010101" pitchFamily="2" charset="-79"/>
              </a:rPr>
              <a:t>יִהְיֶה לָנוּ </a:t>
            </a:r>
            <a:r>
              <a:rPr lang="he-IL" sz="3200" b="1" dirty="0">
                <a:solidFill>
                  <a:schemeClr val="tx1">
                    <a:lumMod val="75000"/>
                    <a:lumOff val="25000"/>
                  </a:schemeClr>
                </a:solidFill>
                <a:latin typeface="Guttman Hatzvi" panose="02010401010101010101" pitchFamily="2" charset="-79"/>
                <a:cs typeface="Guttman Hatzvi" panose="02010401010101010101" pitchFamily="2" charset="-79"/>
              </a:rPr>
              <a:t>טוֹב בָּעוֹלָם.</a:t>
            </a:r>
          </a:p>
        </p:txBody>
      </p:sp>
      <p:pic>
        <p:nvPicPr>
          <p:cNvPr id="11" name="תמונה 10"/>
          <p:cNvPicPr>
            <a:picLocks noChangeAspect="1"/>
          </p:cNvPicPr>
          <p:nvPr/>
        </p:nvPicPr>
        <p:blipFill rotWithShape="1">
          <a:blip r:embed="rId2">
            <a:extLst>
              <a:ext uri="{28A0092B-C50C-407E-A947-70E740481C1C}">
                <a14:useLocalDpi xmlns:a14="http://schemas.microsoft.com/office/drawing/2010/main" val="0"/>
              </a:ext>
            </a:extLst>
          </a:blip>
          <a:srcRect r="50000"/>
          <a:stretch/>
        </p:blipFill>
        <p:spPr>
          <a:xfrm>
            <a:off x="-110456" y="7020512"/>
            <a:ext cx="7012983" cy="2160000"/>
          </a:xfrm>
          <a:prstGeom prst="rect">
            <a:avLst/>
          </a:prstGeom>
        </p:spPr>
      </p:pic>
      <p:sp>
        <p:nvSpPr>
          <p:cNvPr id="15" name="TextBox 14"/>
          <p:cNvSpPr txBox="1"/>
          <p:nvPr/>
        </p:nvSpPr>
        <p:spPr>
          <a:xfrm>
            <a:off x="836712" y="853134"/>
            <a:ext cx="4654070" cy="1846659"/>
          </a:xfrm>
          <a:prstGeom prst="rect">
            <a:avLst/>
          </a:prstGeom>
          <a:noFill/>
        </p:spPr>
        <p:txBody>
          <a:bodyPr wrap="square" rtlCol="1">
            <a:spAutoFit/>
          </a:bodyPr>
          <a:lstStyle/>
          <a:p>
            <a:pPr>
              <a:lnSpc>
                <a:spcPct val="150000"/>
              </a:lnSpc>
            </a:pP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הַיְּלָדִים שׂוֹחִים, מִשְׁתּוֹלְלִים,</a:t>
            </a:r>
            <a:b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b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מַתִּיזִים זֶה עַל זֶה </a:t>
            </a:r>
            <a:r>
              <a:rPr lang="en-US" sz="2400" dirty="0" smtClean="0">
                <a:solidFill>
                  <a:schemeClr val="tx1">
                    <a:lumMod val="75000"/>
                    <a:lumOff val="25000"/>
                  </a:schemeClr>
                </a:solidFill>
                <a:latin typeface="Guttman Hatzvi" panose="02010401010101010101" pitchFamily="2" charset="-79"/>
                <a:cs typeface="Guttman Hatzvi" panose="02010401010101010101" pitchFamily="2" charset="-79"/>
              </a:rPr>
              <a:t/>
            </a:r>
            <a:br>
              <a:rPr lang="en-US" sz="2400" dirty="0" smtClean="0">
                <a:solidFill>
                  <a:schemeClr val="tx1">
                    <a:lumMod val="75000"/>
                    <a:lumOff val="25000"/>
                  </a:schemeClr>
                </a:solidFill>
                <a:latin typeface="Guttman Hatzvi" panose="02010401010101010101" pitchFamily="2" charset="-79"/>
                <a:cs typeface="Guttman Hatzvi" panose="02010401010101010101" pitchFamily="2" charset="-79"/>
              </a:rPr>
            </a:b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וְלַחוֹף</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 מִתְגַּלְגְּלִים</a:t>
            </a:r>
            <a:r>
              <a:rPr lang="en-US" sz="2400" dirty="0" smtClean="0">
                <a:solidFill>
                  <a:schemeClr val="tx1">
                    <a:lumMod val="75000"/>
                    <a:lumOff val="25000"/>
                  </a:schemeClr>
                </a:solidFill>
                <a:latin typeface="Guttman Hatzvi" panose="02010401010101010101" pitchFamily="2" charset="-79"/>
                <a:cs typeface="Guttman Hatzvi" panose="02010401010101010101" pitchFamily="2" charset="-79"/>
              </a:rPr>
              <a:t> :</a:t>
            </a: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חוֹלָם!!! </a:t>
            </a:r>
          </a:p>
        </p:txBody>
      </p:sp>
      <p:pic>
        <p:nvPicPr>
          <p:cNvPr id="10" name="תמונה 9"/>
          <p:cNvPicPr>
            <a:picLocks noChangeAspect="1"/>
          </p:cNvPicPr>
          <p:nvPr/>
        </p:nvPicPr>
        <p:blipFill rotWithShape="1">
          <a:blip r:embed="rId3">
            <a:extLst>
              <a:ext uri="{28A0092B-C50C-407E-A947-70E740481C1C}">
                <a14:useLocalDpi xmlns:a14="http://schemas.microsoft.com/office/drawing/2010/main" val="0"/>
              </a:ext>
            </a:extLst>
          </a:blip>
          <a:srcRect l="-243" t="1626" r="76172" b="47934"/>
          <a:stretch/>
        </p:blipFill>
        <p:spPr>
          <a:xfrm>
            <a:off x="5422823" y="2551997"/>
            <a:ext cx="1435177" cy="2185987"/>
          </a:xfrm>
          <a:prstGeom prst="rect">
            <a:avLst/>
          </a:prstGeom>
        </p:spPr>
      </p:pic>
      <p:sp>
        <p:nvSpPr>
          <p:cNvPr id="8" name="TextBox 7"/>
          <p:cNvSpPr txBox="1"/>
          <p:nvPr/>
        </p:nvSpPr>
        <p:spPr>
          <a:xfrm>
            <a:off x="5687570" y="499482"/>
            <a:ext cx="2133918" cy="400110"/>
          </a:xfrm>
          <a:prstGeom prst="rect">
            <a:avLst/>
          </a:prstGeom>
          <a:noFill/>
        </p:spPr>
        <p:txBody>
          <a:bodyPr wrap="none" rtlCol="1">
            <a:spAutoFit/>
          </a:bodyPr>
          <a:lstStyle/>
          <a:p>
            <a:r>
              <a:rPr lang="he-IL" sz="2000" b="1" dirty="0" smtClean="0">
                <a:solidFill>
                  <a:srgbClr val="0070C0"/>
                </a:solidFill>
                <a:latin typeface="Guttman Hatzvi" panose="02010401010101010101" pitchFamily="2" charset="-79"/>
                <a:cs typeface="Guttman Hatzvi" panose="02010401010101010101" pitchFamily="2" charset="-79"/>
              </a:rPr>
              <a:t>שִׁ י ר </a:t>
            </a:r>
            <a:r>
              <a:rPr lang="en-US" sz="2000" b="1" dirty="0" smtClean="0">
                <a:solidFill>
                  <a:srgbClr val="0070C0"/>
                </a:solidFill>
                <a:latin typeface="Guttman Hatzvi" panose="02010401010101010101" pitchFamily="2" charset="-79"/>
                <a:cs typeface="Guttman Hatzvi" panose="02010401010101010101" pitchFamily="2" charset="-79"/>
              </a:rPr>
              <a:t> </a:t>
            </a:r>
            <a:r>
              <a:rPr lang="he-IL" sz="2000" b="1" dirty="0" smtClean="0">
                <a:solidFill>
                  <a:srgbClr val="0070C0"/>
                </a:solidFill>
                <a:latin typeface="Guttman Hatzvi" panose="02010401010101010101" pitchFamily="2" charset="-79"/>
                <a:cs typeface="Guttman Hatzvi" panose="02010401010101010101" pitchFamily="2" charset="-79"/>
              </a:rPr>
              <a:t> הַ חֲ ל וֹ ם</a:t>
            </a:r>
            <a:endParaRPr lang="he-IL" sz="2000" b="1" dirty="0">
              <a:solidFill>
                <a:srgbClr val="0070C0"/>
              </a:solidFill>
              <a:latin typeface="Guttman Hatzvi" panose="02010401010101010101" pitchFamily="2" charset="-79"/>
              <a:cs typeface="Guttman Hatzvi" panose="02010401010101010101" pitchFamily="2" charset="-79"/>
            </a:endParaRPr>
          </a:p>
        </p:txBody>
      </p:sp>
    </p:spTree>
    <p:extLst>
      <p:ext uri="{BB962C8B-B14F-4D97-AF65-F5344CB8AC3E}">
        <p14:creationId xmlns:p14="http://schemas.microsoft.com/office/powerpoint/2010/main" val="2287870673"/>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93150" y="827584"/>
            <a:ext cx="5056131" cy="5355312"/>
          </a:xfrm>
          <a:prstGeom prst="rect">
            <a:avLst/>
          </a:prstGeom>
          <a:noFill/>
        </p:spPr>
        <p:txBody>
          <a:bodyPr wrap="square" rtlCol="1">
            <a:spAutoFit/>
          </a:bodyPr>
          <a:lstStyle/>
          <a:p>
            <a:pPr>
              <a:lnSpc>
                <a:spcPct val="150000"/>
              </a:lnSpc>
            </a:pP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הַיְּלָדִים פּוֹגְשִׁים </a:t>
            </a:r>
            <a:r>
              <a:rPr lang="en-US" sz="2400" dirty="0" smtClean="0">
                <a:solidFill>
                  <a:schemeClr val="tx1">
                    <a:lumMod val="75000"/>
                    <a:lumOff val="25000"/>
                  </a:schemeClr>
                </a:solidFill>
                <a:latin typeface="Guttman Hatzvi" panose="02010401010101010101" pitchFamily="2" charset="-79"/>
                <a:cs typeface="Guttman Hatzvi" panose="02010401010101010101" pitchFamily="2" charset="-79"/>
              </a:rPr>
              <a:t/>
            </a:r>
            <a:br>
              <a:rPr lang="en-US" sz="2400" dirty="0" smtClean="0">
                <a:solidFill>
                  <a:schemeClr val="tx1">
                    <a:lumMod val="75000"/>
                    <a:lumOff val="25000"/>
                  </a:schemeClr>
                </a:solidFill>
                <a:latin typeface="Guttman Hatzvi" panose="02010401010101010101" pitchFamily="2" charset="-79"/>
                <a:cs typeface="Guttman Hatzvi" panose="02010401010101010101" pitchFamily="2" charset="-79"/>
              </a:rPr>
            </a:b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אֶת חֲבֶרְתּוֹ</a:t>
            </a:r>
            <a:r>
              <a:rPr lang="he-IL" sz="2400" dirty="0">
                <a:solidFill>
                  <a:schemeClr val="tx1">
                    <a:lumMod val="75000"/>
                    <a:lumOff val="25000"/>
                  </a:schemeClr>
                </a:solidFill>
              </a:rPr>
              <a:t> – </a:t>
            </a: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הָאוֹת וָי"ו.</a:t>
            </a:r>
            <a:b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b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כְּשֶׁחוֹלָם </a:t>
            </a:r>
            <a:r>
              <a:rPr lang="he-IL" sz="2400" dirty="0" err="1">
                <a:solidFill>
                  <a:schemeClr val="tx1">
                    <a:lumMod val="75000"/>
                    <a:lumOff val="25000"/>
                  </a:schemeClr>
                </a:solidFill>
                <a:latin typeface="Guttman Hatzvi" panose="02010401010101010101" pitchFamily="2" charset="-79"/>
                <a:cs typeface="Guttman Hatzvi" panose="02010401010101010101" pitchFamily="2" charset="-79"/>
              </a:rPr>
              <a:t>מִתְעַיֵּף</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a:t>
            </a:r>
            <a:r>
              <a:rPr lang="en-US" sz="2400" dirty="0">
                <a:solidFill>
                  <a:schemeClr val="tx1">
                    <a:lumMod val="75000"/>
                    <a:lumOff val="25000"/>
                  </a:schemeClr>
                </a:solidFill>
                <a:cs typeface="Guttman Hatzvi" panose="02010401010101010101" pitchFamily="2" charset="-79"/>
              </a:rPr>
              <a:t/>
            </a:r>
            <a:br>
              <a:rPr lang="en-US" sz="2400" dirty="0">
                <a:solidFill>
                  <a:schemeClr val="tx1">
                    <a:lumMod val="75000"/>
                    <a:lumOff val="25000"/>
                  </a:schemeClr>
                </a:solidFill>
                <a:cs typeface="Guttman Hatzvi" panose="02010401010101010101" pitchFamily="2" charset="-79"/>
              </a:rPr>
            </a:b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הִיא נֶעֱמֶדֶת </a:t>
            </a: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תַּחְתָּיו.</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 </a:t>
            </a:r>
            <a:r>
              <a:rPr lang="en-US" sz="2400" dirty="0" smtClean="0">
                <a:solidFill>
                  <a:schemeClr val="tx1">
                    <a:lumMod val="75000"/>
                    <a:lumOff val="25000"/>
                  </a:schemeClr>
                </a:solidFill>
                <a:latin typeface="Guttman Hatzvi" panose="02010401010101010101" pitchFamily="2" charset="-79"/>
                <a:cs typeface="Guttman Hatzvi" panose="02010401010101010101" pitchFamily="2" charset="-79"/>
              </a:rPr>
              <a:t> </a:t>
            </a:r>
            <a:r>
              <a:rPr lang="he-IL" sz="2400" dirty="0" smtClean="0">
                <a:solidFill>
                  <a:srgbClr val="7030A0"/>
                </a:solidFill>
                <a:latin typeface="Guttman Hatzvi" panose="02010401010101010101" pitchFamily="2" charset="-79"/>
                <a:cs typeface="Guttman Hatzvi" panose="02010401010101010101" pitchFamily="2" charset="-79"/>
              </a:rPr>
              <a:t>בּוֹאִי,</a:t>
            </a:r>
          </a:p>
          <a:p>
            <a:endParaRPr lang="he-IL" sz="2400" dirty="0">
              <a:solidFill>
                <a:schemeClr val="tx1">
                  <a:lumMod val="75000"/>
                  <a:lumOff val="25000"/>
                </a:schemeClr>
              </a:solidFill>
              <a:latin typeface="Guttman Hatzvi" panose="02010401010101010101" pitchFamily="2" charset="-79"/>
              <a:cs typeface="Guttman Hatzvi" panose="02010401010101010101" pitchFamily="2" charset="-79"/>
            </a:endParaRPr>
          </a:p>
          <a:p>
            <a:pPr>
              <a:lnSpc>
                <a:spcPct val="150000"/>
              </a:lnSpc>
            </a:pP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הֵם מַזְמִינִים </a:t>
            </a: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אוֹתָהּ </a:t>
            </a:r>
            <a:r>
              <a:rPr lang="he-IL" sz="2800" b="1" dirty="0" err="1" smtClean="0">
                <a:solidFill>
                  <a:schemeClr val="tx1">
                    <a:lumMod val="75000"/>
                    <a:lumOff val="25000"/>
                  </a:schemeClr>
                </a:solidFill>
                <a:latin typeface="Guttman Hatzvi" panose="02010401010101010101" pitchFamily="2" charset="-79"/>
                <a:cs typeface="Guttman Hatzvi" panose="02010401010101010101" pitchFamily="2" charset="-79"/>
              </a:rPr>
              <a:t>בְּנֹעַם</a:t>
            </a: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 </a:t>
            </a:r>
            <a:r>
              <a:rPr lang="en-US" sz="2800" b="1" dirty="0" smtClean="0">
                <a:solidFill>
                  <a:schemeClr val="tx1">
                    <a:lumMod val="75000"/>
                    <a:lumOff val="25000"/>
                  </a:schemeClr>
                </a:solidFill>
                <a:latin typeface="Guttman Hatzvi" panose="02010401010101010101" pitchFamily="2" charset="-79"/>
                <a:cs typeface="Guttman Hatzvi" panose="02010401010101010101" pitchFamily="2" charset="-79"/>
              </a:rPr>
              <a:t/>
            </a:r>
            <a:br>
              <a:rPr lang="en-US" sz="2800" b="1" dirty="0" smtClean="0">
                <a:solidFill>
                  <a:schemeClr val="tx1">
                    <a:lumMod val="75000"/>
                    <a:lumOff val="25000"/>
                  </a:schemeClr>
                </a:solidFill>
                <a:latin typeface="Guttman Hatzvi" panose="02010401010101010101" pitchFamily="2" charset="-79"/>
                <a:cs typeface="Guttman Hatzvi" panose="02010401010101010101" pitchFamily="2" charset="-79"/>
              </a:rPr>
            </a:b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לְתוֹךְ אַרְמוֹנָם</a:t>
            </a: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a:t>
            </a: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
            </a:r>
            <a:b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b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הִיא </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מְנִיעָה אֶת </a:t>
            </a: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הַגַּב </a:t>
            </a:r>
            <a:r>
              <a:rPr lang="en-US" sz="2400" dirty="0" smtClean="0">
                <a:solidFill>
                  <a:schemeClr val="tx1">
                    <a:lumMod val="75000"/>
                    <a:lumOff val="25000"/>
                  </a:schemeClr>
                </a:solidFill>
                <a:latin typeface="Guttman Hatzvi" panose="02010401010101010101" pitchFamily="2" charset="-79"/>
                <a:cs typeface="Guttman Hatzvi" panose="02010401010101010101" pitchFamily="2" charset="-79"/>
              </a:rPr>
              <a:t/>
            </a:r>
            <a:br>
              <a:rPr lang="en-US" sz="2400" dirty="0" smtClean="0">
                <a:solidFill>
                  <a:schemeClr val="tx1">
                    <a:lumMod val="75000"/>
                    <a:lumOff val="25000"/>
                  </a:schemeClr>
                </a:solidFill>
                <a:latin typeface="Guttman Hatzvi" panose="02010401010101010101" pitchFamily="2" charset="-79"/>
                <a:cs typeface="Guttman Hatzvi" panose="02010401010101010101" pitchFamily="2" charset="-79"/>
              </a:rPr>
            </a:b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וְרוֹקֶדֶת אִתָּם.</a:t>
            </a:r>
          </a:p>
        </p:txBody>
      </p:sp>
      <p:sp>
        <p:nvSpPr>
          <p:cNvPr id="2" name="מציין מיקום של מספר שקופית 1"/>
          <p:cNvSpPr>
            <a:spLocks noGrp="1"/>
          </p:cNvSpPr>
          <p:nvPr>
            <p:ph type="sldNum" sz="quarter" idx="12"/>
          </p:nvPr>
        </p:nvSpPr>
        <p:spPr>
          <a:xfrm>
            <a:off x="6165304" y="8460432"/>
            <a:ext cx="1600200" cy="486833"/>
          </a:xfrm>
        </p:spPr>
        <p:txBody>
          <a:bodyPr/>
          <a:lstStyle/>
          <a:p>
            <a:fld id="{C60840D6-4A80-4F4C-92AD-B99FC8A0C370}" type="slidenum">
              <a:rPr lang="he-IL" smtClean="0"/>
              <a:t>54</a:t>
            </a:fld>
            <a:endParaRPr lang="he-IL"/>
          </a:p>
        </p:txBody>
      </p:sp>
      <p:pic>
        <p:nvPicPr>
          <p:cNvPr id="7" name="תמונה 6"/>
          <p:cNvPicPr>
            <a:picLocks noChangeAspect="1"/>
          </p:cNvPicPr>
          <p:nvPr/>
        </p:nvPicPr>
        <p:blipFill rotWithShape="1">
          <a:blip r:embed="rId2">
            <a:extLst>
              <a:ext uri="{28A0092B-C50C-407E-A947-70E740481C1C}">
                <a14:useLocalDpi xmlns:a14="http://schemas.microsoft.com/office/drawing/2010/main" val="0"/>
              </a:ext>
            </a:extLst>
          </a:blip>
          <a:srcRect l="74760" t="48136" r="-112" b="3452"/>
          <a:stretch/>
        </p:blipFill>
        <p:spPr>
          <a:xfrm>
            <a:off x="0" y="5186416"/>
            <a:ext cx="2552700" cy="3543301"/>
          </a:xfrm>
          <a:prstGeom prst="rect">
            <a:avLst/>
          </a:prstGeom>
        </p:spPr>
      </p:pic>
      <p:pic>
        <p:nvPicPr>
          <p:cNvPr id="8" name="תמונה 7"/>
          <p:cNvPicPr>
            <a:picLocks noChangeAspect="1"/>
          </p:cNvPicPr>
          <p:nvPr/>
        </p:nvPicPr>
        <p:blipFill rotWithShape="1">
          <a:blip r:embed="rId3">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rcRect l="-3658" r="57031"/>
          <a:stretch/>
        </p:blipFill>
        <p:spPr>
          <a:xfrm flipH="1">
            <a:off x="0" y="107504"/>
            <a:ext cx="1028700" cy="2664000"/>
          </a:xfrm>
          <a:prstGeom prst="rect">
            <a:avLst/>
          </a:prstGeom>
        </p:spPr>
      </p:pic>
      <p:pic>
        <p:nvPicPr>
          <p:cNvPr id="9" name="תמונה 8"/>
          <p:cNvPicPr>
            <a:picLocks noChangeAspect="1"/>
          </p:cNvPicPr>
          <p:nvPr/>
        </p:nvPicPr>
        <p:blipFill>
          <a:blip r:embed="rId5">
            <a:duotone>
              <a:schemeClr val="accent6">
                <a:shade val="45000"/>
                <a:satMod val="135000"/>
              </a:schemeClr>
              <a:prstClr val="white"/>
            </a:duotone>
            <a:extLst>
              <a:ext uri="{BEBA8EAE-BF5A-486C-A8C5-ECC9F3942E4B}">
                <a14:imgProps xmlns:a14="http://schemas.microsoft.com/office/drawing/2010/main">
                  <a14:imgLayer r:embed="rId6">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5589240" y="8446460"/>
            <a:ext cx="591691" cy="566513"/>
          </a:xfrm>
          <a:prstGeom prst="rect">
            <a:avLst/>
          </a:prstGeom>
        </p:spPr>
      </p:pic>
    </p:spTree>
    <p:extLst>
      <p:ext uri="{BB962C8B-B14F-4D97-AF65-F5344CB8AC3E}">
        <p14:creationId xmlns:p14="http://schemas.microsoft.com/office/powerpoint/2010/main" val="1516226103"/>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מספר שקופית 1"/>
          <p:cNvSpPr>
            <a:spLocks noGrp="1"/>
          </p:cNvSpPr>
          <p:nvPr>
            <p:ph type="sldNum" sz="quarter" idx="12"/>
          </p:nvPr>
        </p:nvSpPr>
        <p:spPr>
          <a:xfrm>
            <a:off x="342900" y="8460432"/>
            <a:ext cx="1600200" cy="486833"/>
          </a:xfrm>
        </p:spPr>
        <p:txBody>
          <a:bodyPr/>
          <a:lstStyle/>
          <a:p>
            <a:fld id="{C60840D6-4A80-4F4C-92AD-B99FC8A0C370}" type="slidenum">
              <a:rPr lang="he-IL" smtClean="0"/>
              <a:t>55</a:t>
            </a:fld>
            <a:endParaRPr lang="he-IL"/>
          </a:p>
        </p:txBody>
      </p:sp>
      <p:pic>
        <p:nvPicPr>
          <p:cNvPr id="14" name="תמונה 13"/>
          <p:cNvPicPr>
            <a:picLocks noChangeAspect="1"/>
          </p:cNvPicPr>
          <p:nvPr/>
        </p:nvPicPr>
        <p:blipFill rotWithShape="1">
          <a:blip r:embed="rId2">
            <a:extLst>
              <a:ext uri="{28A0092B-C50C-407E-A947-70E740481C1C}">
                <a14:useLocalDpi xmlns:a14="http://schemas.microsoft.com/office/drawing/2010/main" val="0"/>
              </a:ext>
            </a:extLst>
          </a:blip>
          <a:srcRect l="44451" t="48136" r="25146" b="3452"/>
          <a:stretch/>
        </p:blipFill>
        <p:spPr>
          <a:xfrm>
            <a:off x="3796680" y="5186416"/>
            <a:ext cx="3061320" cy="3543301"/>
          </a:xfrm>
          <a:prstGeom prst="rect">
            <a:avLst/>
          </a:prstGeom>
        </p:spPr>
      </p:pic>
      <p:sp>
        <p:nvSpPr>
          <p:cNvPr id="18" name="מלבן 17"/>
          <p:cNvSpPr/>
          <p:nvPr/>
        </p:nvSpPr>
        <p:spPr>
          <a:xfrm rot="830879">
            <a:off x="5955921" y="2814097"/>
            <a:ext cx="973732" cy="2215991"/>
          </a:xfrm>
          <a:prstGeom prst="rect">
            <a:avLst/>
          </a:prstGeom>
        </p:spPr>
        <p:txBody>
          <a:bodyPr wrap="square">
            <a:spAutoFit/>
          </a:bodyPr>
          <a:lstStyle/>
          <a:p>
            <a:r>
              <a:rPr lang="he-IL" sz="13800" dirty="0" smtClean="0">
                <a:solidFill>
                  <a:srgbClr val="993300"/>
                </a:solidFill>
                <a:latin typeface="Guttman Hatzvi" panose="02010401010101010101" pitchFamily="2" charset="-79"/>
                <a:cs typeface="Guttman Hatzvi" panose="02010401010101010101" pitchFamily="2" charset="-79"/>
              </a:rPr>
              <a:t>ו</a:t>
            </a:r>
            <a:r>
              <a:rPr lang="he-IL" sz="13800" dirty="0">
                <a:solidFill>
                  <a:srgbClr val="993300"/>
                </a:solidFill>
                <a:latin typeface="Guttman Hatzvi" panose="02010401010101010101" pitchFamily="2" charset="-79"/>
                <a:cs typeface="Guttman Hatzvi" panose="02010401010101010101" pitchFamily="2" charset="-79"/>
              </a:rPr>
              <a:t>ֹ</a:t>
            </a:r>
            <a:endParaRPr lang="he-IL" sz="9600" dirty="0">
              <a:solidFill>
                <a:srgbClr val="993300"/>
              </a:solidFill>
            </a:endParaRPr>
          </a:p>
        </p:txBody>
      </p:sp>
      <p:sp>
        <p:nvSpPr>
          <p:cNvPr id="29" name="TextBox 28"/>
          <p:cNvSpPr txBox="1"/>
          <p:nvPr/>
        </p:nvSpPr>
        <p:spPr>
          <a:xfrm>
            <a:off x="519225" y="755577"/>
            <a:ext cx="3485840" cy="5632311"/>
          </a:xfrm>
          <a:prstGeom prst="rect">
            <a:avLst/>
          </a:prstGeom>
          <a:noFill/>
        </p:spPr>
        <p:txBody>
          <a:bodyPr wrap="square" rtlCol="1">
            <a:spAutoFit/>
          </a:bodyPr>
          <a:lstStyle/>
          <a:p>
            <a:pPr>
              <a:lnSpc>
                <a:spcPct val="150000"/>
              </a:lnSpc>
            </a:pP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חוֹלָם</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 </a:t>
            </a:r>
            <a:r>
              <a:rPr lang="he-IL" sz="2400" dirty="0" err="1">
                <a:solidFill>
                  <a:schemeClr val="tx1">
                    <a:lumMod val="75000"/>
                    <a:lumOff val="25000"/>
                  </a:schemeClr>
                </a:solidFill>
                <a:latin typeface="Guttman Hatzvi" panose="02010401010101010101" pitchFamily="2" charset="-79"/>
                <a:cs typeface="Guttman Hatzvi" panose="02010401010101010101" pitchFamily="2" charset="-79"/>
              </a:rPr>
              <a:t>חוֹלֵם</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 </a:t>
            </a:r>
          </a:p>
          <a:p>
            <a:pPr>
              <a:lnSpc>
                <a:spcPct val="150000"/>
              </a:lnSpc>
            </a:pP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וַאֲנַחְנוּ </a:t>
            </a: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גַּם,                     </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
            </a:r>
            <a:br>
              <a:rPr lang="he-IL" sz="2400" dirty="0">
                <a:solidFill>
                  <a:schemeClr val="tx1">
                    <a:lumMod val="75000"/>
                    <a:lumOff val="25000"/>
                  </a:schemeClr>
                </a:solidFill>
                <a:latin typeface="Guttman Hatzvi" panose="02010401010101010101" pitchFamily="2" charset="-79"/>
                <a:cs typeface="Guttman Hatzvi" panose="02010401010101010101" pitchFamily="2" charset="-79"/>
              </a:rPr>
            </a:b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כָּךְ</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 יִהְיֶה לָנוּ </a:t>
            </a:r>
          </a:p>
          <a:p>
            <a:pPr>
              <a:lnSpc>
                <a:spcPct val="150000"/>
              </a:lnSpc>
            </a:pP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טוֹב בָּעוֹלָם.</a:t>
            </a:r>
            <a:endPar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endParaRPr>
          </a:p>
          <a:p>
            <a:endParaRPr lang="he-IL" sz="2400" dirty="0">
              <a:solidFill>
                <a:schemeClr val="tx1">
                  <a:lumMod val="75000"/>
                  <a:lumOff val="25000"/>
                </a:schemeClr>
              </a:solidFill>
              <a:latin typeface="Guttman Hatzvi" panose="02010401010101010101" pitchFamily="2" charset="-79"/>
              <a:cs typeface="Guttman Hatzvi" panose="02010401010101010101" pitchFamily="2" charset="-79"/>
            </a:endParaRPr>
          </a:p>
          <a:p>
            <a:pPr>
              <a:lnSpc>
                <a:spcPct val="150000"/>
              </a:lnSpc>
            </a:pP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י</a:t>
            </a:r>
            <a:r>
              <a:rPr lang="he-IL" sz="2400" dirty="0" smtClean="0">
                <a:solidFill>
                  <a:srgbClr val="7030A0"/>
                </a:solidFill>
                <a:latin typeface="Guttman Hatzvi" panose="02010401010101010101" pitchFamily="2" charset="-79"/>
                <a:cs typeface="Guttman Hatzvi" panose="02010401010101010101" pitchFamily="2" charset="-79"/>
              </a:rPr>
              <a:t>ִהְיֶה לָנוּ </a:t>
            </a:r>
            <a:r>
              <a:rPr lang="he-IL" sz="2800" b="1" dirty="0" smtClean="0">
                <a:solidFill>
                  <a:srgbClr val="7030A0"/>
                </a:solidFill>
                <a:latin typeface="Guttman Hatzvi" panose="02010401010101010101" pitchFamily="2" charset="-79"/>
                <a:cs typeface="Guttman Hatzvi" panose="02010401010101010101" pitchFamily="2" charset="-79"/>
              </a:rPr>
              <a:t>טוֹב טוֹב טוֹב טוֹב טוֹב, </a:t>
            </a:r>
            <a:br>
              <a:rPr lang="he-IL" sz="2800" b="1" dirty="0" smtClean="0">
                <a:solidFill>
                  <a:srgbClr val="7030A0"/>
                </a:solidFill>
                <a:latin typeface="Guttman Hatzvi" panose="02010401010101010101" pitchFamily="2" charset="-79"/>
                <a:cs typeface="Guttman Hatzvi" panose="02010401010101010101" pitchFamily="2" charset="-79"/>
              </a:rPr>
            </a:br>
            <a:r>
              <a:rPr lang="he-IL" sz="2800" b="1" dirty="0" smtClean="0">
                <a:solidFill>
                  <a:srgbClr val="7030A0"/>
                </a:solidFill>
                <a:latin typeface="Guttman Hatzvi" panose="02010401010101010101" pitchFamily="2" charset="-79"/>
                <a:cs typeface="Guttman Hatzvi" panose="02010401010101010101" pitchFamily="2" charset="-79"/>
              </a:rPr>
              <a:t>טוֹב </a:t>
            </a:r>
            <a:r>
              <a:rPr lang="he-IL" sz="2400" dirty="0" smtClean="0">
                <a:solidFill>
                  <a:srgbClr val="7030A0"/>
                </a:solidFill>
                <a:latin typeface="Guttman Hatzvi" panose="02010401010101010101" pitchFamily="2" charset="-79"/>
                <a:cs typeface="Guttman Hatzvi" panose="02010401010101010101" pitchFamily="2" charset="-79"/>
              </a:rPr>
              <a:t>לִצְחֹק, </a:t>
            </a:r>
            <a:r>
              <a:rPr lang="he-IL" sz="2800" b="1" dirty="0" smtClean="0">
                <a:solidFill>
                  <a:srgbClr val="7030A0"/>
                </a:solidFill>
                <a:latin typeface="Guttman Hatzvi" panose="02010401010101010101" pitchFamily="2" charset="-79"/>
                <a:cs typeface="Guttman Hatzvi" panose="02010401010101010101" pitchFamily="2" charset="-79"/>
              </a:rPr>
              <a:t>לַחְלֹם, </a:t>
            </a:r>
          </a:p>
          <a:p>
            <a:pPr>
              <a:lnSpc>
                <a:spcPct val="150000"/>
              </a:lnSpc>
            </a:pPr>
            <a:r>
              <a:rPr lang="he-IL" sz="2800" b="1" dirty="0" smtClean="0">
                <a:solidFill>
                  <a:srgbClr val="7030A0"/>
                </a:solidFill>
                <a:latin typeface="Guttman Hatzvi" panose="02010401010101010101" pitchFamily="2" charset="-79"/>
                <a:cs typeface="Guttman Hatzvi" panose="02010401010101010101" pitchFamily="2" charset="-79"/>
              </a:rPr>
              <a:t>טוֹב</a:t>
            </a:r>
            <a:r>
              <a:rPr lang="he-IL" sz="2400" dirty="0" smtClean="0">
                <a:solidFill>
                  <a:srgbClr val="7030A0"/>
                </a:solidFill>
                <a:latin typeface="Guttman Hatzvi" panose="02010401010101010101" pitchFamily="2" charset="-79"/>
                <a:cs typeface="Guttman Hatzvi" panose="02010401010101010101" pitchFamily="2" charset="-79"/>
              </a:rPr>
              <a:t> לֶאֱהֹב.  </a:t>
            </a:r>
          </a:p>
        </p:txBody>
      </p:sp>
      <p:pic>
        <p:nvPicPr>
          <p:cNvPr id="13" name="תמונה 12"/>
          <p:cNvPicPr>
            <a:picLocks noChangeAspect="1"/>
          </p:cNvPicPr>
          <p:nvPr/>
        </p:nvPicPr>
        <p:blipFill rotWithShape="1">
          <a:blip r:embed="rId3">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rcRect l="44210" r="1186"/>
          <a:stretch/>
        </p:blipFill>
        <p:spPr>
          <a:xfrm flipH="1">
            <a:off x="5653310" y="107504"/>
            <a:ext cx="1204690" cy="2664000"/>
          </a:xfrm>
          <a:prstGeom prst="rect">
            <a:avLst/>
          </a:prstGeom>
        </p:spPr>
      </p:pic>
      <p:pic>
        <p:nvPicPr>
          <p:cNvPr id="9" name="תמונה 8">
            <a:hlinkClick r:id="rId5" action="ppaction://hlinksldjump"/>
          </p:cNvPr>
          <p:cNvPicPr>
            <a:picLocks noChangeAspect="1"/>
          </p:cNvPicPr>
          <p:nvPr/>
        </p:nvPicPr>
        <p:blipFill>
          <a:blip r:embed="rId6">
            <a:extLst>
              <a:ext uri="{BEBA8EAE-BF5A-486C-A8C5-ECC9F3942E4B}">
                <a14:imgProps xmlns:a14="http://schemas.microsoft.com/office/drawing/2010/main">
                  <a14:imgLayer r:embed="rId7">
                    <a14:imgEffect>
                      <a14:saturation sat="400000"/>
                    </a14:imgEffect>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620688" y="8175254"/>
            <a:ext cx="1225195" cy="804605"/>
          </a:xfrm>
          <a:prstGeom prst="rect">
            <a:avLst/>
          </a:prstGeom>
        </p:spPr>
      </p:pic>
      <p:pic>
        <p:nvPicPr>
          <p:cNvPr id="12" name="תמונה 11">
            <a:hlinkClick r:id="rId8" action="ppaction://hlinksldjump"/>
          </p:cNvPr>
          <p:cNvPicPr>
            <a:picLocks noChangeAspect="1"/>
          </p:cNvPicPr>
          <p:nvPr/>
        </p:nvPicPr>
        <p:blipFill>
          <a:blip r:embed="rId9">
            <a:extLst>
              <a:ext uri="{BEBA8EAE-BF5A-486C-A8C5-ECC9F3942E4B}">
                <a14:imgProps xmlns:a14="http://schemas.microsoft.com/office/drawing/2010/main">
                  <a14:imgLayer r:embed="rId10">
                    <a14:imgEffect>
                      <a14:saturation sat="400000"/>
                    </a14:imgEffect>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1926826" y="8167158"/>
            <a:ext cx="1286150" cy="798510"/>
          </a:xfrm>
          <a:prstGeom prst="rect">
            <a:avLst/>
          </a:prstGeom>
        </p:spPr>
      </p:pic>
    </p:spTree>
    <p:extLst>
      <p:ext uri="{BB962C8B-B14F-4D97-AF65-F5344CB8AC3E}">
        <p14:creationId xmlns:p14="http://schemas.microsoft.com/office/powerpoint/2010/main" val="2339647231"/>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תמונה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585320" y="2267744"/>
            <a:ext cx="5724000" cy="5724000"/>
          </a:xfrm>
          <a:prstGeom prst="rect">
            <a:avLst/>
          </a:prstGeom>
        </p:spPr>
      </p:pic>
      <p:sp>
        <p:nvSpPr>
          <p:cNvPr id="5" name="מציין מיקום של מספר שקופית 4"/>
          <p:cNvSpPr>
            <a:spLocks noGrp="1"/>
          </p:cNvSpPr>
          <p:nvPr>
            <p:ph type="sldNum" sz="quarter" idx="12"/>
          </p:nvPr>
        </p:nvSpPr>
        <p:spPr>
          <a:xfrm>
            <a:off x="6237312" y="8475136"/>
            <a:ext cx="1600200" cy="486833"/>
          </a:xfrm>
        </p:spPr>
        <p:txBody>
          <a:bodyPr/>
          <a:lstStyle/>
          <a:p>
            <a:fld id="{C60840D6-4A80-4F4C-92AD-B99FC8A0C370}" type="slidenum">
              <a:rPr lang="he-IL" smtClean="0"/>
              <a:t>56</a:t>
            </a:fld>
            <a:endParaRPr lang="he-IL" dirty="0"/>
          </a:p>
        </p:txBody>
      </p:sp>
      <p:sp>
        <p:nvSpPr>
          <p:cNvPr id="12" name="TextBox 11"/>
          <p:cNvSpPr txBox="1"/>
          <p:nvPr/>
        </p:nvSpPr>
        <p:spPr>
          <a:xfrm>
            <a:off x="1791136" y="4067944"/>
            <a:ext cx="3312368" cy="584775"/>
          </a:xfrm>
          <a:prstGeom prst="rect">
            <a:avLst/>
          </a:prstGeom>
          <a:noFill/>
        </p:spPr>
        <p:txBody>
          <a:bodyPr wrap="square" rtlCol="1">
            <a:spAutoFit/>
          </a:bodyPr>
          <a:lstStyle/>
          <a:p>
            <a:pPr algn="ctr"/>
            <a:r>
              <a:rPr lang="he-IL" sz="3200" dirty="0" smtClean="0">
                <a:solidFill>
                  <a:srgbClr val="277D60"/>
                </a:solidFill>
                <a:latin typeface="Guttman David" panose="02010401010101010101" pitchFamily="2" charset="-79"/>
                <a:cs typeface="Guttman David" panose="02010401010101010101" pitchFamily="2" charset="-79"/>
              </a:rPr>
              <a:t>שׁוּרוּק</a:t>
            </a:r>
            <a:r>
              <a:rPr lang="en-US" sz="3200" dirty="0" smtClean="0">
                <a:solidFill>
                  <a:srgbClr val="277D60"/>
                </a:solidFill>
                <a:latin typeface="Guttman Hatzvi" panose="02010401010101010101" pitchFamily="2" charset="-79"/>
                <a:cs typeface="Guttman David" panose="02010401010101010101" pitchFamily="2" charset="-79"/>
              </a:rPr>
              <a:t>   </a:t>
            </a:r>
            <a:r>
              <a:rPr lang="he-IL" sz="3200" dirty="0" smtClean="0">
                <a:solidFill>
                  <a:srgbClr val="CC3300"/>
                </a:solidFill>
                <a:latin typeface="Guttman Hatzvi" panose="02010401010101010101" pitchFamily="2" charset="-79"/>
                <a:cs typeface="Guttman David" panose="02010401010101010101" pitchFamily="2" charset="-79"/>
              </a:rPr>
              <a:t>וְ</a:t>
            </a:r>
            <a:r>
              <a:rPr lang="he-IL" sz="3200" dirty="0" smtClean="0">
                <a:solidFill>
                  <a:srgbClr val="CC3300"/>
                </a:solidFill>
                <a:latin typeface="Guttman David" panose="02010401010101010101" pitchFamily="2" charset="-79"/>
                <a:cs typeface="Guttman David" panose="02010401010101010101" pitchFamily="2" charset="-79"/>
              </a:rPr>
              <a:t>קֻבּוּץ</a:t>
            </a:r>
            <a:r>
              <a:rPr lang="en-US" sz="3200" dirty="0" smtClean="0">
                <a:solidFill>
                  <a:srgbClr val="CC3300"/>
                </a:solidFill>
                <a:latin typeface="Guttman Hatzvi" panose="02010401010101010101" pitchFamily="2" charset="-79"/>
                <a:cs typeface="Guttman David" panose="02010401010101010101" pitchFamily="2" charset="-79"/>
              </a:rPr>
              <a:t> </a:t>
            </a:r>
            <a:endParaRPr lang="he-IL" sz="3200" dirty="0">
              <a:solidFill>
                <a:srgbClr val="CC3300"/>
              </a:solidFill>
              <a:latin typeface="Guttman David" panose="02010401010101010101" pitchFamily="2" charset="-79"/>
              <a:cs typeface="Guttman David" panose="02010401010101010101" pitchFamily="2" charset="-79"/>
            </a:endParaRPr>
          </a:p>
        </p:txBody>
      </p:sp>
      <p:sp>
        <p:nvSpPr>
          <p:cNvPr id="8" name="TextBox 7"/>
          <p:cNvSpPr txBox="1"/>
          <p:nvPr/>
        </p:nvSpPr>
        <p:spPr>
          <a:xfrm>
            <a:off x="2233078" y="1115616"/>
            <a:ext cx="2528256" cy="523220"/>
          </a:xfrm>
          <a:prstGeom prst="rect">
            <a:avLst/>
          </a:prstGeom>
          <a:noFill/>
        </p:spPr>
        <p:txBody>
          <a:bodyPr wrap="none" rtlCol="1">
            <a:spAutoFit/>
          </a:bodyPr>
          <a:lstStyle/>
          <a:p>
            <a:r>
              <a:rPr lang="he-IL" sz="2800" dirty="0">
                <a:latin typeface="Guttman David" panose="02010401010101010101" pitchFamily="2" charset="-79"/>
                <a:cs typeface="Guttman David" panose="02010401010101010101" pitchFamily="2" charset="-79"/>
              </a:rPr>
              <a:t>מַעֲרָכָה רְבִיעִית</a:t>
            </a:r>
          </a:p>
        </p:txBody>
      </p:sp>
      <p:pic>
        <p:nvPicPr>
          <p:cNvPr id="7" name="תמונה 6"/>
          <p:cNvPicPr>
            <a:picLocks noChangeAspect="1"/>
          </p:cNvPicPr>
          <p:nvPr/>
        </p:nvPicPr>
        <p:blipFill rotWithShape="1">
          <a:blip r:embed="rId3" cstate="print">
            <a:extLst>
              <a:ext uri="{28A0092B-C50C-407E-A947-70E740481C1C}">
                <a14:useLocalDpi xmlns:a14="http://schemas.microsoft.com/office/drawing/2010/main" val="0"/>
              </a:ext>
            </a:extLst>
          </a:blip>
          <a:srcRect r="21162"/>
          <a:stretch/>
        </p:blipFill>
        <p:spPr>
          <a:xfrm flipH="1">
            <a:off x="4884501" y="0"/>
            <a:ext cx="1973499" cy="2376000"/>
          </a:xfrm>
          <a:prstGeom prst="rect">
            <a:avLst/>
          </a:prstGeom>
        </p:spPr>
      </p:pic>
      <p:pic>
        <p:nvPicPr>
          <p:cNvPr id="10" name="תמונה 9"/>
          <p:cNvPicPr>
            <a:picLocks noChangeAspect="1"/>
          </p:cNvPicPr>
          <p:nvPr/>
        </p:nvPicPr>
        <p:blipFill>
          <a:blip r:embed="rId4">
            <a:duotone>
              <a:schemeClr val="accent5">
                <a:shade val="45000"/>
                <a:satMod val="135000"/>
              </a:schemeClr>
              <a:prstClr val="white"/>
            </a:duotone>
            <a:extLst>
              <a:ext uri="{BEBA8EAE-BF5A-486C-A8C5-ECC9F3942E4B}">
                <a14:imgProps xmlns:a14="http://schemas.microsoft.com/office/drawing/2010/main">
                  <a14:imgLayer r:embed="rId5">
                    <a14:imgEffect>
                      <a14:sharpenSoften amount="-50000"/>
                    </a14:imgEffect>
                  </a14:imgLayer>
                </a14:imgProps>
              </a:ext>
              <a:ext uri="{28A0092B-C50C-407E-A947-70E740481C1C}">
                <a14:useLocalDpi xmlns:a14="http://schemas.microsoft.com/office/drawing/2010/main" val="0"/>
              </a:ext>
            </a:extLst>
          </a:blip>
          <a:stretch>
            <a:fillRect/>
          </a:stretch>
        </p:blipFill>
        <p:spPr>
          <a:xfrm>
            <a:off x="5645621" y="8244408"/>
            <a:ext cx="591691" cy="566513"/>
          </a:xfrm>
          <a:prstGeom prst="rect">
            <a:avLst/>
          </a:prstGeom>
        </p:spPr>
      </p:pic>
      <p:sp>
        <p:nvSpPr>
          <p:cNvPr id="15" name="מלבן 14"/>
          <p:cNvSpPr>
            <a:spLocks noChangeAspect="1"/>
          </p:cNvSpPr>
          <p:nvPr/>
        </p:nvSpPr>
        <p:spPr>
          <a:xfrm>
            <a:off x="3771997" y="4355976"/>
            <a:ext cx="648073" cy="1446550"/>
          </a:xfrm>
          <a:prstGeom prst="rect">
            <a:avLst/>
          </a:prstGeom>
        </p:spPr>
        <p:txBody>
          <a:bodyPr wrap="square">
            <a:spAutoFit/>
          </a:bodyPr>
          <a:lstStyle/>
          <a:p>
            <a:r>
              <a:rPr lang="he-IL" sz="8800" dirty="0" smtClean="0">
                <a:solidFill>
                  <a:srgbClr val="277D60"/>
                </a:solidFill>
                <a:latin typeface="Aharoni" panose="02010803020104030203" pitchFamily="2" charset="-79"/>
                <a:cs typeface="Aharoni" panose="02010803020104030203" pitchFamily="2" charset="-79"/>
              </a:rPr>
              <a:t>וּ</a:t>
            </a:r>
            <a:endParaRPr lang="he-IL" sz="4400" dirty="0">
              <a:solidFill>
                <a:srgbClr val="277D60"/>
              </a:solidFill>
              <a:latin typeface="Aharoni" panose="02010803020104030203" pitchFamily="2" charset="-79"/>
              <a:cs typeface="Aharoni" panose="02010803020104030203" pitchFamily="2" charset="-79"/>
            </a:endParaRPr>
          </a:p>
        </p:txBody>
      </p:sp>
      <p:grpSp>
        <p:nvGrpSpPr>
          <p:cNvPr id="16" name="קבוצה 15"/>
          <p:cNvGrpSpPr>
            <a:grpSpLocks noChangeAspect="1"/>
          </p:cNvGrpSpPr>
          <p:nvPr/>
        </p:nvGrpSpPr>
        <p:grpSpPr>
          <a:xfrm>
            <a:off x="2788836" y="5304112"/>
            <a:ext cx="352132" cy="348008"/>
            <a:chOff x="2898901" y="4613320"/>
            <a:chExt cx="469510" cy="464010"/>
          </a:xfrm>
        </p:grpSpPr>
        <p:sp>
          <p:nvSpPr>
            <p:cNvPr id="17" name="אליפסה 16"/>
            <p:cNvSpPr>
              <a:spLocks noChangeAspect="1"/>
            </p:cNvSpPr>
            <p:nvPr/>
          </p:nvSpPr>
          <p:spPr>
            <a:xfrm flipH="1">
              <a:off x="2898901" y="4613320"/>
              <a:ext cx="146693" cy="145604"/>
            </a:xfrm>
            <a:prstGeom prst="ellipse">
              <a:avLst/>
            </a:prstGeom>
            <a:solidFill>
              <a:srgbClr val="CC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sz="100" dirty="0">
                <a:solidFill>
                  <a:srgbClr val="CC3300"/>
                </a:solidFill>
              </a:endParaRPr>
            </a:p>
          </p:txBody>
        </p:sp>
        <p:sp>
          <p:nvSpPr>
            <p:cNvPr id="18" name="אליפסה 17"/>
            <p:cNvSpPr>
              <a:spLocks noChangeAspect="1"/>
            </p:cNvSpPr>
            <p:nvPr/>
          </p:nvSpPr>
          <p:spPr>
            <a:xfrm flipH="1">
              <a:off x="3056727" y="4763960"/>
              <a:ext cx="146693" cy="145604"/>
            </a:xfrm>
            <a:prstGeom prst="ellipse">
              <a:avLst/>
            </a:prstGeom>
            <a:solidFill>
              <a:srgbClr val="CC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sz="100" dirty="0">
                <a:solidFill>
                  <a:srgbClr val="CC3300"/>
                </a:solidFill>
              </a:endParaRPr>
            </a:p>
          </p:txBody>
        </p:sp>
        <p:sp>
          <p:nvSpPr>
            <p:cNvPr id="19" name="אליפסה 18"/>
            <p:cNvSpPr>
              <a:spLocks noChangeAspect="1"/>
            </p:cNvSpPr>
            <p:nvPr/>
          </p:nvSpPr>
          <p:spPr>
            <a:xfrm flipH="1">
              <a:off x="3208812" y="4918916"/>
              <a:ext cx="159599" cy="158414"/>
            </a:xfrm>
            <a:prstGeom prst="ellipse">
              <a:avLst/>
            </a:prstGeom>
            <a:solidFill>
              <a:srgbClr val="CC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sz="100" dirty="0">
                <a:solidFill>
                  <a:srgbClr val="CC3300"/>
                </a:solidFill>
              </a:endParaRPr>
            </a:p>
          </p:txBody>
        </p:sp>
      </p:grpSp>
    </p:spTree>
    <p:extLst>
      <p:ext uri="{BB962C8B-B14F-4D97-AF65-F5344CB8AC3E}">
        <p14:creationId xmlns:p14="http://schemas.microsoft.com/office/powerpoint/2010/main" val="2743986395"/>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מספר שקופית 1"/>
          <p:cNvSpPr>
            <a:spLocks noGrp="1"/>
          </p:cNvSpPr>
          <p:nvPr>
            <p:ph type="sldNum" sz="quarter" idx="12"/>
          </p:nvPr>
        </p:nvSpPr>
        <p:spPr>
          <a:xfrm>
            <a:off x="244624" y="8475137"/>
            <a:ext cx="1600200" cy="486833"/>
          </a:xfrm>
        </p:spPr>
        <p:txBody>
          <a:bodyPr/>
          <a:lstStyle/>
          <a:p>
            <a:fld id="{C60840D6-4A80-4F4C-92AD-B99FC8A0C370}" type="slidenum">
              <a:rPr lang="he-IL" smtClean="0"/>
              <a:t>57</a:t>
            </a:fld>
            <a:endParaRPr lang="he-IL" dirty="0"/>
          </a:p>
        </p:txBody>
      </p:sp>
      <p:pic>
        <p:nvPicPr>
          <p:cNvPr id="28" name="תמונה 27"/>
          <p:cNvPicPr>
            <a:picLocks noChangeAspect="1"/>
          </p:cNvPicPr>
          <p:nvPr/>
        </p:nvPicPr>
        <p:blipFill rotWithShape="1">
          <a:blip r:embed="rId2">
            <a:extLst>
              <a:ext uri="{BEBA8EAE-BF5A-486C-A8C5-ECC9F3942E4B}">
                <a14:imgProps xmlns:a14="http://schemas.microsoft.com/office/drawing/2010/main">
                  <a14:imgLayer r:embed="rId3">
                    <a14:imgEffect>
                      <a14:artisticLightScreen/>
                    </a14:imgEffect>
                  </a14:imgLayer>
                </a14:imgProps>
              </a:ext>
              <a:ext uri="{28A0092B-C50C-407E-A947-70E740481C1C}">
                <a14:useLocalDpi xmlns:a14="http://schemas.microsoft.com/office/drawing/2010/main" val="0"/>
              </a:ext>
            </a:extLst>
          </a:blip>
          <a:srcRect l="62934" t="70095" r="15648" b="24884"/>
          <a:stretch/>
        </p:blipFill>
        <p:spPr>
          <a:xfrm>
            <a:off x="4817485" y="2555776"/>
            <a:ext cx="1346697" cy="114815"/>
          </a:xfrm>
          <a:prstGeom prst="rect">
            <a:avLst/>
          </a:prstGeom>
        </p:spPr>
      </p:pic>
      <p:pic>
        <p:nvPicPr>
          <p:cNvPr id="37" name="תמונה 3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622027" y="2987824"/>
            <a:ext cx="468000" cy="468000"/>
          </a:xfrm>
          <a:prstGeom prst="rect">
            <a:avLst/>
          </a:prstGeom>
        </p:spPr>
      </p:pic>
      <p:pic>
        <p:nvPicPr>
          <p:cNvPr id="19" name="תמונה 18"/>
          <p:cNvPicPr>
            <a:picLocks noChangeAspect="1"/>
          </p:cNvPicPr>
          <p:nvPr/>
        </p:nvPicPr>
        <p:blipFill rotWithShape="1">
          <a:blip r:embed="rId5" cstate="print">
            <a:extLst>
              <a:ext uri="{28A0092B-C50C-407E-A947-70E740481C1C}">
                <a14:useLocalDpi xmlns:a14="http://schemas.microsoft.com/office/drawing/2010/main" val="0"/>
              </a:ext>
            </a:extLst>
          </a:blip>
          <a:srcRect l="11296" t="5770" r="18974" b="22156"/>
          <a:stretch/>
        </p:blipFill>
        <p:spPr>
          <a:xfrm>
            <a:off x="0" y="6768464"/>
            <a:ext cx="2088232" cy="1980000"/>
          </a:xfrm>
          <a:prstGeom prst="rect">
            <a:avLst/>
          </a:prstGeom>
        </p:spPr>
      </p:pic>
      <p:sp>
        <p:nvSpPr>
          <p:cNvPr id="23" name="TextBox 22"/>
          <p:cNvSpPr txBox="1"/>
          <p:nvPr/>
        </p:nvSpPr>
        <p:spPr>
          <a:xfrm>
            <a:off x="280981" y="1283439"/>
            <a:ext cx="5988477" cy="1015663"/>
          </a:xfrm>
          <a:prstGeom prst="rect">
            <a:avLst/>
          </a:prstGeom>
          <a:noFill/>
        </p:spPr>
        <p:txBody>
          <a:bodyPr wrap="square" rtlCol="1">
            <a:spAutoFit/>
          </a:bodyPr>
          <a:lstStyle/>
          <a:p>
            <a:pPr>
              <a:lnSpc>
                <a:spcPct val="150000"/>
              </a:lnSpc>
            </a:pPr>
            <a:r>
              <a:rPr lang="he-IL" sz="2000" dirty="0" smtClean="0">
                <a:latin typeface="Guttman David" panose="02010401010101010101" pitchFamily="2" charset="-79"/>
                <a:cs typeface="Guttman David" panose="02010401010101010101" pitchFamily="2" charset="-79"/>
              </a:rPr>
              <a:t>הַמִּשְׁתַּתְּפִים </a:t>
            </a:r>
            <a:r>
              <a:rPr lang="he-IL" sz="2000" dirty="0">
                <a:latin typeface="Guttman David" panose="02010401010101010101" pitchFamily="2" charset="-79"/>
                <a:cs typeface="Guttman David" panose="02010401010101010101" pitchFamily="2" charset="-79"/>
              </a:rPr>
              <a:t>וְצִבְעֵי הַמֶּלֶל שֶׁלָּהֶם:</a:t>
            </a:r>
          </a:p>
          <a:p>
            <a:pPr>
              <a:lnSpc>
                <a:spcPct val="150000"/>
              </a:lnSpc>
            </a:pPr>
            <a:r>
              <a:rPr lang="he-IL" sz="2000" dirty="0" smtClean="0">
                <a:solidFill>
                  <a:srgbClr val="277D60"/>
                </a:solidFill>
                <a:latin typeface="Guttman David" panose="02010401010101010101" pitchFamily="2" charset="-79"/>
                <a:cs typeface="Guttman David" panose="02010401010101010101" pitchFamily="2" charset="-79"/>
              </a:rPr>
              <a:t>שׁוּרוּק</a:t>
            </a:r>
            <a:r>
              <a:rPr lang="he-IL" sz="2000" b="1" dirty="0" smtClean="0">
                <a:solidFill>
                  <a:srgbClr val="277D60"/>
                </a:solidFill>
                <a:latin typeface="Guttman David" panose="02010401010101010101" pitchFamily="2" charset="-79"/>
                <a:cs typeface="Guttman David" panose="02010401010101010101" pitchFamily="2" charset="-79"/>
              </a:rPr>
              <a:t>   </a:t>
            </a:r>
            <a:r>
              <a:rPr lang="he-IL" sz="2000" dirty="0" smtClean="0">
                <a:solidFill>
                  <a:srgbClr val="CC3300"/>
                </a:solidFill>
                <a:latin typeface="Guttman David" panose="02010401010101010101" pitchFamily="2" charset="-79"/>
                <a:cs typeface="Guttman David" panose="02010401010101010101" pitchFamily="2" charset="-79"/>
              </a:rPr>
              <a:t>קֻבּוּץ  </a:t>
            </a:r>
            <a:r>
              <a:rPr lang="he-IL" sz="2000" dirty="0" smtClean="0">
                <a:solidFill>
                  <a:srgbClr val="00589A"/>
                </a:solidFill>
                <a:latin typeface="Guttman David" panose="02010401010101010101" pitchFamily="2" charset="-79"/>
                <a:cs typeface="Guttman David" panose="02010401010101010101" pitchFamily="2" charset="-79"/>
              </a:rPr>
              <a:t>הַיְּלָדִים  </a:t>
            </a:r>
            <a:r>
              <a:rPr lang="he-IL" sz="2000" dirty="0" smtClean="0">
                <a:solidFill>
                  <a:schemeClr val="tx1">
                    <a:lumMod val="75000"/>
                    <a:lumOff val="25000"/>
                  </a:schemeClr>
                </a:solidFill>
                <a:latin typeface="Guttman David" panose="02010401010101010101" pitchFamily="2" charset="-79"/>
                <a:cs typeface="Guttman David" panose="02010401010101010101" pitchFamily="2" charset="-79"/>
              </a:rPr>
              <a:t>הַסּוֹפֶרֶת</a:t>
            </a:r>
            <a:endParaRPr lang="he-IL" sz="2000" dirty="0">
              <a:solidFill>
                <a:schemeClr val="tx1">
                  <a:lumMod val="75000"/>
                  <a:lumOff val="25000"/>
                </a:schemeClr>
              </a:solidFill>
              <a:latin typeface="Guttman David" panose="02010401010101010101" pitchFamily="2" charset="-79"/>
              <a:cs typeface="Guttman David" panose="02010401010101010101" pitchFamily="2" charset="-79"/>
            </a:endParaRPr>
          </a:p>
        </p:txBody>
      </p:sp>
      <p:pic>
        <p:nvPicPr>
          <p:cNvPr id="20" name="תמונה 1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1422" y="4435702"/>
            <a:ext cx="1633593" cy="1432442"/>
          </a:xfrm>
          <a:prstGeom prst="rect">
            <a:avLst/>
          </a:prstGeom>
        </p:spPr>
      </p:pic>
      <p:sp>
        <p:nvSpPr>
          <p:cNvPr id="6" name="TextBox 5"/>
          <p:cNvSpPr txBox="1"/>
          <p:nvPr/>
        </p:nvSpPr>
        <p:spPr>
          <a:xfrm>
            <a:off x="331827" y="4593486"/>
            <a:ext cx="288861" cy="338554"/>
          </a:xfrm>
          <a:prstGeom prst="rect">
            <a:avLst/>
          </a:prstGeom>
          <a:noFill/>
        </p:spPr>
        <p:txBody>
          <a:bodyPr wrap="none" rtlCol="1">
            <a:spAutoFit/>
          </a:bodyPr>
          <a:lstStyle/>
          <a:p>
            <a:r>
              <a:rPr lang="en-US" sz="1600" dirty="0" smtClean="0">
                <a:cs typeface="Guttman David" panose="02010401010101010101" pitchFamily="2" charset="-79"/>
              </a:rPr>
              <a:t>1</a:t>
            </a:r>
            <a:endParaRPr lang="he-IL" sz="1600" dirty="0">
              <a:latin typeface="Guttman David" panose="02010401010101010101" pitchFamily="2" charset="-79"/>
              <a:cs typeface="Guttman David" panose="02010401010101010101" pitchFamily="2" charset="-79"/>
            </a:endParaRPr>
          </a:p>
        </p:txBody>
      </p:sp>
      <p:sp>
        <p:nvSpPr>
          <p:cNvPr id="21" name="TextBox 20"/>
          <p:cNvSpPr txBox="1"/>
          <p:nvPr/>
        </p:nvSpPr>
        <p:spPr>
          <a:xfrm>
            <a:off x="792677" y="5025534"/>
            <a:ext cx="288861" cy="338554"/>
          </a:xfrm>
          <a:prstGeom prst="rect">
            <a:avLst/>
          </a:prstGeom>
          <a:noFill/>
        </p:spPr>
        <p:txBody>
          <a:bodyPr wrap="none" rtlCol="1">
            <a:spAutoFit/>
          </a:bodyPr>
          <a:lstStyle/>
          <a:p>
            <a:r>
              <a:rPr lang="en-US" sz="1600" dirty="0" smtClean="0"/>
              <a:t>2</a:t>
            </a:r>
            <a:endParaRPr lang="he-IL" sz="1600" dirty="0"/>
          </a:p>
        </p:txBody>
      </p:sp>
      <p:sp>
        <p:nvSpPr>
          <p:cNvPr id="27" name="TextBox 26"/>
          <p:cNvSpPr txBox="1"/>
          <p:nvPr/>
        </p:nvSpPr>
        <p:spPr>
          <a:xfrm>
            <a:off x="1277120" y="5457582"/>
            <a:ext cx="288861" cy="338554"/>
          </a:xfrm>
          <a:prstGeom prst="rect">
            <a:avLst/>
          </a:prstGeom>
          <a:noFill/>
        </p:spPr>
        <p:txBody>
          <a:bodyPr wrap="none" rtlCol="1">
            <a:spAutoFit/>
          </a:bodyPr>
          <a:lstStyle/>
          <a:p>
            <a:r>
              <a:rPr lang="en-US" sz="1600" dirty="0" smtClean="0"/>
              <a:t>1</a:t>
            </a:r>
            <a:endParaRPr lang="he-IL" sz="1600" dirty="0"/>
          </a:p>
        </p:txBody>
      </p:sp>
      <p:grpSp>
        <p:nvGrpSpPr>
          <p:cNvPr id="3" name="קבוצה 2"/>
          <p:cNvGrpSpPr/>
          <p:nvPr/>
        </p:nvGrpSpPr>
        <p:grpSpPr>
          <a:xfrm>
            <a:off x="94392" y="191610"/>
            <a:ext cx="2088232" cy="1414213"/>
            <a:chOff x="-2475656" y="1217821"/>
            <a:chExt cx="2088232" cy="1414213"/>
          </a:xfrm>
        </p:grpSpPr>
        <p:sp>
          <p:nvSpPr>
            <p:cNvPr id="32" name="Callout"/>
            <p:cNvSpPr/>
            <p:nvPr/>
          </p:nvSpPr>
          <p:spPr>
            <a:xfrm rot="16200000">
              <a:off x="-2121280" y="914185"/>
              <a:ext cx="1379479" cy="1986752"/>
            </a:xfrm>
            <a:custGeom>
              <a:avLst/>
              <a:gdLst/>
              <a:ahLst/>
              <a:cxnLst>
                <a:cxn ang="0">
                  <a:pos x="wd2" y="hd2"/>
                </a:cxn>
                <a:cxn ang="5400000">
                  <a:pos x="wd2" y="hd2"/>
                </a:cxn>
                <a:cxn ang="10800000">
                  <a:pos x="wd2" y="hd2"/>
                </a:cxn>
                <a:cxn ang="16200000">
                  <a:pos x="wd2" y="hd2"/>
                </a:cxn>
              </a:cxnLst>
              <a:rect l="0" t="0" r="r" b="b"/>
              <a:pathLst>
                <a:path w="21600" h="21600" extrusionOk="0">
                  <a:moveTo>
                    <a:pt x="4245" y="0"/>
                  </a:moveTo>
                  <a:cubicBezTo>
                    <a:pt x="3776" y="0"/>
                    <a:pt x="3396" y="279"/>
                    <a:pt x="3396" y="624"/>
                  </a:cubicBezTo>
                  <a:lnTo>
                    <a:pt x="3396" y="4994"/>
                  </a:lnTo>
                  <a:lnTo>
                    <a:pt x="0" y="6241"/>
                  </a:lnTo>
                  <a:lnTo>
                    <a:pt x="3396" y="7489"/>
                  </a:lnTo>
                  <a:lnTo>
                    <a:pt x="3396" y="20976"/>
                  </a:lnTo>
                  <a:cubicBezTo>
                    <a:pt x="3396" y="21321"/>
                    <a:pt x="3776" y="21600"/>
                    <a:pt x="4245" y="21600"/>
                  </a:cubicBezTo>
                  <a:lnTo>
                    <a:pt x="20751" y="21600"/>
                  </a:lnTo>
                  <a:cubicBezTo>
                    <a:pt x="21220" y="21600"/>
                    <a:pt x="21600" y="21321"/>
                    <a:pt x="21600" y="20976"/>
                  </a:cubicBezTo>
                  <a:lnTo>
                    <a:pt x="21600" y="624"/>
                  </a:lnTo>
                  <a:cubicBezTo>
                    <a:pt x="21600" y="279"/>
                    <a:pt x="21220" y="0"/>
                    <a:pt x="20751" y="0"/>
                  </a:cubicBezTo>
                  <a:lnTo>
                    <a:pt x="4245" y="0"/>
                  </a:lnTo>
                  <a:close/>
                </a:path>
              </a:pathLst>
            </a:custGeom>
            <a:solidFill>
              <a:srgbClr val="FFFFFF"/>
            </a:solidFill>
            <a:ln w="25400" cap="flat">
              <a:solidFill>
                <a:schemeClr val="bg1">
                  <a:lumMod val="85000"/>
                </a:schemeClr>
              </a:solidFill>
              <a:prstDash val="solid"/>
              <a:round/>
            </a:ln>
            <a:effectLst>
              <a:outerShdw blurRad="38100" dist="23000" dir="5400000" rotWithShape="0">
                <a:srgbClr val="000000">
                  <a:alpha val="35000"/>
                </a:srgbClr>
              </a:outerShdw>
            </a:effectLst>
          </p:spPr>
          <p:txBody>
            <a:bodyPr wrap="square" lIns="45718" tIns="45718" rIns="45718" bIns="45718" numCol="1" anchor="ctr">
              <a:noAutofit/>
            </a:bodyPr>
            <a:lstStyle/>
            <a:p>
              <a:pPr>
                <a:defRPr>
                  <a:latin typeface="+mj-lt"/>
                  <a:ea typeface="+mj-ea"/>
                  <a:cs typeface="+mj-cs"/>
                  <a:sym typeface="Calibri"/>
                </a:defRPr>
              </a:pPr>
              <a:endParaRPr/>
            </a:p>
          </p:txBody>
        </p:sp>
        <p:sp>
          <p:nvSpPr>
            <p:cNvPr id="22" name="מלבן 21"/>
            <p:cNvSpPr>
              <a:spLocks noChangeAspect="1"/>
            </p:cNvSpPr>
            <p:nvPr/>
          </p:nvSpPr>
          <p:spPr>
            <a:xfrm>
              <a:off x="-1251520" y="1308595"/>
              <a:ext cx="567291" cy="1323439"/>
            </a:xfrm>
            <a:prstGeom prst="rect">
              <a:avLst/>
            </a:prstGeom>
          </p:spPr>
          <p:txBody>
            <a:bodyPr wrap="square">
              <a:spAutoFit/>
            </a:bodyPr>
            <a:lstStyle/>
            <a:p>
              <a:r>
                <a:rPr lang="he-IL" sz="8000" dirty="0" smtClean="0">
                  <a:solidFill>
                    <a:srgbClr val="277D60"/>
                  </a:solidFill>
                  <a:latin typeface="Aharoni" panose="02010803020104030203" pitchFamily="2" charset="-79"/>
                  <a:cs typeface="Aharoni" panose="02010803020104030203" pitchFamily="2" charset="-79"/>
                </a:rPr>
                <a:t>וּ</a:t>
              </a:r>
              <a:endParaRPr lang="he-IL" sz="5400" dirty="0">
                <a:solidFill>
                  <a:srgbClr val="277D60"/>
                </a:solidFill>
                <a:latin typeface="Aharoni" panose="02010803020104030203" pitchFamily="2" charset="-79"/>
                <a:cs typeface="Aharoni" panose="02010803020104030203" pitchFamily="2" charset="-79"/>
              </a:endParaRPr>
            </a:p>
          </p:txBody>
        </p:sp>
        <p:sp>
          <p:nvSpPr>
            <p:cNvPr id="18" name="TextBox 17"/>
            <p:cNvSpPr txBox="1"/>
            <p:nvPr/>
          </p:nvSpPr>
          <p:spPr>
            <a:xfrm>
              <a:off x="-2475656" y="1329605"/>
              <a:ext cx="2088232" cy="461665"/>
            </a:xfrm>
            <a:prstGeom prst="rect">
              <a:avLst/>
            </a:prstGeom>
            <a:noFill/>
          </p:spPr>
          <p:txBody>
            <a:bodyPr wrap="square" rtlCol="1">
              <a:spAutoFit/>
            </a:bodyPr>
            <a:lstStyle/>
            <a:p>
              <a:pPr algn="ctr"/>
              <a:r>
                <a:rPr lang="he-IL" sz="2400" dirty="0" smtClean="0">
                  <a:solidFill>
                    <a:srgbClr val="277D60"/>
                  </a:solidFill>
                  <a:latin typeface="Guttman David" panose="02010401010101010101" pitchFamily="2" charset="-79"/>
                  <a:cs typeface="Guttman David" panose="02010401010101010101" pitchFamily="2" charset="-79"/>
                </a:rPr>
                <a:t>שׁוּרוּק</a:t>
              </a:r>
              <a:r>
                <a:rPr lang="en-US" sz="2400" dirty="0" smtClean="0">
                  <a:solidFill>
                    <a:srgbClr val="277D60"/>
                  </a:solidFill>
                  <a:latin typeface="Guttman Hatzvi" panose="02010401010101010101" pitchFamily="2" charset="-79"/>
                  <a:cs typeface="Guttman David" panose="02010401010101010101" pitchFamily="2" charset="-79"/>
                </a:rPr>
                <a:t> </a:t>
              </a:r>
              <a:r>
                <a:rPr lang="he-IL" sz="2400" dirty="0" smtClean="0">
                  <a:solidFill>
                    <a:srgbClr val="CC3300"/>
                  </a:solidFill>
                  <a:latin typeface="Guttman Hatzvi" panose="02010401010101010101" pitchFamily="2" charset="-79"/>
                  <a:cs typeface="Guttman David" panose="02010401010101010101" pitchFamily="2" charset="-79"/>
                </a:rPr>
                <a:t>וְ</a:t>
              </a:r>
              <a:r>
                <a:rPr lang="he-IL" sz="2400" dirty="0" smtClean="0">
                  <a:solidFill>
                    <a:srgbClr val="CC3300"/>
                  </a:solidFill>
                  <a:latin typeface="Guttman David" panose="02010401010101010101" pitchFamily="2" charset="-79"/>
                  <a:cs typeface="Guttman David" panose="02010401010101010101" pitchFamily="2" charset="-79"/>
                </a:rPr>
                <a:t>קֻבּוּץ</a:t>
              </a:r>
              <a:r>
                <a:rPr lang="en-US" sz="2400" dirty="0" smtClean="0">
                  <a:solidFill>
                    <a:srgbClr val="CC3300"/>
                  </a:solidFill>
                  <a:latin typeface="Guttman Hatzvi" panose="02010401010101010101" pitchFamily="2" charset="-79"/>
                  <a:cs typeface="Guttman David" panose="02010401010101010101" pitchFamily="2" charset="-79"/>
                </a:rPr>
                <a:t> </a:t>
              </a:r>
              <a:endParaRPr lang="he-IL" sz="2400" dirty="0">
                <a:solidFill>
                  <a:srgbClr val="CC3300"/>
                </a:solidFill>
                <a:latin typeface="Guttman David" panose="02010401010101010101" pitchFamily="2" charset="-79"/>
                <a:cs typeface="Guttman David" panose="02010401010101010101" pitchFamily="2" charset="-79"/>
              </a:endParaRPr>
            </a:p>
          </p:txBody>
        </p:sp>
      </p:grpSp>
      <p:grpSp>
        <p:nvGrpSpPr>
          <p:cNvPr id="40" name="קבוצה 39"/>
          <p:cNvGrpSpPr>
            <a:grpSpLocks noChangeAspect="1"/>
          </p:cNvGrpSpPr>
          <p:nvPr/>
        </p:nvGrpSpPr>
        <p:grpSpPr>
          <a:xfrm>
            <a:off x="559342" y="885693"/>
            <a:ext cx="352132" cy="348008"/>
            <a:chOff x="2898901" y="4613320"/>
            <a:chExt cx="469510" cy="464010"/>
          </a:xfrm>
        </p:grpSpPr>
        <p:sp>
          <p:nvSpPr>
            <p:cNvPr id="41" name="אליפסה 40"/>
            <p:cNvSpPr>
              <a:spLocks noChangeAspect="1"/>
            </p:cNvSpPr>
            <p:nvPr/>
          </p:nvSpPr>
          <p:spPr>
            <a:xfrm flipH="1">
              <a:off x="2898901" y="4613320"/>
              <a:ext cx="146693" cy="145604"/>
            </a:xfrm>
            <a:prstGeom prst="ellipse">
              <a:avLst/>
            </a:prstGeom>
            <a:solidFill>
              <a:srgbClr val="CC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sz="100" dirty="0">
                <a:solidFill>
                  <a:srgbClr val="CC3300"/>
                </a:solidFill>
              </a:endParaRPr>
            </a:p>
          </p:txBody>
        </p:sp>
        <p:sp>
          <p:nvSpPr>
            <p:cNvPr id="42" name="אליפסה 41"/>
            <p:cNvSpPr>
              <a:spLocks noChangeAspect="1"/>
            </p:cNvSpPr>
            <p:nvPr/>
          </p:nvSpPr>
          <p:spPr>
            <a:xfrm flipH="1">
              <a:off x="3056727" y="4763960"/>
              <a:ext cx="146693" cy="145604"/>
            </a:xfrm>
            <a:prstGeom prst="ellipse">
              <a:avLst/>
            </a:prstGeom>
            <a:solidFill>
              <a:srgbClr val="CC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sz="100" dirty="0">
                <a:solidFill>
                  <a:srgbClr val="CC3300"/>
                </a:solidFill>
              </a:endParaRPr>
            </a:p>
          </p:txBody>
        </p:sp>
        <p:sp>
          <p:nvSpPr>
            <p:cNvPr id="43" name="אליפסה 42"/>
            <p:cNvSpPr>
              <a:spLocks noChangeAspect="1"/>
            </p:cNvSpPr>
            <p:nvPr/>
          </p:nvSpPr>
          <p:spPr>
            <a:xfrm flipH="1">
              <a:off x="3208812" y="4918916"/>
              <a:ext cx="159599" cy="158414"/>
            </a:xfrm>
            <a:prstGeom prst="ellipse">
              <a:avLst/>
            </a:prstGeom>
            <a:solidFill>
              <a:srgbClr val="CC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sz="100" dirty="0">
                <a:solidFill>
                  <a:srgbClr val="CC3300"/>
                </a:solidFill>
              </a:endParaRPr>
            </a:p>
          </p:txBody>
        </p:sp>
      </p:grpSp>
      <p:sp>
        <p:nvSpPr>
          <p:cNvPr id="44" name="TextBox 43"/>
          <p:cNvSpPr txBox="1"/>
          <p:nvPr/>
        </p:nvSpPr>
        <p:spPr>
          <a:xfrm>
            <a:off x="1520766" y="2939618"/>
            <a:ext cx="4788554" cy="4832092"/>
          </a:xfrm>
          <a:prstGeom prst="rect">
            <a:avLst/>
          </a:prstGeom>
          <a:noFill/>
        </p:spPr>
        <p:txBody>
          <a:bodyPr wrap="none" rtlCol="1">
            <a:spAutoFit/>
          </a:bodyPr>
          <a:lstStyle/>
          <a:p>
            <a:pPr>
              <a:lnSpc>
                <a:spcPct val="150000"/>
              </a:lnSpc>
            </a:pPr>
            <a:r>
              <a:rPr lang="he-IL" sz="2000" dirty="0" err="1">
                <a:latin typeface="Guttman David" panose="02010401010101010101" pitchFamily="2" charset="-79"/>
                <a:cs typeface="Guttman David" panose="02010401010101010101" pitchFamily="2" charset="-79"/>
              </a:rPr>
              <a:t>חִקּוּי</a:t>
            </a:r>
            <a:r>
              <a:rPr lang="he-IL" sz="2000" dirty="0">
                <a:latin typeface="Guttman David" panose="02010401010101010101" pitchFamily="2" charset="-79"/>
                <a:cs typeface="Guttman David" panose="02010401010101010101" pitchFamily="2" charset="-79"/>
              </a:rPr>
              <a:t> סִימַן הַנִּקּוּד בִּתְנוּעָה:</a:t>
            </a:r>
          </a:p>
          <a:p>
            <a:pPr>
              <a:lnSpc>
                <a:spcPct val="150000"/>
              </a:lnSpc>
            </a:pPr>
            <a:r>
              <a:rPr lang="he-IL" sz="2000" b="1" dirty="0" smtClean="0">
                <a:latin typeface="Guttman David" panose="02010401010101010101" pitchFamily="2" charset="-79"/>
                <a:cs typeface="Guttman David" panose="02010401010101010101" pitchFamily="2" charset="-79"/>
              </a:rPr>
              <a:t>שׁוּרוּק</a:t>
            </a:r>
            <a:r>
              <a:rPr lang="he-IL" sz="2000" b="1" dirty="0">
                <a:latin typeface="Guttman David" panose="02010401010101010101" pitchFamily="2" charset="-79"/>
                <a:cs typeface="Guttman David" panose="02010401010101010101" pitchFamily="2" charset="-79"/>
              </a:rPr>
              <a:t> </a:t>
            </a:r>
            <a:r>
              <a:rPr lang="he-IL" sz="2000" dirty="0" smtClean="0">
                <a:latin typeface="Guttman David" panose="02010401010101010101" pitchFamily="2" charset="-79"/>
                <a:cs typeface="Guttman David" panose="02010401010101010101" pitchFamily="2" charset="-79"/>
              </a:rPr>
              <a:t>- </a:t>
            </a:r>
            <a:r>
              <a:rPr lang="he-IL" sz="2000" dirty="0" smtClean="0">
                <a:solidFill>
                  <a:schemeClr val="tx1">
                    <a:lumMod val="75000"/>
                    <a:lumOff val="25000"/>
                  </a:schemeClr>
                </a:solidFill>
                <a:latin typeface="Guttman David" panose="02010401010101010101" pitchFamily="2" charset="-79"/>
                <a:cs typeface="Guttman David" panose="02010401010101010101" pitchFamily="2" charset="-79"/>
              </a:rPr>
              <a:t>מְנִיחִים </a:t>
            </a:r>
            <a:r>
              <a:rPr lang="he-IL" sz="2000" dirty="0">
                <a:solidFill>
                  <a:schemeClr val="tx1">
                    <a:lumMod val="75000"/>
                    <a:lumOff val="25000"/>
                  </a:schemeClr>
                </a:solidFill>
                <a:latin typeface="Guttman David" panose="02010401010101010101" pitchFamily="2" charset="-79"/>
                <a:cs typeface="Guttman David" panose="02010401010101010101" pitchFamily="2" charset="-79"/>
              </a:rPr>
              <a:t>אֶגְרוֹף עַל בֵּית הֶחָזֶה</a:t>
            </a:r>
            <a:r>
              <a:rPr lang="he-IL" sz="2000" dirty="0" smtClean="0">
                <a:solidFill>
                  <a:schemeClr val="tx1">
                    <a:lumMod val="75000"/>
                    <a:lumOff val="25000"/>
                  </a:schemeClr>
                </a:solidFill>
                <a:latin typeface="Guttman David" panose="02010401010101010101" pitchFamily="2" charset="-79"/>
                <a:cs typeface="Guttman David" panose="02010401010101010101" pitchFamily="2" charset="-79"/>
              </a:rPr>
              <a:t>.</a:t>
            </a:r>
          </a:p>
          <a:p>
            <a:pPr>
              <a:lnSpc>
                <a:spcPct val="150000"/>
              </a:lnSpc>
            </a:pPr>
            <a:r>
              <a:rPr lang="he-IL" sz="2000" b="1" dirty="0" smtClean="0">
                <a:latin typeface="Guttman David" panose="02010401010101010101" pitchFamily="2" charset="-79"/>
                <a:cs typeface="Guttman David" panose="02010401010101010101" pitchFamily="2" charset="-79"/>
              </a:rPr>
              <a:t>קֻבּוּץ</a:t>
            </a:r>
            <a:r>
              <a:rPr lang="he-IL" sz="2000" dirty="0" smtClean="0">
                <a:latin typeface="Guttman David" panose="02010401010101010101" pitchFamily="2" charset="-79"/>
                <a:cs typeface="Guttman David" panose="02010401010101010101" pitchFamily="2" charset="-79"/>
              </a:rPr>
              <a:t> - </a:t>
            </a:r>
            <a:r>
              <a:rPr lang="he-IL" sz="2000" dirty="0" smtClean="0">
                <a:solidFill>
                  <a:schemeClr val="tx1">
                    <a:lumMod val="75000"/>
                    <a:lumOff val="25000"/>
                  </a:schemeClr>
                </a:solidFill>
                <a:latin typeface="Guttman David" panose="02010401010101010101" pitchFamily="2" charset="-79"/>
                <a:cs typeface="Guttman David" panose="02010401010101010101" pitchFamily="2" charset="-79"/>
              </a:rPr>
              <a:t>3 אֶגְרוֹפִים נִקְמָצִים זֶה </a:t>
            </a:r>
            <a:r>
              <a:rPr lang="he-IL" sz="2000" dirty="0">
                <a:solidFill>
                  <a:schemeClr val="tx1">
                    <a:lumMod val="75000"/>
                    <a:lumOff val="25000"/>
                  </a:schemeClr>
                </a:solidFill>
                <a:latin typeface="Guttman David" panose="02010401010101010101" pitchFamily="2" charset="-79"/>
                <a:cs typeface="Guttman David" panose="02010401010101010101" pitchFamily="2" charset="-79"/>
              </a:rPr>
              <a:t>אַחַר זֶה </a:t>
            </a:r>
            <a:endParaRPr lang="he-IL" sz="2000" dirty="0" smtClean="0">
              <a:solidFill>
                <a:schemeClr val="tx1">
                  <a:lumMod val="75000"/>
                  <a:lumOff val="25000"/>
                </a:schemeClr>
              </a:solidFill>
              <a:latin typeface="Guttman David" panose="02010401010101010101" pitchFamily="2" charset="-79"/>
              <a:cs typeface="Guttman David" panose="02010401010101010101" pitchFamily="2" charset="-79"/>
            </a:endParaRPr>
          </a:p>
          <a:p>
            <a:pPr>
              <a:lnSpc>
                <a:spcPct val="150000"/>
              </a:lnSpc>
            </a:pPr>
            <a:r>
              <a:rPr lang="he-IL" sz="2000" dirty="0" err="1" smtClean="0">
                <a:solidFill>
                  <a:schemeClr val="tx1">
                    <a:lumMod val="75000"/>
                    <a:lumOff val="25000"/>
                  </a:schemeClr>
                </a:solidFill>
                <a:latin typeface="Guttman David" panose="02010401010101010101" pitchFamily="2" charset="-79"/>
                <a:cs typeface="Guttman David" panose="02010401010101010101" pitchFamily="2" charset="-79"/>
              </a:rPr>
              <a:t>בָּאֲוִיר</a:t>
            </a:r>
            <a:r>
              <a:rPr lang="he-IL" sz="2000" dirty="0">
                <a:solidFill>
                  <a:schemeClr val="tx1">
                    <a:lumMod val="75000"/>
                    <a:lumOff val="25000"/>
                  </a:schemeClr>
                </a:solidFill>
                <a:latin typeface="Guttman David" panose="02010401010101010101" pitchFamily="2" charset="-79"/>
                <a:cs typeface="Guttman David" panose="02010401010101010101" pitchFamily="2" charset="-79"/>
              </a:rPr>
              <a:t>: </a:t>
            </a:r>
            <a:r>
              <a:rPr lang="he-IL" sz="2000" dirty="0" smtClean="0">
                <a:solidFill>
                  <a:schemeClr val="tx1">
                    <a:lumMod val="75000"/>
                    <a:lumOff val="25000"/>
                  </a:schemeClr>
                </a:solidFill>
                <a:latin typeface="Guttman David" panose="02010401010101010101" pitchFamily="2" charset="-79"/>
                <a:cs typeface="Guttman David" panose="02010401010101010101" pitchFamily="2" charset="-79"/>
              </a:rPr>
              <a:t>אֶגְרוֹף יָמִין, אֶגְרוֹף שְׂמֹאל וְיָמִין</a:t>
            </a:r>
            <a:r>
              <a:rPr lang="he-IL" sz="2000" dirty="0">
                <a:solidFill>
                  <a:schemeClr val="tx1">
                    <a:lumMod val="75000"/>
                    <a:lumOff val="25000"/>
                  </a:schemeClr>
                </a:solidFill>
                <a:latin typeface="Guttman David" panose="02010401010101010101" pitchFamily="2" charset="-79"/>
                <a:cs typeface="Guttman David" panose="02010401010101010101" pitchFamily="2" charset="-79"/>
              </a:rPr>
              <a:t>. </a:t>
            </a:r>
            <a:endParaRPr lang="en-US" sz="2000" dirty="0" smtClean="0">
              <a:solidFill>
                <a:schemeClr val="tx1">
                  <a:lumMod val="75000"/>
                  <a:lumOff val="25000"/>
                </a:schemeClr>
              </a:solidFill>
              <a:latin typeface="David" panose="020E0502060401010101" pitchFamily="34" charset="-79"/>
              <a:cs typeface="Guttman David" panose="02010401010101010101" pitchFamily="2" charset="-79"/>
            </a:endParaRPr>
          </a:p>
          <a:p>
            <a:pPr>
              <a:lnSpc>
                <a:spcPct val="150000"/>
              </a:lnSpc>
            </a:pPr>
            <a:r>
              <a:rPr lang="he-IL" sz="2000" dirty="0" smtClean="0">
                <a:solidFill>
                  <a:schemeClr val="tx1">
                    <a:lumMod val="75000"/>
                    <a:lumOff val="25000"/>
                  </a:schemeClr>
                </a:solidFill>
                <a:latin typeface="Guttman David" panose="02010401010101010101" pitchFamily="2" charset="-79"/>
                <a:cs typeface="Guttman David" panose="02010401010101010101" pitchFamily="2" charset="-79"/>
              </a:rPr>
              <a:t>מִלְּמַעְלָה </a:t>
            </a:r>
            <a:r>
              <a:rPr lang="he-IL" sz="2000" dirty="0">
                <a:solidFill>
                  <a:schemeClr val="tx1">
                    <a:lumMod val="75000"/>
                    <a:lumOff val="25000"/>
                  </a:schemeClr>
                </a:solidFill>
                <a:latin typeface="Guttman David" panose="02010401010101010101" pitchFamily="2" charset="-79"/>
                <a:cs typeface="Guttman David" panose="02010401010101010101" pitchFamily="2" charset="-79"/>
              </a:rPr>
              <a:t>– בַּאֲלַכְסוֹן כְּלַפֵּי מַטָּה </a:t>
            </a:r>
            <a:r>
              <a:rPr lang="he-IL" sz="2000" dirty="0" smtClean="0">
                <a:solidFill>
                  <a:schemeClr val="tx1">
                    <a:lumMod val="75000"/>
                    <a:lumOff val="25000"/>
                  </a:schemeClr>
                </a:solidFill>
                <a:latin typeface="Guttman David" panose="02010401010101010101" pitchFamily="2" charset="-79"/>
                <a:cs typeface="Guttman David" panose="02010401010101010101" pitchFamily="2" charset="-79"/>
              </a:rPr>
              <a:t>וְיָמִינָה.</a:t>
            </a:r>
          </a:p>
          <a:p>
            <a:pPr>
              <a:lnSpc>
                <a:spcPct val="150000"/>
              </a:lnSpc>
            </a:pPr>
            <a:r>
              <a:rPr lang="he-IL" sz="2000" dirty="0">
                <a:solidFill>
                  <a:schemeClr val="tx1">
                    <a:lumMod val="75000"/>
                    <a:lumOff val="25000"/>
                  </a:schemeClr>
                </a:solidFill>
                <a:latin typeface="Guttman David" panose="02010401010101010101" pitchFamily="2" charset="-79"/>
                <a:cs typeface="Guttman David" panose="02010401010101010101" pitchFamily="2" charset="-79"/>
              </a:rPr>
              <a:t>הַמַּנְחֶה שֶׁעוֹמֵד מוּל הַיְּלָדִים יַצִּיג תְּמוּנַת</a:t>
            </a:r>
          </a:p>
          <a:p>
            <a:pPr>
              <a:lnSpc>
                <a:spcPct val="150000"/>
              </a:lnSpc>
            </a:pPr>
            <a:r>
              <a:rPr lang="he-IL" sz="2000" dirty="0" smtClean="0">
                <a:solidFill>
                  <a:schemeClr val="tx1">
                    <a:lumMod val="75000"/>
                    <a:lumOff val="25000"/>
                  </a:schemeClr>
                </a:solidFill>
                <a:latin typeface="Guttman David" panose="02010401010101010101" pitchFamily="2" charset="-79"/>
                <a:cs typeface="Guttman David" panose="02010401010101010101" pitchFamily="2" charset="-79"/>
              </a:rPr>
              <a:t>מַרְאָה.</a:t>
            </a:r>
            <a:endParaRPr lang="he-IL" dirty="0" smtClean="0">
              <a:solidFill>
                <a:schemeClr val="tx1">
                  <a:lumMod val="75000"/>
                  <a:lumOff val="25000"/>
                </a:schemeClr>
              </a:solidFill>
              <a:latin typeface="Guttman David" panose="02010401010101010101" pitchFamily="2" charset="-79"/>
              <a:cs typeface="Guttman David" panose="02010401010101010101" pitchFamily="2" charset="-79"/>
            </a:endParaRPr>
          </a:p>
          <a:p>
            <a:endParaRPr lang="he-IL" dirty="0">
              <a:latin typeface="Guttman David" panose="02010401010101010101" pitchFamily="2" charset="-79"/>
              <a:cs typeface="Guttman David" panose="02010401010101010101" pitchFamily="2" charset="-79"/>
            </a:endParaRPr>
          </a:p>
          <a:p>
            <a:r>
              <a:rPr lang="he-IL" sz="2000" dirty="0" err="1">
                <a:latin typeface="Guttman David" panose="02010401010101010101" pitchFamily="2" charset="-79"/>
                <a:cs typeface="Guttman David" panose="02010401010101010101" pitchFamily="2" charset="-79"/>
              </a:rPr>
              <a:t>חִקּוּי</a:t>
            </a:r>
            <a:r>
              <a:rPr lang="he-IL" sz="2000" dirty="0">
                <a:latin typeface="Guttman David" panose="02010401010101010101" pitchFamily="2" charset="-79"/>
                <a:cs typeface="Guttman David" panose="02010401010101010101" pitchFamily="2" charset="-79"/>
              </a:rPr>
              <a:t> תְּנוּעַת </a:t>
            </a:r>
            <a:r>
              <a:rPr lang="he-IL" sz="2000" dirty="0" err="1">
                <a:latin typeface="Guttman David" panose="02010401010101010101" pitchFamily="2" charset="-79"/>
                <a:cs typeface="Guttman David" panose="02010401010101010101" pitchFamily="2" charset="-79"/>
              </a:rPr>
              <a:t>הַשְּׂפָתַיִם</a:t>
            </a:r>
            <a:r>
              <a:rPr lang="he-IL" sz="2000" dirty="0" smtClean="0">
                <a:latin typeface="Guttman David" panose="02010401010101010101" pitchFamily="2" charset="-79"/>
                <a:cs typeface="Guttman David" panose="02010401010101010101" pitchFamily="2" charset="-79"/>
              </a:rPr>
              <a:t>: </a:t>
            </a:r>
          </a:p>
          <a:p>
            <a:pPr>
              <a:lnSpc>
                <a:spcPct val="150000"/>
              </a:lnSpc>
            </a:pPr>
            <a:r>
              <a:rPr lang="he-IL" sz="2000" dirty="0">
                <a:solidFill>
                  <a:schemeClr val="tx1">
                    <a:lumMod val="75000"/>
                    <a:lumOff val="25000"/>
                  </a:schemeClr>
                </a:solidFill>
                <a:latin typeface="Guttman David" panose="02010401010101010101" pitchFamily="2" charset="-79"/>
                <a:cs typeface="Guttman David" panose="02010401010101010101" pitchFamily="2" charset="-79"/>
              </a:rPr>
              <a:t>כַּפּוֹת </a:t>
            </a:r>
            <a:r>
              <a:rPr lang="he-IL" sz="2000" dirty="0" err="1">
                <a:solidFill>
                  <a:schemeClr val="tx1">
                    <a:lumMod val="75000"/>
                    <a:lumOff val="25000"/>
                  </a:schemeClr>
                </a:solidFill>
                <a:latin typeface="Guttman David" panose="02010401010101010101" pitchFamily="2" charset="-79"/>
                <a:cs typeface="Guttman David" panose="02010401010101010101" pitchFamily="2" charset="-79"/>
              </a:rPr>
              <a:t>הַיָּדַיִם</a:t>
            </a:r>
            <a:r>
              <a:rPr lang="he-IL" sz="2000" dirty="0">
                <a:solidFill>
                  <a:schemeClr val="tx1">
                    <a:lumMod val="75000"/>
                    <a:lumOff val="25000"/>
                  </a:schemeClr>
                </a:solidFill>
                <a:latin typeface="Guttman David" panose="02010401010101010101" pitchFamily="2" charset="-79"/>
                <a:cs typeface="Guttman David" panose="02010401010101010101" pitchFamily="2" charset="-79"/>
              </a:rPr>
              <a:t> </a:t>
            </a:r>
            <a:r>
              <a:rPr lang="he-IL" sz="2000" dirty="0" smtClean="0">
                <a:solidFill>
                  <a:schemeClr val="tx1">
                    <a:lumMod val="75000"/>
                    <a:lumOff val="25000"/>
                  </a:schemeClr>
                </a:solidFill>
                <a:latin typeface="Guttman David" panose="02010401010101010101" pitchFamily="2" charset="-79"/>
                <a:cs typeface="Guttman David" panose="02010401010101010101" pitchFamily="2" charset="-79"/>
              </a:rPr>
              <a:t>יוֹצְרוֹת </a:t>
            </a:r>
            <a:r>
              <a:rPr lang="he-IL" sz="2000" dirty="0">
                <a:solidFill>
                  <a:schemeClr val="tx1">
                    <a:lumMod val="75000"/>
                    <a:lumOff val="25000"/>
                  </a:schemeClr>
                </a:solidFill>
                <a:latin typeface="Guttman David" panose="02010401010101010101" pitchFamily="2" charset="-79"/>
                <a:cs typeface="Guttman David" panose="02010401010101010101" pitchFamily="2" charset="-79"/>
              </a:rPr>
              <a:t>עִגּוּל סְבִיב </a:t>
            </a:r>
            <a:r>
              <a:rPr lang="he-IL" sz="2000" dirty="0" smtClean="0">
                <a:solidFill>
                  <a:schemeClr val="tx1">
                    <a:lumMod val="75000"/>
                    <a:lumOff val="25000"/>
                  </a:schemeClr>
                </a:solidFill>
                <a:latin typeface="Guttman David" panose="02010401010101010101" pitchFamily="2" charset="-79"/>
                <a:cs typeface="Guttman David" panose="02010401010101010101" pitchFamily="2" charset="-79"/>
              </a:rPr>
              <a:t>הַפֶּה</a:t>
            </a:r>
          </a:p>
          <a:p>
            <a:pPr>
              <a:lnSpc>
                <a:spcPct val="150000"/>
              </a:lnSpc>
            </a:pPr>
            <a:r>
              <a:rPr lang="he-IL" sz="2000" dirty="0" smtClean="0">
                <a:solidFill>
                  <a:schemeClr val="tx1">
                    <a:lumMod val="75000"/>
                    <a:lumOff val="25000"/>
                  </a:schemeClr>
                </a:solidFill>
                <a:latin typeface="Guttman David" panose="02010401010101010101" pitchFamily="2" charset="-79"/>
                <a:cs typeface="Guttman David" panose="02010401010101010101" pitchFamily="2" charset="-79"/>
              </a:rPr>
              <a:t>כְּמוֹ רַמְקוֹל.</a:t>
            </a:r>
            <a:endParaRPr lang="he-IL" sz="2000" dirty="0">
              <a:solidFill>
                <a:schemeClr val="tx1">
                  <a:lumMod val="75000"/>
                  <a:lumOff val="25000"/>
                </a:schemeClr>
              </a:solidFill>
              <a:latin typeface="Guttman David" panose="02010401010101010101" pitchFamily="2" charset="-79"/>
              <a:cs typeface="Guttman David" panose="02010401010101010101" pitchFamily="2" charset="-79"/>
            </a:endParaRPr>
          </a:p>
        </p:txBody>
      </p:sp>
    </p:spTree>
    <p:extLst>
      <p:ext uri="{BB962C8B-B14F-4D97-AF65-F5344CB8AC3E}">
        <p14:creationId xmlns:p14="http://schemas.microsoft.com/office/powerpoint/2010/main" val="4002110989"/>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מלבן 8"/>
          <p:cNvSpPr/>
          <p:nvPr/>
        </p:nvSpPr>
        <p:spPr>
          <a:xfrm>
            <a:off x="2996953" y="851390"/>
            <a:ext cx="2919031" cy="2400657"/>
          </a:xfrm>
          <a:prstGeom prst="rect">
            <a:avLst/>
          </a:prstGeom>
        </p:spPr>
        <p:txBody>
          <a:bodyPr wrap="square">
            <a:spAutoFit/>
          </a:bodyPr>
          <a:lstStyle/>
          <a:p>
            <a:pPr>
              <a:lnSpc>
                <a:spcPct val="150000"/>
              </a:lnSpc>
            </a:pP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אֶת </a:t>
            </a:r>
            <a:r>
              <a:rPr lang="he-IL" sz="2400" dirty="0" err="1">
                <a:solidFill>
                  <a:schemeClr val="tx1">
                    <a:lumMod val="75000"/>
                    <a:lumOff val="25000"/>
                  </a:schemeClr>
                </a:solidFill>
                <a:latin typeface="Guttman Hatzvi" panose="02010401010101010101" pitchFamily="2" charset="-79"/>
                <a:cs typeface="Guttman Hatzvi" panose="02010401010101010101" pitchFamily="2" charset="-79"/>
              </a:rPr>
              <a:t>הַשְּׂפָתַיִם</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 </a:t>
            </a:r>
          </a:p>
          <a:p>
            <a:pPr>
              <a:lnSpc>
                <a:spcPct val="150000"/>
              </a:lnSpc>
            </a:pP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נְשַׁרְבֵּב קָדִימָה </a:t>
            </a:r>
          </a:p>
          <a:p>
            <a:pPr>
              <a:lnSpc>
                <a:spcPct val="150000"/>
              </a:lnSpc>
            </a:pP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כְּמוֹ</a:t>
            </a:r>
            <a:r>
              <a:rPr lang="he-IL" sz="2800" dirty="0" smtClean="0">
                <a:solidFill>
                  <a:schemeClr val="tx1">
                    <a:lumMod val="75000"/>
                    <a:lumOff val="25000"/>
                  </a:schemeClr>
                </a:solidFill>
                <a:latin typeface="Guttman Hatzvi" panose="02010401010101010101" pitchFamily="2" charset="-79"/>
                <a:cs typeface="Guttman Hatzvi" panose="02010401010101010101" pitchFamily="2" charset="-79"/>
              </a:rPr>
              <a:t> </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נְשִׁיקָה </a:t>
            </a: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אוּ</a:t>
            </a:r>
            <a:endParaRPr lang="en-US" sz="2800" b="1" dirty="0" smtClean="0">
              <a:solidFill>
                <a:schemeClr val="tx1">
                  <a:lumMod val="75000"/>
                  <a:lumOff val="25000"/>
                </a:schemeClr>
              </a:solidFill>
              <a:latin typeface="Guttman Hatzvi" panose="02010401010101010101" pitchFamily="2" charset="-79"/>
              <a:cs typeface="Guttman Hatzvi" panose="02010401010101010101" pitchFamily="2" charset="-79"/>
            </a:endParaRPr>
          </a:p>
          <a:p>
            <a:pPr>
              <a:lnSpc>
                <a:spcPct val="150000"/>
              </a:lnSpc>
            </a:pP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וְ...</a:t>
            </a:r>
          </a:p>
        </p:txBody>
      </p:sp>
      <p:sp>
        <p:nvSpPr>
          <p:cNvPr id="2" name="מלבן 1"/>
          <p:cNvSpPr/>
          <p:nvPr/>
        </p:nvSpPr>
        <p:spPr>
          <a:xfrm>
            <a:off x="-99392" y="3333923"/>
            <a:ext cx="3392710" cy="2462213"/>
          </a:xfrm>
          <a:prstGeom prst="rect">
            <a:avLst/>
          </a:prstGeom>
        </p:spPr>
        <p:txBody>
          <a:bodyPr wrap="square">
            <a:spAutoFit/>
          </a:bodyPr>
          <a:lstStyle/>
          <a:p>
            <a:pPr lvl="0"/>
            <a:r>
              <a:rPr lang="he-IL" sz="2400" dirty="0">
                <a:solidFill>
                  <a:srgbClr val="0070C0"/>
                </a:solidFill>
                <a:latin typeface="Guttman Hatzvi" panose="02010401010101010101" pitchFamily="2" charset="-79"/>
                <a:cs typeface="Guttman Hatzvi" panose="02010401010101010101" pitchFamily="2" charset="-79"/>
              </a:rPr>
              <a:t>אֶת </a:t>
            </a:r>
            <a:r>
              <a:rPr lang="he-IL" sz="2800" dirty="0" smtClean="0">
                <a:solidFill>
                  <a:srgbClr val="0070C0"/>
                </a:solidFill>
                <a:latin typeface="Guttman Hatzvi" panose="02010401010101010101" pitchFamily="2" charset="-79"/>
                <a:cs typeface="Guttman Hatzvi" panose="02010401010101010101" pitchFamily="2" charset="-79"/>
              </a:rPr>
              <a:t>כַּ</a:t>
            </a:r>
            <a:r>
              <a:rPr lang="he-IL" sz="2800" b="1" dirty="0" smtClean="0">
                <a:solidFill>
                  <a:srgbClr val="0070C0"/>
                </a:solidFill>
                <a:latin typeface="Guttman Hatzvi" panose="02010401010101010101" pitchFamily="2" charset="-79"/>
                <a:cs typeface="Guttman Hatzvi" panose="02010401010101010101" pitchFamily="2" charset="-79"/>
              </a:rPr>
              <a:t>פּוֹת</a:t>
            </a:r>
            <a:r>
              <a:rPr lang="he-IL" sz="2400" dirty="0" smtClean="0">
                <a:solidFill>
                  <a:srgbClr val="0070C0"/>
                </a:solidFill>
                <a:latin typeface="Guttman Hatzvi" panose="02010401010101010101" pitchFamily="2" charset="-79"/>
                <a:cs typeface="Guttman Hatzvi" panose="02010401010101010101" pitchFamily="2" charset="-79"/>
              </a:rPr>
              <a:t> </a:t>
            </a:r>
            <a:r>
              <a:rPr lang="he-IL" sz="2400" dirty="0" err="1">
                <a:solidFill>
                  <a:srgbClr val="0070C0"/>
                </a:solidFill>
                <a:latin typeface="Guttman Hatzvi" panose="02010401010101010101" pitchFamily="2" charset="-79"/>
                <a:cs typeface="Guttman Hatzvi" panose="02010401010101010101" pitchFamily="2" charset="-79"/>
              </a:rPr>
              <a:t>הַיָּדַיִם</a:t>
            </a:r>
            <a:r>
              <a:rPr lang="he-IL" sz="2400" dirty="0">
                <a:solidFill>
                  <a:srgbClr val="0070C0"/>
                </a:solidFill>
                <a:latin typeface="Guttman Hatzvi" panose="02010401010101010101" pitchFamily="2" charset="-79"/>
                <a:cs typeface="Guttman Hatzvi" panose="02010401010101010101" pitchFamily="2" charset="-79"/>
              </a:rPr>
              <a:t> </a:t>
            </a:r>
          </a:p>
          <a:p>
            <a:pPr lvl="0">
              <a:lnSpc>
                <a:spcPct val="150000"/>
              </a:lnSpc>
            </a:pPr>
            <a:r>
              <a:rPr lang="he-IL" sz="2400" dirty="0">
                <a:solidFill>
                  <a:srgbClr val="0070C0"/>
                </a:solidFill>
                <a:latin typeface="Guttman Hatzvi" panose="02010401010101010101" pitchFamily="2" charset="-79"/>
                <a:cs typeface="Guttman Hatzvi" panose="02010401010101010101" pitchFamily="2" charset="-79"/>
              </a:rPr>
              <a:t>נְעַגֵּל </a:t>
            </a:r>
            <a:r>
              <a:rPr lang="he-IL" sz="2800" b="1" dirty="0">
                <a:solidFill>
                  <a:srgbClr val="0070C0"/>
                </a:solidFill>
                <a:latin typeface="Guttman Hatzvi" panose="02010401010101010101" pitchFamily="2" charset="-79"/>
                <a:cs typeface="Guttman Hatzvi" panose="02010401010101010101" pitchFamily="2" charset="-79"/>
              </a:rPr>
              <a:t>כְּמוֹ רַמְקוֹל,</a:t>
            </a:r>
          </a:p>
          <a:p>
            <a:pPr lvl="0">
              <a:lnSpc>
                <a:spcPct val="150000"/>
              </a:lnSpc>
            </a:pPr>
            <a:r>
              <a:rPr lang="he-IL" sz="2400" dirty="0">
                <a:solidFill>
                  <a:srgbClr val="0070C0"/>
                </a:solidFill>
                <a:latin typeface="Guttman Hatzvi" panose="02010401010101010101" pitchFamily="2" charset="-79"/>
                <a:cs typeface="Guttman Hatzvi" panose="02010401010101010101" pitchFamily="2" charset="-79"/>
              </a:rPr>
              <a:t>וְנִקְרָא </a:t>
            </a:r>
            <a:r>
              <a:rPr lang="he-IL" sz="2800" b="1" dirty="0">
                <a:solidFill>
                  <a:srgbClr val="0070C0"/>
                </a:solidFill>
                <a:latin typeface="Guttman Hatzvi" panose="02010401010101010101" pitchFamily="2" charset="-79"/>
                <a:cs typeface="Guttman Hatzvi" panose="02010401010101010101" pitchFamily="2" charset="-79"/>
              </a:rPr>
              <a:t>בְּקוֹל: </a:t>
            </a:r>
          </a:p>
          <a:p>
            <a:pPr lvl="0">
              <a:lnSpc>
                <a:spcPct val="150000"/>
              </a:lnSpc>
            </a:pPr>
            <a:r>
              <a:rPr lang="he-IL" sz="2800" b="1" dirty="0">
                <a:solidFill>
                  <a:srgbClr val="0070C0"/>
                </a:solidFill>
                <a:latin typeface="Guttman Hatzvi" panose="02010401010101010101" pitchFamily="2" charset="-79"/>
                <a:cs typeface="Guttman Hatzvi" panose="02010401010101010101" pitchFamily="2" charset="-79"/>
              </a:rPr>
              <a:t>שׁוּרוּק </a:t>
            </a:r>
            <a:r>
              <a:rPr lang="he-IL" sz="2800" b="1" dirty="0" smtClean="0">
                <a:solidFill>
                  <a:srgbClr val="0070C0"/>
                </a:solidFill>
                <a:latin typeface="Guttman Hatzvi" panose="02010401010101010101" pitchFamily="2" charset="-79"/>
                <a:cs typeface="Guttman Hatzvi" panose="02010401010101010101" pitchFamily="2" charset="-79"/>
              </a:rPr>
              <a:t>וְקֻבּוּץ!</a:t>
            </a:r>
          </a:p>
        </p:txBody>
      </p:sp>
      <p:sp>
        <p:nvSpPr>
          <p:cNvPr id="4" name="מציין מיקום של מספר שקופית 3"/>
          <p:cNvSpPr>
            <a:spLocks noGrp="1"/>
          </p:cNvSpPr>
          <p:nvPr>
            <p:ph type="sldNum" sz="quarter" idx="12"/>
          </p:nvPr>
        </p:nvSpPr>
        <p:spPr>
          <a:xfrm>
            <a:off x="6149280" y="8460432"/>
            <a:ext cx="1600200" cy="486833"/>
          </a:xfrm>
        </p:spPr>
        <p:txBody>
          <a:bodyPr/>
          <a:lstStyle/>
          <a:p>
            <a:fld id="{C60840D6-4A80-4F4C-92AD-B99FC8A0C370}" type="slidenum">
              <a:rPr lang="he-IL" smtClean="0"/>
              <a:t>58</a:t>
            </a:fld>
            <a:endParaRPr lang="he-IL"/>
          </a:p>
        </p:txBody>
      </p:sp>
      <p:pic>
        <p:nvPicPr>
          <p:cNvPr id="3" name="תמונה 2"/>
          <p:cNvPicPr>
            <a:picLocks noChangeAspect="1"/>
          </p:cNvPicPr>
          <p:nvPr/>
        </p:nvPicPr>
        <p:blipFill rotWithShape="1">
          <a:blip r:embed="rId3" cstate="print">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l="45527" t="39369" r="11201" b="24450"/>
          <a:stretch/>
        </p:blipFill>
        <p:spPr>
          <a:xfrm>
            <a:off x="1764630" y="2267824"/>
            <a:ext cx="861155" cy="720000"/>
          </a:xfrm>
          <a:prstGeom prst="rect">
            <a:avLst/>
          </a:prstGeom>
        </p:spPr>
      </p:pic>
      <p:pic>
        <p:nvPicPr>
          <p:cNvPr id="5" name="תמונה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565206" y="5436096"/>
            <a:ext cx="2888130" cy="3024000"/>
          </a:xfrm>
          <a:prstGeom prst="rect">
            <a:avLst/>
          </a:prstGeom>
        </p:spPr>
      </p:pic>
      <p:pic>
        <p:nvPicPr>
          <p:cNvPr id="7" name="תמונה 6"/>
          <p:cNvPicPr>
            <a:picLocks noChangeAspect="1"/>
          </p:cNvPicPr>
          <p:nvPr/>
        </p:nvPicPr>
        <p:blipFill>
          <a:blip r:embed="rId6">
            <a:duotone>
              <a:schemeClr val="accent5">
                <a:shade val="45000"/>
                <a:satMod val="135000"/>
              </a:schemeClr>
              <a:prstClr val="white"/>
            </a:duotone>
            <a:extLst>
              <a:ext uri="{BEBA8EAE-BF5A-486C-A8C5-ECC9F3942E4B}">
                <a14:imgProps xmlns:a14="http://schemas.microsoft.com/office/drawing/2010/main">
                  <a14:imgLayer r:embed="rId7">
                    <a14:imgEffect>
                      <a14:sharpenSoften amount="-50000"/>
                    </a14:imgEffect>
                  </a14:imgLayer>
                </a14:imgProps>
              </a:ext>
              <a:ext uri="{28A0092B-C50C-407E-A947-70E740481C1C}">
                <a14:useLocalDpi xmlns:a14="http://schemas.microsoft.com/office/drawing/2010/main" val="0"/>
              </a:ext>
            </a:extLst>
          </a:blip>
          <a:stretch>
            <a:fillRect/>
          </a:stretch>
        </p:blipFill>
        <p:spPr>
          <a:xfrm>
            <a:off x="5642646" y="8451997"/>
            <a:ext cx="591691" cy="566513"/>
          </a:xfrm>
          <a:prstGeom prst="rect">
            <a:avLst/>
          </a:prstGeom>
        </p:spPr>
      </p:pic>
    </p:spTree>
    <p:extLst>
      <p:ext uri="{BB962C8B-B14F-4D97-AF65-F5344CB8AC3E}">
        <p14:creationId xmlns:p14="http://schemas.microsoft.com/office/powerpoint/2010/main" val="4113130943"/>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מלבן 15"/>
          <p:cNvSpPr/>
          <p:nvPr/>
        </p:nvSpPr>
        <p:spPr>
          <a:xfrm>
            <a:off x="76264" y="755577"/>
            <a:ext cx="3136713" cy="2585323"/>
          </a:xfrm>
          <a:prstGeom prst="rect">
            <a:avLst/>
          </a:prstGeom>
        </p:spPr>
        <p:txBody>
          <a:bodyPr wrap="square">
            <a:spAutoFit/>
          </a:bodyPr>
          <a:lstStyle/>
          <a:p>
            <a:pPr>
              <a:lnSpc>
                <a:spcPct val="150000"/>
              </a:lnSpc>
            </a:pP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אָז </a:t>
            </a: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נָשׁוּב </a:t>
            </a: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לָנוּעַ</a:t>
            </a:r>
          </a:p>
          <a:p>
            <a:pPr>
              <a:lnSpc>
                <a:spcPct val="150000"/>
              </a:lnSpc>
            </a:pPr>
            <a:r>
              <a:rPr lang="he-IL" sz="2400" dirty="0" err="1" smtClean="0">
                <a:solidFill>
                  <a:schemeClr val="tx1">
                    <a:lumMod val="75000"/>
                    <a:lumOff val="25000"/>
                  </a:schemeClr>
                </a:solidFill>
                <a:latin typeface="Guttman Hatzvi" panose="02010401010101010101" pitchFamily="2" charset="-79"/>
                <a:cs typeface="Guttman Hatzvi" panose="02010401010101010101" pitchFamily="2" charset="-79"/>
              </a:rPr>
              <a:t>בְּאִזּוּן</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 </a:t>
            </a: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מֻשְׁלָם</a:t>
            </a:r>
            <a:endParaRPr lang="he-IL" sz="2800" b="1" dirty="0">
              <a:solidFill>
                <a:schemeClr val="tx1">
                  <a:lumMod val="75000"/>
                  <a:lumOff val="25000"/>
                </a:schemeClr>
              </a:solidFill>
              <a:latin typeface="Guttman Hatzvi" panose="02010401010101010101" pitchFamily="2" charset="-79"/>
              <a:cs typeface="Guttman Hatzvi" panose="02010401010101010101" pitchFamily="2" charset="-79"/>
            </a:endParaRPr>
          </a:p>
          <a:p>
            <a:pPr>
              <a:lnSpc>
                <a:spcPct val="150000"/>
              </a:lnSpc>
            </a:pP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וְגַם </a:t>
            </a:r>
            <a:r>
              <a:rPr lang="he-IL" sz="2800" b="1" dirty="0" smtClean="0">
                <a:solidFill>
                  <a:srgbClr val="0070C0"/>
                </a:solidFill>
                <a:latin typeface="Guttman Hatzvi" panose="02010401010101010101" pitchFamily="2" charset="-79"/>
                <a:cs typeface="Guttman Hatzvi" panose="02010401010101010101" pitchFamily="2" charset="-79"/>
              </a:rPr>
              <a:t>יוּ </a:t>
            </a:r>
            <a:r>
              <a:rPr lang="he-IL" sz="2800" b="1" dirty="0" err="1">
                <a:solidFill>
                  <a:srgbClr val="0070C0"/>
                </a:solidFill>
                <a:latin typeface="Guttman Hatzvi" panose="02010401010101010101" pitchFamily="2" charset="-79"/>
                <a:cs typeface="Guttman Hatzvi" panose="02010401010101010101" pitchFamily="2" charset="-79"/>
              </a:rPr>
              <a:t>יוּ</a:t>
            </a:r>
            <a:r>
              <a:rPr lang="he-IL" sz="2800" b="1" dirty="0">
                <a:solidFill>
                  <a:srgbClr val="0070C0"/>
                </a:solidFill>
                <a:latin typeface="Guttman Hatzvi" panose="02010401010101010101" pitchFamily="2" charset="-79"/>
                <a:cs typeface="Guttman Hatzvi" panose="02010401010101010101" pitchFamily="2" charset="-79"/>
              </a:rPr>
              <a:t> </a:t>
            </a:r>
            <a:r>
              <a:rPr lang="he-IL" sz="2800" b="1" dirty="0" err="1" smtClean="0">
                <a:solidFill>
                  <a:srgbClr val="0070C0"/>
                </a:solidFill>
                <a:latin typeface="Guttman Hatzvi" panose="02010401010101010101" pitchFamily="2" charset="-79"/>
                <a:cs typeface="Guttman Hatzvi" panose="02010401010101010101" pitchFamily="2" charset="-79"/>
              </a:rPr>
              <a:t>יוּוּוּוּוּוּוּו</a:t>
            </a:r>
            <a:r>
              <a:rPr lang="he-IL" sz="2800" b="1" dirty="0" smtClean="0">
                <a:solidFill>
                  <a:srgbClr val="0070C0"/>
                </a:solidFill>
                <a:latin typeface="Guttman Hatzvi" panose="02010401010101010101" pitchFamily="2" charset="-79"/>
                <a:cs typeface="Guttman Hatzvi" panose="02010401010101010101" pitchFamily="2" charset="-79"/>
              </a:rPr>
              <a:t>ּ </a:t>
            </a:r>
            <a:endParaRPr lang="he-IL" sz="2800" b="1" dirty="0">
              <a:solidFill>
                <a:srgbClr val="0070C0"/>
              </a:solidFill>
              <a:latin typeface="Guttman Hatzvi" panose="02010401010101010101" pitchFamily="2" charset="-79"/>
              <a:cs typeface="Guttman Hatzvi" panose="02010401010101010101" pitchFamily="2" charset="-79"/>
            </a:endParaRPr>
          </a:p>
          <a:p>
            <a:pPr>
              <a:lnSpc>
                <a:spcPct val="150000"/>
              </a:lnSpc>
            </a:pPr>
            <a:r>
              <a:rPr lang="he-IL" sz="2400" dirty="0">
                <a:solidFill>
                  <a:srgbClr val="0070C0"/>
                </a:solidFill>
                <a:latin typeface="Guttman Hatzvi" panose="02010401010101010101" pitchFamily="2" charset="-79"/>
                <a:cs typeface="Guttman Hatzvi" panose="02010401010101010101" pitchFamily="2" charset="-79"/>
              </a:rPr>
              <a:t>בְּשִׁפּוּעַ!!!</a:t>
            </a:r>
            <a:endParaRPr lang="he-IL" sz="2400" dirty="0">
              <a:solidFill>
                <a:srgbClr val="0070C0"/>
              </a:solidFill>
            </a:endParaRPr>
          </a:p>
        </p:txBody>
      </p:sp>
      <p:sp>
        <p:nvSpPr>
          <p:cNvPr id="4" name="מציין מיקום של מספר שקופית 3"/>
          <p:cNvSpPr>
            <a:spLocks noGrp="1"/>
          </p:cNvSpPr>
          <p:nvPr>
            <p:ph type="sldNum" sz="quarter" idx="12"/>
          </p:nvPr>
        </p:nvSpPr>
        <p:spPr>
          <a:xfrm>
            <a:off x="342900" y="8477655"/>
            <a:ext cx="1600200" cy="486833"/>
          </a:xfrm>
        </p:spPr>
        <p:txBody>
          <a:bodyPr/>
          <a:lstStyle/>
          <a:p>
            <a:fld id="{C60840D6-4A80-4F4C-92AD-B99FC8A0C370}" type="slidenum">
              <a:rPr lang="he-IL" smtClean="0"/>
              <a:t>59</a:t>
            </a:fld>
            <a:endParaRPr lang="he-IL"/>
          </a:p>
        </p:txBody>
      </p:sp>
      <p:sp>
        <p:nvSpPr>
          <p:cNvPr id="13" name="מלבן 12"/>
          <p:cNvSpPr/>
          <p:nvPr/>
        </p:nvSpPr>
        <p:spPr>
          <a:xfrm>
            <a:off x="3215626" y="1840920"/>
            <a:ext cx="2805662" cy="1938992"/>
          </a:xfrm>
          <a:prstGeom prst="rect">
            <a:avLst/>
          </a:prstGeom>
        </p:spPr>
        <p:txBody>
          <a:bodyPr wrap="square">
            <a:spAutoFit/>
          </a:bodyPr>
          <a:lstStyle/>
          <a:p>
            <a:pPr>
              <a:lnSpc>
                <a:spcPct val="150000"/>
              </a:lnSpc>
            </a:pP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אֵין </a:t>
            </a: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תְּגוּבָה.</a:t>
            </a:r>
            <a:endParaRPr lang="he-IL" sz="2400" b="1" dirty="0" smtClean="0">
              <a:solidFill>
                <a:schemeClr val="tx1">
                  <a:lumMod val="75000"/>
                  <a:lumOff val="25000"/>
                </a:schemeClr>
              </a:solidFill>
              <a:latin typeface="Guttman Hatzvi" panose="02010401010101010101" pitchFamily="2" charset="-79"/>
              <a:cs typeface="Guttman Hatzvi" panose="02010401010101010101" pitchFamily="2" charset="-79"/>
            </a:endParaRPr>
          </a:p>
          <a:p>
            <a:pPr>
              <a:lnSpc>
                <a:spcPct val="150000"/>
              </a:lnSpc>
            </a:pPr>
            <a:r>
              <a:rPr lang="he-IL" sz="2800" b="1" dirty="0" smtClean="0">
                <a:solidFill>
                  <a:srgbClr val="0070C0"/>
                </a:solidFill>
                <a:latin typeface="Guttman Hatzvi" panose="02010401010101010101" pitchFamily="2" charset="-79"/>
                <a:cs typeface="Guttman Hatzvi" panose="02010401010101010101" pitchFamily="2" charset="-79"/>
              </a:rPr>
              <a:t>אַף </a:t>
            </a:r>
            <a:r>
              <a:rPr lang="he-IL" sz="2800" b="1" dirty="0">
                <a:solidFill>
                  <a:srgbClr val="0070C0"/>
                </a:solidFill>
                <a:latin typeface="Guttman Hatzvi" panose="02010401010101010101" pitchFamily="2" charset="-79"/>
                <a:cs typeface="Guttman Hatzvi" panose="02010401010101010101" pitchFamily="2" charset="-79"/>
              </a:rPr>
              <a:t>לֹא </a:t>
            </a:r>
            <a:r>
              <a:rPr lang="he-IL" sz="2400" dirty="0">
                <a:solidFill>
                  <a:srgbClr val="0070C0"/>
                </a:solidFill>
                <a:latin typeface="Guttman Hatzvi" panose="02010401010101010101" pitchFamily="2" charset="-79"/>
                <a:cs typeface="Guttman Hatzvi" panose="02010401010101010101" pitchFamily="2" charset="-79"/>
              </a:rPr>
              <a:t>צִיּוּץ.</a:t>
            </a:r>
          </a:p>
          <a:p>
            <a:pPr>
              <a:lnSpc>
                <a:spcPct val="150000"/>
              </a:lnSpc>
            </a:pPr>
            <a:r>
              <a:rPr lang="he-IL" sz="2400" dirty="0">
                <a:solidFill>
                  <a:srgbClr val="0070C0"/>
                </a:solidFill>
                <a:latin typeface="Guttman Hatzvi" panose="02010401010101010101" pitchFamily="2" charset="-79"/>
                <a:cs typeface="Guttman Hatzvi" panose="02010401010101010101" pitchFamily="2" charset="-79"/>
              </a:rPr>
              <a:t>הַצֶּמֶד </a:t>
            </a:r>
            <a:r>
              <a:rPr lang="he-IL" sz="2400" dirty="0" smtClean="0">
                <a:solidFill>
                  <a:srgbClr val="0070C0"/>
                </a:solidFill>
                <a:latin typeface="Guttman Hatzvi" panose="02010401010101010101" pitchFamily="2" charset="-79"/>
                <a:cs typeface="Guttman Hatzvi" panose="02010401010101010101" pitchFamily="2" charset="-79"/>
              </a:rPr>
              <a:t>נֶעֱלַם.</a:t>
            </a:r>
          </a:p>
        </p:txBody>
      </p:sp>
      <p:pic>
        <p:nvPicPr>
          <p:cNvPr id="3" name="תמונה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3408" y="3687316"/>
            <a:ext cx="6071114" cy="5565188"/>
          </a:xfrm>
          <a:prstGeom prst="rect">
            <a:avLst/>
          </a:prstGeom>
        </p:spPr>
      </p:pic>
    </p:spTree>
    <p:extLst>
      <p:ext uri="{BB962C8B-B14F-4D97-AF65-F5344CB8AC3E}">
        <p14:creationId xmlns:p14="http://schemas.microsoft.com/office/powerpoint/2010/main" val="143960372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מספר שקופית 1"/>
          <p:cNvSpPr>
            <a:spLocks noGrp="1"/>
          </p:cNvSpPr>
          <p:nvPr>
            <p:ph type="sldNum" sz="quarter" idx="12"/>
          </p:nvPr>
        </p:nvSpPr>
        <p:spPr/>
        <p:txBody>
          <a:bodyPr/>
          <a:lstStyle/>
          <a:p>
            <a:fld id="{C60840D6-4A80-4F4C-92AD-B99FC8A0C370}" type="slidenum">
              <a:rPr lang="he-IL" smtClean="0"/>
              <a:t>6</a:t>
            </a:fld>
            <a:endParaRPr lang="he-IL" dirty="0"/>
          </a:p>
        </p:txBody>
      </p:sp>
      <p:grpSp>
        <p:nvGrpSpPr>
          <p:cNvPr id="3" name="קבוצה 2"/>
          <p:cNvGrpSpPr/>
          <p:nvPr/>
        </p:nvGrpSpPr>
        <p:grpSpPr>
          <a:xfrm>
            <a:off x="0" y="6060068"/>
            <a:ext cx="3818456" cy="1091590"/>
            <a:chOff x="991823" y="3839022"/>
            <a:chExt cx="6262303" cy="1091590"/>
          </a:xfrm>
          <a:solidFill>
            <a:schemeClr val="bg1"/>
          </a:solidFill>
        </p:grpSpPr>
        <p:sp>
          <p:nvSpPr>
            <p:cNvPr id="4" name="TextBox 3">
              <a:hlinkClick r:id="rId2" action="ppaction://hlinksldjump"/>
            </p:cNvPr>
            <p:cNvSpPr txBox="1"/>
            <p:nvPr/>
          </p:nvSpPr>
          <p:spPr>
            <a:xfrm>
              <a:off x="1065007" y="3839022"/>
              <a:ext cx="6189119" cy="515526"/>
            </a:xfrm>
            <a:prstGeom prst="rect">
              <a:avLst/>
            </a:prstGeom>
            <a:grpFill/>
            <a:ln>
              <a:noFill/>
            </a:ln>
          </p:spPr>
          <p:txBody>
            <a:bodyPr wrap="square" rtlCol="1">
              <a:spAutoFit/>
            </a:bodyPr>
            <a:lstStyle/>
            <a:p>
              <a:pPr>
                <a:lnSpc>
                  <a:spcPct val="150000"/>
                </a:lnSpc>
              </a:pPr>
              <a:r>
                <a:rPr lang="he-IL" sz="2000" b="1" dirty="0" smtClean="0">
                  <a:solidFill>
                    <a:srgbClr val="00518E"/>
                  </a:solidFill>
                  <a:latin typeface="Guttman David" panose="02010401010101010101" pitchFamily="2" charset="-79"/>
                  <a:cs typeface="Guttman David" panose="02010401010101010101" pitchFamily="2" charset="-79"/>
                </a:rPr>
                <a:t>הַפְסָקַת אֹכֶל </a:t>
              </a:r>
              <a:r>
                <a:rPr lang="he-IL" sz="2000" b="1" dirty="0">
                  <a:solidFill>
                    <a:srgbClr val="00518E"/>
                  </a:solidFill>
                  <a:latin typeface="Guttman David" panose="02010401010101010101" pitchFamily="2" charset="-79"/>
                  <a:cs typeface="Guttman David" panose="02010401010101010101" pitchFamily="2" charset="-79"/>
                </a:rPr>
                <a:t>– </a:t>
              </a:r>
              <a:r>
                <a:rPr lang="he-IL" sz="2000" b="1" dirty="0" smtClean="0">
                  <a:solidFill>
                    <a:srgbClr val="00518E"/>
                  </a:solidFill>
                  <a:latin typeface="Guttman David" panose="02010401010101010101" pitchFamily="2" charset="-79"/>
                  <a:cs typeface="Guttman David" panose="02010401010101010101" pitchFamily="2" charset="-79"/>
                </a:rPr>
                <a:t> וְהַחֲטָפִים    </a:t>
              </a:r>
              <a:r>
                <a:rPr lang="he-IL" sz="2000" b="1" dirty="0" smtClean="0">
                  <a:solidFill>
                    <a:srgbClr val="00518E"/>
                  </a:solidFill>
                  <a:latin typeface="Guttman David" panose="02010401010101010101" pitchFamily="2" charset="-79"/>
                  <a:cs typeface="Guttman David" panose="02010401010101010101" pitchFamily="2" charset="-79"/>
                </a:rPr>
                <a:t>94  </a:t>
              </a:r>
              <a:endParaRPr lang="he-IL" sz="2000" b="1" dirty="0">
                <a:solidFill>
                  <a:srgbClr val="00518E"/>
                </a:solidFill>
                <a:latin typeface="Guttman David" panose="02010401010101010101" pitchFamily="2" charset="-79"/>
                <a:cs typeface="Guttman David" panose="02010401010101010101" pitchFamily="2" charset="-79"/>
              </a:endParaRPr>
            </a:p>
          </p:txBody>
        </p:sp>
        <p:sp>
          <p:nvSpPr>
            <p:cNvPr id="6" name="מלבן 5"/>
            <p:cNvSpPr/>
            <p:nvPr/>
          </p:nvSpPr>
          <p:spPr>
            <a:xfrm>
              <a:off x="991823" y="4415086"/>
              <a:ext cx="6241257" cy="515526"/>
            </a:xfrm>
            <a:prstGeom prst="rect">
              <a:avLst/>
            </a:prstGeom>
            <a:grpFill/>
            <a:ln>
              <a:noFill/>
            </a:ln>
          </p:spPr>
          <p:txBody>
            <a:bodyPr wrap="square">
              <a:spAutoFit/>
            </a:bodyPr>
            <a:lstStyle/>
            <a:p>
              <a:pPr lvl="0">
                <a:lnSpc>
                  <a:spcPct val="150000"/>
                </a:lnSpc>
              </a:pPr>
              <a:r>
                <a:rPr lang="he-IL" sz="2000" b="1" dirty="0" smtClean="0">
                  <a:latin typeface="Guttman David" panose="02010401010101010101" pitchFamily="2" charset="-79"/>
                  <a:cs typeface="Guttman David" panose="02010401010101010101" pitchFamily="2" charset="-79"/>
                  <a:hlinkClick r:id="rId3" action="ppaction://hlinksldjump"/>
                </a:rPr>
                <a:t>מַאַכְלֵי </a:t>
              </a:r>
              <a:r>
                <a:rPr lang="he-IL" sz="2000" b="1" dirty="0" err="1" smtClean="0">
                  <a:latin typeface="Guttman David" panose="02010401010101010101" pitchFamily="2" charset="-79"/>
                  <a:cs typeface="Guttman David" panose="02010401010101010101" pitchFamily="2" charset="-79"/>
                  <a:hlinkClick r:id="rId3" action="ppaction://hlinksldjump"/>
                </a:rPr>
                <a:t>שְׁוָא</a:t>
              </a:r>
              <a:r>
                <a:rPr lang="en-US" sz="2000" b="1" dirty="0" smtClean="0">
                  <a:latin typeface="Guttman Hatzvi" panose="02010401010101010101" pitchFamily="2" charset="-79"/>
                  <a:cs typeface="Guttman David" panose="02010401010101010101" pitchFamily="2" charset="-79"/>
                  <a:hlinkClick r:id="rId3" action="ppaction://hlinksldjump"/>
                </a:rPr>
                <a:t> </a:t>
              </a:r>
              <a:r>
                <a:rPr lang="en-US" sz="2000" dirty="0" smtClean="0">
                  <a:latin typeface="Guttman Hatzvi" panose="02010401010101010101" pitchFamily="2" charset="-79"/>
                  <a:cs typeface="Guttman David" panose="02010401010101010101" pitchFamily="2" charset="-79"/>
                  <a:hlinkClick r:id="rId3" action="ppaction://hlinksldjump"/>
                </a:rPr>
                <a:t>–</a:t>
              </a:r>
              <a:r>
                <a:rPr lang="en-US" sz="2000" b="1" dirty="0" smtClean="0">
                  <a:latin typeface="Guttman Hatzvi" panose="02010401010101010101" pitchFamily="2" charset="-79"/>
                  <a:cs typeface="Guttman David" panose="02010401010101010101" pitchFamily="2" charset="-79"/>
                  <a:hlinkClick r:id="rId3" action="ppaction://hlinksldjump"/>
                </a:rPr>
                <a:t> </a:t>
              </a:r>
              <a:r>
                <a:rPr lang="he-IL" sz="2000" b="1" dirty="0" smtClean="0">
                  <a:latin typeface="Guttman David" panose="02010401010101010101" pitchFamily="2" charset="-79"/>
                  <a:cs typeface="Guttman David" panose="02010401010101010101" pitchFamily="2" charset="-79"/>
                  <a:hlinkClick r:id="rId3" action="ppaction://hlinksldjump"/>
                </a:rPr>
                <a:t>שִׁי</a:t>
              </a:r>
              <a:r>
                <a:rPr lang="he-IL" sz="2000" b="1" dirty="0" smtClean="0">
                  <a:solidFill>
                    <a:schemeClr val="accent6">
                      <a:lumMod val="50000"/>
                    </a:schemeClr>
                  </a:solidFill>
                  <a:latin typeface="Guttman Hatzvi" panose="02010401010101010101" pitchFamily="2" charset="-79"/>
                  <a:cs typeface="Guttman David" panose="02010401010101010101" pitchFamily="2" charset="-79"/>
                </a:rPr>
                <a:t>ר              </a:t>
              </a:r>
              <a:r>
                <a:rPr lang="he-IL" sz="2000" dirty="0" smtClean="0">
                  <a:latin typeface="Guttman Hatzvi" panose="02010401010101010101" pitchFamily="2" charset="-79"/>
                  <a:cs typeface="Guttman David" panose="02010401010101010101" pitchFamily="2" charset="-79"/>
                </a:rPr>
                <a:t>98</a:t>
              </a:r>
              <a:endParaRPr lang="he-IL" sz="2000" dirty="0">
                <a:latin typeface="Guttman David" panose="02010401010101010101" pitchFamily="2" charset="-79"/>
                <a:cs typeface="Guttman David" panose="02010401010101010101" pitchFamily="2" charset="-79"/>
              </a:endParaRPr>
            </a:p>
          </p:txBody>
        </p:sp>
      </p:grpSp>
      <p:sp>
        <p:nvSpPr>
          <p:cNvPr id="44" name="מלבן 43">
            <a:hlinkClick r:id="rId4" action="ppaction://hlinksldjump"/>
          </p:cNvPr>
          <p:cNvSpPr/>
          <p:nvPr/>
        </p:nvSpPr>
        <p:spPr>
          <a:xfrm>
            <a:off x="1844824" y="1387722"/>
            <a:ext cx="3943994" cy="400110"/>
          </a:xfrm>
          <a:prstGeom prst="rect">
            <a:avLst/>
          </a:prstGeom>
          <a:noFill/>
          <a:ln>
            <a:noFill/>
          </a:ln>
        </p:spPr>
        <p:txBody>
          <a:bodyPr wrap="square">
            <a:spAutoFit/>
          </a:bodyPr>
          <a:lstStyle/>
          <a:p>
            <a:pPr lvl="0"/>
            <a:r>
              <a:rPr lang="he-IL" sz="2000" b="1" dirty="0" smtClean="0">
                <a:solidFill>
                  <a:srgbClr val="00518E"/>
                </a:solidFill>
                <a:latin typeface="Guttman David" panose="02010401010101010101" pitchFamily="2" charset="-79"/>
                <a:cs typeface="Guttman David" panose="02010401010101010101" pitchFamily="2" charset="-79"/>
              </a:rPr>
              <a:t>מַעֲרָכָה חֲמִישִׁית</a:t>
            </a:r>
            <a:r>
              <a:rPr lang="he-IL" sz="2000" dirty="0" smtClean="0">
                <a:solidFill>
                  <a:srgbClr val="00518E"/>
                </a:solidFill>
                <a:latin typeface="Guttman David" panose="02010401010101010101" pitchFamily="2" charset="-79"/>
                <a:cs typeface="Guttman David" panose="02010401010101010101" pitchFamily="2" charset="-79"/>
              </a:rPr>
              <a:t> </a:t>
            </a:r>
            <a:r>
              <a:rPr lang="he-IL" sz="2000" b="1" dirty="0" smtClean="0">
                <a:solidFill>
                  <a:srgbClr val="00518E"/>
                </a:solidFill>
                <a:latin typeface="Guttman David" panose="02010401010101010101" pitchFamily="2" charset="-79"/>
                <a:cs typeface="Guttman David" panose="02010401010101010101" pitchFamily="2" charset="-79"/>
              </a:rPr>
              <a:t>– צֵירֵי  וְסֶגּוֹל   </a:t>
            </a:r>
            <a:r>
              <a:rPr lang="he-IL" sz="2000" b="1" dirty="0" smtClean="0">
                <a:solidFill>
                  <a:srgbClr val="00518E"/>
                </a:solidFill>
                <a:latin typeface="Guttman David" panose="02010401010101010101" pitchFamily="2" charset="-79"/>
                <a:cs typeface="Guttman David" panose="02010401010101010101" pitchFamily="2" charset="-79"/>
              </a:rPr>
              <a:t>72 </a:t>
            </a:r>
            <a:endParaRPr lang="he-IL" sz="2000" b="1" baseline="-25000" dirty="0" smtClean="0">
              <a:solidFill>
                <a:srgbClr val="00518E"/>
              </a:solidFill>
              <a:latin typeface="Guttman David" panose="02010401010101010101" pitchFamily="2" charset="-79"/>
              <a:cs typeface="Guttman David" panose="02010401010101010101" pitchFamily="2" charset="-79"/>
            </a:endParaRPr>
          </a:p>
        </p:txBody>
      </p:sp>
      <p:pic>
        <p:nvPicPr>
          <p:cNvPr id="55" name="תמונה 54"/>
          <p:cNvPicPr>
            <a:picLocks noChangeAspect="1"/>
          </p:cNvPicPr>
          <p:nvPr/>
        </p:nvPicPr>
        <p:blipFill rotWithShape="1">
          <a:blip r:embed="rId5">
            <a:extLst>
              <a:ext uri="{BEBA8EAE-BF5A-486C-A8C5-ECC9F3942E4B}">
                <a14:imgProps xmlns:a14="http://schemas.microsoft.com/office/drawing/2010/main">
                  <a14:imgLayer r:embed="rId6">
                    <a14:imgEffect>
                      <a14:brightnessContrast contrast="20000"/>
                    </a14:imgEffect>
                  </a14:imgLayer>
                </a14:imgProps>
              </a:ext>
              <a:ext uri="{28A0092B-C50C-407E-A947-70E740481C1C}">
                <a14:useLocalDpi xmlns:a14="http://schemas.microsoft.com/office/drawing/2010/main" val="0"/>
              </a:ext>
            </a:extLst>
          </a:blip>
          <a:srcRect t="23912" r="14300" b="11504"/>
          <a:stretch/>
        </p:blipFill>
        <p:spPr>
          <a:xfrm>
            <a:off x="5150998" y="-72368"/>
            <a:ext cx="1903878" cy="1332000"/>
          </a:xfrm>
          <a:prstGeom prst="rect">
            <a:avLst/>
          </a:prstGeom>
        </p:spPr>
      </p:pic>
      <p:sp>
        <p:nvSpPr>
          <p:cNvPr id="56" name="TextBox 55"/>
          <p:cNvSpPr txBox="1"/>
          <p:nvPr/>
        </p:nvSpPr>
        <p:spPr>
          <a:xfrm>
            <a:off x="4725144" y="715506"/>
            <a:ext cx="1354858" cy="400110"/>
          </a:xfrm>
          <a:prstGeom prst="rect">
            <a:avLst/>
          </a:prstGeom>
          <a:noFill/>
        </p:spPr>
        <p:txBody>
          <a:bodyPr wrap="none" rtlCol="1">
            <a:spAutoFit/>
          </a:bodyPr>
          <a:lstStyle/>
          <a:p>
            <a:r>
              <a:rPr lang="he-IL" sz="2000" b="1" dirty="0" smtClean="0">
                <a:solidFill>
                  <a:schemeClr val="tx1">
                    <a:lumMod val="75000"/>
                    <a:lumOff val="25000"/>
                  </a:schemeClr>
                </a:solidFill>
                <a:latin typeface="Guttman David" panose="02010401010101010101" pitchFamily="2" charset="-79"/>
                <a:cs typeface="Guttman David" panose="02010401010101010101" pitchFamily="2" charset="-79"/>
              </a:rPr>
              <a:t>סִימָן לְשִׁיר</a:t>
            </a:r>
          </a:p>
        </p:txBody>
      </p:sp>
      <p:grpSp>
        <p:nvGrpSpPr>
          <p:cNvPr id="64" name="קבוצה 63"/>
          <p:cNvGrpSpPr/>
          <p:nvPr/>
        </p:nvGrpSpPr>
        <p:grpSpPr>
          <a:xfrm>
            <a:off x="980728" y="1841051"/>
            <a:ext cx="4834737" cy="3986924"/>
            <a:chOff x="1484784" y="1645816"/>
            <a:chExt cx="4834737" cy="3986924"/>
          </a:xfrm>
        </p:grpSpPr>
        <p:sp>
          <p:nvSpPr>
            <p:cNvPr id="65" name="מלבן 64"/>
            <p:cNvSpPr/>
            <p:nvPr/>
          </p:nvSpPr>
          <p:spPr>
            <a:xfrm>
              <a:off x="1844825" y="4109102"/>
              <a:ext cx="4446218" cy="553998"/>
            </a:xfrm>
            <a:prstGeom prst="rect">
              <a:avLst/>
            </a:prstGeom>
            <a:noFill/>
            <a:ln>
              <a:noFill/>
            </a:ln>
          </p:spPr>
          <p:txBody>
            <a:bodyPr wrap="square">
              <a:spAutoFit/>
            </a:bodyPr>
            <a:lstStyle/>
            <a:p>
              <a:pPr lvl="0">
                <a:lnSpc>
                  <a:spcPct val="150000"/>
                </a:lnSpc>
              </a:pPr>
              <a:r>
                <a:rPr lang="he-IL" dirty="0" smtClean="0">
                  <a:latin typeface="Guttman David" panose="02010401010101010101" pitchFamily="2" charset="-79"/>
                  <a:cs typeface="Guttman David" panose="02010401010101010101" pitchFamily="2" charset="-79"/>
                  <a:hlinkClick r:id="rId7" action="ppaction://hlinksldjump"/>
                </a:rPr>
                <a:t>צֶמֶד </a:t>
              </a:r>
              <a:r>
                <a:rPr lang="he-IL" sz="2000" dirty="0" smtClean="0">
                  <a:latin typeface="Guttman David" panose="02010401010101010101" pitchFamily="2" charset="-79"/>
                  <a:cs typeface="Guttman David" panose="02010401010101010101" pitchFamily="2" charset="-79"/>
                  <a:hlinkClick r:id="rId7" action="ppaction://hlinksldjump"/>
                </a:rPr>
                <a:t>חֶמֶד</a:t>
              </a:r>
              <a:r>
                <a:rPr lang="en-US" sz="2000" dirty="0" smtClean="0">
                  <a:latin typeface="Guttman David" panose="02010401010101010101" pitchFamily="2" charset="-79"/>
                  <a:cs typeface="Guttman David" panose="02010401010101010101" pitchFamily="2" charset="-79"/>
                  <a:hlinkClick r:id="rId7" action="ppaction://hlinksldjump"/>
                </a:rPr>
                <a:t> </a:t>
              </a:r>
              <a:r>
                <a:rPr lang="he-IL" sz="2000" b="1" dirty="0">
                  <a:latin typeface="Guttman David" panose="02010401010101010101" pitchFamily="2" charset="-79"/>
                  <a:cs typeface="Guttman David" panose="02010401010101010101" pitchFamily="2" charset="-79"/>
                  <a:hlinkClick r:id="rId7" action="ppaction://hlinksldjump"/>
                </a:rPr>
                <a:t>– </a:t>
              </a:r>
              <a:r>
                <a:rPr lang="he-IL" sz="2000" b="1" dirty="0" smtClean="0">
                  <a:latin typeface="Guttman David" panose="02010401010101010101" pitchFamily="2" charset="-79"/>
                  <a:cs typeface="Guttman David" panose="02010401010101010101" pitchFamily="2" charset="-79"/>
                  <a:hlinkClick r:id="rId7" action="ppaction://hlinksldjump"/>
                </a:rPr>
                <a:t>שִׁיר</a:t>
              </a:r>
              <a:r>
                <a:rPr lang="he-IL" sz="2000" b="1" dirty="0" smtClean="0">
                  <a:latin typeface="Guttman David" panose="02010401010101010101" pitchFamily="2" charset="-79"/>
                  <a:cs typeface="Guttman David" panose="02010401010101010101" pitchFamily="2" charset="-79"/>
                </a:rPr>
                <a:t>                       </a:t>
              </a:r>
              <a:r>
                <a:rPr lang="he-IL" sz="2000" dirty="0" smtClean="0">
                  <a:latin typeface="Guttman David" panose="02010401010101010101" pitchFamily="2" charset="-79"/>
                  <a:cs typeface="Guttman David" panose="02010401010101010101" pitchFamily="2" charset="-79"/>
                </a:rPr>
                <a:t>84</a:t>
              </a:r>
              <a:endParaRPr lang="he-IL" dirty="0" smtClean="0">
                <a:latin typeface="Guttman David" panose="02010401010101010101" pitchFamily="2" charset="-79"/>
                <a:cs typeface="Guttman David" panose="02010401010101010101" pitchFamily="2" charset="-79"/>
              </a:endParaRPr>
            </a:p>
          </p:txBody>
        </p:sp>
        <p:sp>
          <p:nvSpPr>
            <p:cNvPr id="66" name="מלבן 65">
              <a:hlinkClick r:id="rId8" action="ppaction://hlinksldjump"/>
            </p:cNvPr>
            <p:cNvSpPr/>
            <p:nvPr/>
          </p:nvSpPr>
          <p:spPr>
            <a:xfrm>
              <a:off x="2290107" y="3128065"/>
              <a:ext cx="4000935" cy="515526"/>
            </a:xfrm>
            <a:prstGeom prst="rect">
              <a:avLst/>
            </a:prstGeom>
            <a:noFill/>
            <a:ln>
              <a:noFill/>
            </a:ln>
          </p:spPr>
          <p:txBody>
            <a:bodyPr wrap="square">
              <a:spAutoFit/>
            </a:bodyPr>
            <a:lstStyle/>
            <a:p>
              <a:pPr lvl="0">
                <a:lnSpc>
                  <a:spcPct val="150000"/>
                </a:lnSpc>
              </a:pPr>
              <a:r>
                <a:rPr lang="he-IL" sz="2000" dirty="0">
                  <a:solidFill>
                    <a:schemeClr val="tx1">
                      <a:lumMod val="75000"/>
                      <a:lumOff val="25000"/>
                    </a:schemeClr>
                  </a:solidFill>
                  <a:latin typeface="Guttman David" panose="02010401010101010101" pitchFamily="2" charset="-79"/>
                  <a:cs typeface="Guttman David" panose="02010401010101010101" pitchFamily="2" charset="-79"/>
                </a:rPr>
                <a:t>הַזְמָנָה </a:t>
              </a:r>
              <a:r>
                <a:rPr lang="he-IL" sz="2000" dirty="0" smtClean="0">
                  <a:solidFill>
                    <a:schemeClr val="tx1">
                      <a:lumMod val="75000"/>
                      <a:lumOff val="25000"/>
                    </a:schemeClr>
                  </a:solidFill>
                  <a:latin typeface="Guttman David" panose="02010401010101010101" pitchFamily="2" charset="-79"/>
                  <a:cs typeface="Guttman David" panose="02010401010101010101" pitchFamily="2" charset="-79"/>
                </a:rPr>
                <a:t>לַמִּסְעָדָה              </a:t>
              </a:r>
              <a:r>
                <a:rPr lang="he-IL" sz="2000" dirty="0" smtClean="0">
                  <a:solidFill>
                    <a:schemeClr val="tx1">
                      <a:lumMod val="75000"/>
                      <a:lumOff val="25000"/>
                    </a:schemeClr>
                  </a:solidFill>
                  <a:latin typeface="Guttman David" panose="02010401010101010101" pitchFamily="2" charset="-79"/>
                  <a:cs typeface="Guttman David" panose="02010401010101010101" pitchFamily="2" charset="-79"/>
                </a:rPr>
                <a:t>80</a:t>
              </a:r>
              <a:endParaRPr lang="he-IL" sz="2000" dirty="0" smtClean="0">
                <a:solidFill>
                  <a:schemeClr val="tx1">
                    <a:lumMod val="75000"/>
                    <a:lumOff val="25000"/>
                  </a:schemeClr>
                </a:solidFill>
                <a:latin typeface="Guttman David" panose="02010401010101010101" pitchFamily="2" charset="-79"/>
                <a:cs typeface="Guttman David" panose="02010401010101010101" pitchFamily="2" charset="-79"/>
              </a:endParaRPr>
            </a:p>
          </p:txBody>
        </p:sp>
        <p:sp>
          <p:nvSpPr>
            <p:cNvPr id="67" name="מלבן 66">
              <a:hlinkClick r:id="rId9" action="ppaction://hlinksldjump"/>
            </p:cNvPr>
            <p:cNvSpPr/>
            <p:nvPr/>
          </p:nvSpPr>
          <p:spPr>
            <a:xfrm>
              <a:off x="1628801" y="2123728"/>
              <a:ext cx="4660401" cy="515526"/>
            </a:xfrm>
            <a:prstGeom prst="rect">
              <a:avLst/>
            </a:prstGeom>
            <a:noFill/>
            <a:ln>
              <a:noFill/>
            </a:ln>
          </p:spPr>
          <p:txBody>
            <a:bodyPr wrap="square">
              <a:spAutoFit/>
            </a:bodyPr>
            <a:lstStyle/>
            <a:p>
              <a:pPr lvl="0">
                <a:lnSpc>
                  <a:spcPct val="150000"/>
                </a:lnSpc>
              </a:pPr>
              <a:r>
                <a:rPr lang="he-IL" sz="2000" dirty="0" smtClean="0">
                  <a:solidFill>
                    <a:schemeClr val="tx1">
                      <a:lumMod val="75000"/>
                      <a:lumOff val="25000"/>
                    </a:schemeClr>
                  </a:solidFill>
                  <a:latin typeface="Guttman David" panose="02010401010101010101" pitchFamily="2" charset="-79"/>
                  <a:cs typeface="Guttman David" panose="02010401010101010101" pitchFamily="2" charset="-79"/>
                </a:rPr>
                <a:t>הֵיכָן צֵירֵי וְסֶגּוֹל              </a:t>
              </a:r>
              <a:r>
                <a:rPr lang="he-IL" sz="2000" dirty="0" smtClean="0">
                  <a:solidFill>
                    <a:schemeClr val="tx1">
                      <a:lumMod val="75000"/>
                      <a:lumOff val="25000"/>
                    </a:schemeClr>
                  </a:solidFill>
                  <a:latin typeface="Guttman David" panose="02010401010101010101" pitchFamily="2" charset="-79"/>
                  <a:cs typeface="Guttman David" panose="02010401010101010101" pitchFamily="2" charset="-79"/>
                </a:rPr>
                <a:t>76</a:t>
              </a:r>
              <a:endParaRPr lang="he-IL" sz="2000" baseline="-25000" dirty="0">
                <a:solidFill>
                  <a:schemeClr val="tx1">
                    <a:lumMod val="75000"/>
                    <a:lumOff val="25000"/>
                  </a:schemeClr>
                </a:solidFill>
                <a:latin typeface="Guttman David" panose="02010401010101010101" pitchFamily="2" charset="-79"/>
                <a:cs typeface="Guttman David" panose="02010401010101010101" pitchFamily="2" charset="-79"/>
              </a:endParaRPr>
            </a:p>
          </p:txBody>
        </p:sp>
        <p:grpSp>
          <p:nvGrpSpPr>
            <p:cNvPr id="68" name="קבוצה 67"/>
            <p:cNvGrpSpPr/>
            <p:nvPr/>
          </p:nvGrpSpPr>
          <p:grpSpPr>
            <a:xfrm>
              <a:off x="1484784" y="1645816"/>
              <a:ext cx="4834737" cy="3986924"/>
              <a:chOff x="1584261" y="1691680"/>
              <a:chExt cx="4784213" cy="3986924"/>
            </a:xfrm>
          </p:grpSpPr>
          <p:sp>
            <p:nvSpPr>
              <p:cNvPr id="69" name="מלבן 68">
                <a:hlinkClick r:id="rId10" action="ppaction://hlinksldjump"/>
              </p:cNvPr>
              <p:cNvSpPr/>
              <p:nvPr/>
            </p:nvSpPr>
            <p:spPr>
              <a:xfrm>
                <a:off x="2163576" y="1691680"/>
                <a:ext cx="4156358" cy="515526"/>
              </a:xfrm>
              <a:prstGeom prst="rect">
                <a:avLst/>
              </a:prstGeom>
              <a:noFill/>
              <a:ln>
                <a:noFill/>
              </a:ln>
            </p:spPr>
            <p:txBody>
              <a:bodyPr wrap="square">
                <a:spAutoFit/>
              </a:bodyPr>
              <a:lstStyle/>
              <a:p>
                <a:pPr>
                  <a:lnSpc>
                    <a:spcPct val="150000"/>
                  </a:lnSpc>
                </a:pPr>
                <a:r>
                  <a:rPr lang="he-IL" sz="2000" dirty="0" smtClean="0">
                    <a:solidFill>
                      <a:schemeClr val="tx1">
                        <a:lumMod val="75000"/>
                        <a:lumOff val="25000"/>
                      </a:schemeClr>
                    </a:solidFill>
                    <a:latin typeface="Guttman David" panose="02010401010101010101" pitchFamily="2" charset="-79"/>
                    <a:cs typeface="Guttman David" panose="02010401010101010101" pitchFamily="2" charset="-79"/>
                  </a:rPr>
                  <a:t>מַגִּיעִים – לְמִסְעָדָה        </a:t>
                </a:r>
                <a:r>
                  <a:rPr lang="en-US" sz="2000" dirty="0" smtClean="0">
                    <a:solidFill>
                      <a:schemeClr val="tx1">
                        <a:lumMod val="75000"/>
                        <a:lumOff val="25000"/>
                      </a:schemeClr>
                    </a:solidFill>
                    <a:latin typeface="Guttman Hatzvi" panose="02010401010101010101" pitchFamily="2" charset="-79"/>
                    <a:cs typeface="Guttman David" panose="02010401010101010101" pitchFamily="2" charset="-79"/>
                  </a:rPr>
                  <a:t>     </a:t>
                </a:r>
                <a:r>
                  <a:rPr lang="he-IL" sz="2000" dirty="0" smtClean="0">
                    <a:solidFill>
                      <a:schemeClr val="tx1">
                        <a:lumMod val="75000"/>
                        <a:lumOff val="25000"/>
                      </a:schemeClr>
                    </a:solidFill>
                    <a:latin typeface="Guttman David" panose="02010401010101010101" pitchFamily="2" charset="-79"/>
                    <a:cs typeface="Guttman David" panose="02010401010101010101" pitchFamily="2" charset="-79"/>
                  </a:rPr>
                  <a:t>74</a:t>
                </a:r>
                <a:endParaRPr lang="he-IL" sz="2000" dirty="0">
                  <a:solidFill>
                    <a:schemeClr val="tx1">
                      <a:lumMod val="75000"/>
                      <a:lumOff val="25000"/>
                    </a:schemeClr>
                  </a:solidFill>
                  <a:latin typeface="Guttman David" panose="02010401010101010101" pitchFamily="2" charset="-79"/>
                  <a:cs typeface="Guttman David" panose="02010401010101010101" pitchFamily="2" charset="-79"/>
                </a:endParaRPr>
              </a:p>
            </p:txBody>
          </p:sp>
          <p:grpSp>
            <p:nvGrpSpPr>
              <p:cNvPr id="71" name="קבוצה 70"/>
              <p:cNvGrpSpPr/>
              <p:nvPr/>
            </p:nvGrpSpPr>
            <p:grpSpPr>
              <a:xfrm>
                <a:off x="1584261" y="2658643"/>
                <a:ext cx="4769370" cy="3019961"/>
                <a:chOff x="1651319" y="2339761"/>
                <a:chExt cx="4769370" cy="3019961"/>
              </a:xfrm>
            </p:grpSpPr>
            <p:sp>
              <p:nvSpPr>
                <p:cNvPr id="73" name="מלבן 72"/>
                <p:cNvSpPr/>
                <p:nvPr/>
              </p:nvSpPr>
              <p:spPr>
                <a:xfrm>
                  <a:off x="2486037" y="2339761"/>
                  <a:ext cx="3921314" cy="553998"/>
                </a:xfrm>
                <a:prstGeom prst="rect">
                  <a:avLst/>
                </a:prstGeom>
                <a:noFill/>
                <a:ln>
                  <a:noFill/>
                </a:ln>
              </p:spPr>
              <p:txBody>
                <a:bodyPr wrap="square">
                  <a:spAutoFit/>
                </a:bodyPr>
                <a:lstStyle/>
                <a:p>
                  <a:pPr>
                    <a:lnSpc>
                      <a:spcPct val="150000"/>
                    </a:lnSpc>
                  </a:pPr>
                  <a:r>
                    <a:rPr lang="he-IL" sz="2000" b="1" dirty="0" smtClean="0">
                      <a:latin typeface="Guttman David" panose="02010401010101010101" pitchFamily="2" charset="-79"/>
                      <a:cs typeface="Guttman David" panose="02010401010101010101" pitchFamily="2" charset="-79"/>
                      <a:hlinkClick r:id="rId11" action="ppaction://hlinksldjump"/>
                    </a:rPr>
                    <a:t>הִתְעוֹרְרוּת</a:t>
                  </a:r>
                  <a:r>
                    <a:rPr lang="he-IL" sz="2000" dirty="0" smtClean="0">
                      <a:latin typeface="Guttman David" panose="02010401010101010101" pitchFamily="2" charset="-79"/>
                      <a:cs typeface="Guttman David" panose="02010401010101010101" pitchFamily="2" charset="-79"/>
                      <a:hlinkClick r:id="rId11" action="ppaction://hlinksldjump"/>
                    </a:rPr>
                    <a:t> </a:t>
                  </a:r>
                  <a:r>
                    <a:rPr lang="he-IL" sz="2000" b="1" dirty="0">
                      <a:latin typeface="Guttman David" panose="02010401010101010101" pitchFamily="2" charset="-79"/>
                      <a:cs typeface="Guttman David" panose="02010401010101010101" pitchFamily="2" charset="-79"/>
                      <a:hlinkClick r:id="rId11" action="ppaction://hlinksldjump"/>
                    </a:rPr>
                    <a:t>וְשִׁיר </a:t>
                  </a:r>
                  <a:r>
                    <a:rPr lang="he-IL" sz="2000" b="1" dirty="0" smtClean="0">
                      <a:latin typeface="Guttman David" panose="02010401010101010101" pitchFamily="2" charset="-79"/>
                      <a:cs typeface="Guttman David" panose="02010401010101010101" pitchFamily="2" charset="-79"/>
                      <a:hlinkClick r:id="rId11" action="ppaction://hlinksldjump"/>
                    </a:rPr>
                    <a:t>קֶצֶב</a:t>
                  </a:r>
                  <a:r>
                    <a:rPr lang="he-IL" sz="2000" b="1" dirty="0" smtClean="0">
                      <a:latin typeface="Guttman David" panose="02010401010101010101" pitchFamily="2" charset="-79"/>
                      <a:cs typeface="Guttman David" panose="02010401010101010101" pitchFamily="2" charset="-79"/>
                    </a:rPr>
                    <a:t>             </a:t>
                  </a:r>
                  <a:r>
                    <a:rPr lang="he-IL" sz="2000" dirty="0" smtClean="0">
                      <a:latin typeface="Guttman David" panose="02010401010101010101" pitchFamily="2" charset="-79"/>
                      <a:cs typeface="Guttman David" panose="02010401010101010101" pitchFamily="2" charset="-79"/>
                    </a:rPr>
                    <a:t>  </a:t>
                  </a:r>
                  <a:r>
                    <a:rPr lang="he-IL" sz="2000" dirty="0" smtClean="0">
                      <a:latin typeface="Guttman David" panose="02010401010101010101" pitchFamily="2" charset="-79"/>
                      <a:cs typeface="Guttman David" panose="02010401010101010101" pitchFamily="2" charset="-79"/>
                    </a:rPr>
                    <a:t>78</a:t>
                  </a:r>
                  <a:endParaRPr lang="he-IL" sz="2000" b="1" dirty="0">
                    <a:latin typeface="Guttman David" panose="02010401010101010101" pitchFamily="2" charset="-79"/>
                    <a:cs typeface="Guttman David" panose="02010401010101010101" pitchFamily="2" charset="-79"/>
                  </a:endParaRPr>
                </a:p>
              </p:txBody>
            </p:sp>
            <p:sp>
              <p:nvSpPr>
                <p:cNvPr id="74" name="מלבן 73">
                  <a:hlinkClick r:id="rId12" action="ppaction://hlinksldjump"/>
                </p:cNvPr>
                <p:cNvSpPr/>
                <p:nvPr/>
              </p:nvSpPr>
              <p:spPr>
                <a:xfrm>
                  <a:off x="1793831" y="4370990"/>
                  <a:ext cx="4595784" cy="515526"/>
                </a:xfrm>
                <a:prstGeom prst="rect">
                  <a:avLst/>
                </a:prstGeom>
                <a:noFill/>
                <a:ln>
                  <a:noFill/>
                </a:ln>
              </p:spPr>
              <p:txBody>
                <a:bodyPr wrap="square">
                  <a:spAutoFit/>
                </a:bodyPr>
                <a:lstStyle/>
                <a:p>
                  <a:pPr lvl="0">
                    <a:lnSpc>
                      <a:spcPct val="150000"/>
                    </a:lnSpc>
                  </a:pPr>
                  <a:r>
                    <a:rPr lang="he-IL" sz="2000" dirty="0" smtClean="0">
                      <a:solidFill>
                        <a:schemeClr val="tx1">
                          <a:lumMod val="75000"/>
                          <a:lumOff val="25000"/>
                        </a:schemeClr>
                      </a:solidFill>
                      <a:latin typeface="Guttman David" panose="02010401010101010101" pitchFamily="2" charset="-79"/>
                      <a:cs typeface="Guttman David" panose="02010401010101010101" pitchFamily="2" charset="-79"/>
                    </a:rPr>
                    <a:t>הוֹלְכִים לַמִּסְעָדָה?            </a:t>
                  </a:r>
                  <a:r>
                    <a:rPr lang="he-IL" sz="2000" dirty="0" smtClean="0">
                      <a:solidFill>
                        <a:schemeClr val="tx1">
                          <a:lumMod val="75000"/>
                          <a:lumOff val="25000"/>
                        </a:schemeClr>
                      </a:solidFill>
                      <a:latin typeface="Guttman David" panose="02010401010101010101" pitchFamily="2" charset="-79"/>
                      <a:cs typeface="Guttman David" panose="02010401010101010101" pitchFamily="2" charset="-79"/>
                    </a:rPr>
                    <a:t>90</a:t>
                  </a:r>
                  <a:endParaRPr lang="he-IL" sz="2000" dirty="0" smtClean="0">
                    <a:solidFill>
                      <a:schemeClr val="tx1">
                        <a:lumMod val="75000"/>
                        <a:lumOff val="25000"/>
                      </a:schemeClr>
                    </a:solidFill>
                    <a:latin typeface="Guttman David" panose="02010401010101010101" pitchFamily="2" charset="-79"/>
                    <a:cs typeface="Guttman David" panose="02010401010101010101" pitchFamily="2" charset="-79"/>
                  </a:endParaRPr>
                </a:p>
              </p:txBody>
            </p:sp>
            <p:sp>
              <p:nvSpPr>
                <p:cNvPr id="75" name="מלבן 74"/>
                <p:cNvSpPr/>
                <p:nvPr/>
              </p:nvSpPr>
              <p:spPr>
                <a:xfrm>
                  <a:off x="1651319" y="4844196"/>
                  <a:ext cx="4769370" cy="515526"/>
                </a:xfrm>
                <a:prstGeom prst="rect">
                  <a:avLst/>
                </a:prstGeom>
                <a:noFill/>
                <a:ln>
                  <a:noFill/>
                </a:ln>
              </p:spPr>
              <p:txBody>
                <a:bodyPr wrap="square">
                  <a:spAutoFit/>
                </a:bodyPr>
                <a:lstStyle/>
                <a:p>
                  <a:pPr>
                    <a:lnSpc>
                      <a:spcPct val="150000"/>
                    </a:lnSpc>
                  </a:pPr>
                  <a:r>
                    <a:rPr lang="he-IL" sz="2000" b="1" dirty="0" smtClean="0">
                      <a:latin typeface="Guttman David" panose="02010401010101010101" pitchFamily="2" charset="-79"/>
                      <a:cs typeface="Guttman David" panose="02010401010101010101" pitchFamily="2" charset="-79"/>
                      <a:hlinkClick r:id="rId13" action="ppaction://hlinksldjump"/>
                    </a:rPr>
                    <a:t>כֵּן </a:t>
                  </a:r>
                  <a:r>
                    <a:rPr lang="he-IL" sz="2000" b="1" dirty="0" err="1" smtClean="0">
                      <a:latin typeface="Guttman David" panose="02010401010101010101" pitchFamily="2" charset="-79"/>
                      <a:cs typeface="Guttman David" panose="02010401010101010101" pitchFamily="2" charset="-79"/>
                      <a:hlinkClick r:id="rId13" action="ppaction://hlinksldjump"/>
                    </a:rPr>
                    <a:t>כֵּן</a:t>
                  </a:r>
                  <a:r>
                    <a:rPr lang="he-IL" sz="2000" b="1" dirty="0" smtClean="0">
                      <a:latin typeface="Guttman David" panose="02010401010101010101" pitchFamily="2" charset="-79"/>
                      <a:cs typeface="Guttman David" panose="02010401010101010101" pitchFamily="2" charset="-79"/>
                      <a:hlinkClick r:id="rId13" action="ppaction://hlinksldjump"/>
                    </a:rPr>
                    <a:t> </a:t>
                  </a:r>
                  <a:r>
                    <a:rPr lang="he-IL" sz="2000" b="1" dirty="0">
                      <a:latin typeface="Guttman David" panose="02010401010101010101" pitchFamily="2" charset="-79"/>
                      <a:cs typeface="Guttman David" panose="02010401010101010101" pitchFamily="2" charset="-79"/>
                      <a:hlinkClick r:id="rId14" action="ppaction://hlinksldjump"/>
                    </a:rPr>
                    <a:t>– </a:t>
                  </a:r>
                  <a:r>
                    <a:rPr lang="he-IL" sz="2000" b="1" dirty="0" smtClean="0">
                      <a:latin typeface="Guttman David" panose="02010401010101010101" pitchFamily="2" charset="-79"/>
                      <a:cs typeface="Guttman David" panose="02010401010101010101" pitchFamily="2" charset="-79"/>
                      <a:hlinkClick r:id="rId13" action="ppaction://hlinksldjump"/>
                    </a:rPr>
                    <a:t>שִׁיר</a:t>
                  </a:r>
                  <a:r>
                    <a:rPr lang="he-IL" sz="2000" b="1" dirty="0" smtClean="0">
                      <a:latin typeface="Guttman David" panose="02010401010101010101" pitchFamily="2" charset="-79"/>
                      <a:cs typeface="Guttman David" panose="02010401010101010101" pitchFamily="2" charset="-79"/>
                    </a:rPr>
                    <a:t>                              </a:t>
                  </a:r>
                  <a:r>
                    <a:rPr lang="he-IL" sz="2000" dirty="0" smtClean="0">
                      <a:latin typeface="Guttman David" panose="02010401010101010101" pitchFamily="2" charset="-79"/>
                      <a:cs typeface="Guttman David" panose="02010401010101010101" pitchFamily="2" charset="-79"/>
                    </a:rPr>
                    <a:t>92</a:t>
                  </a:r>
                  <a:endParaRPr lang="he-IL" sz="2000" dirty="0" smtClean="0">
                    <a:latin typeface="Guttman David" panose="02010401010101010101" pitchFamily="2" charset="-79"/>
                    <a:cs typeface="Guttman David" panose="02010401010101010101" pitchFamily="2" charset="-79"/>
                  </a:endParaRPr>
                </a:p>
              </p:txBody>
            </p:sp>
          </p:grpSp>
          <p:sp>
            <p:nvSpPr>
              <p:cNvPr id="72" name="מלבן 71">
                <a:hlinkClick r:id="rId15" action="ppaction://hlinksldjump"/>
              </p:cNvPr>
              <p:cNvSpPr/>
              <p:nvPr/>
            </p:nvSpPr>
            <p:spPr>
              <a:xfrm>
                <a:off x="2154305" y="3681760"/>
                <a:ext cx="4214169" cy="515526"/>
              </a:xfrm>
              <a:prstGeom prst="rect">
                <a:avLst/>
              </a:prstGeom>
              <a:noFill/>
              <a:ln>
                <a:noFill/>
              </a:ln>
            </p:spPr>
            <p:txBody>
              <a:bodyPr wrap="square">
                <a:spAutoFit/>
              </a:bodyPr>
              <a:lstStyle/>
              <a:p>
                <a:pPr lvl="0">
                  <a:lnSpc>
                    <a:spcPct val="150000"/>
                  </a:lnSpc>
                </a:pPr>
                <a:r>
                  <a:rPr lang="he-IL" sz="2000" dirty="0" smtClean="0">
                    <a:solidFill>
                      <a:schemeClr val="tx1">
                        <a:lumMod val="75000"/>
                        <a:lumOff val="25000"/>
                      </a:schemeClr>
                    </a:solidFill>
                    <a:latin typeface="Guttman David" panose="02010401010101010101" pitchFamily="2" charset="-79"/>
                    <a:cs typeface="Guttman David" panose="02010401010101010101" pitchFamily="2" charset="-79"/>
                  </a:rPr>
                  <a:t>אֲהָבוֹת שׁוֹנוֹת                </a:t>
                </a:r>
                <a:r>
                  <a:rPr lang="he-IL" sz="2000" dirty="0" smtClean="0">
                    <a:solidFill>
                      <a:schemeClr val="tx1">
                        <a:lumMod val="75000"/>
                        <a:lumOff val="25000"/>
                      </a:schemeClr>
                    </a:solidFill>
                    <a:latin typeface="Guttman David" panose="02010401010101010101" pitchFamily="2" charset="-79"/>
                    <a:cs typeface="Guttman David" panose="02010401010101010101" pitchFamily="2" charset="-79"/>
                  </a:rPr>
                  <a:t>82</a:t>
                </a:r>
                <a:endParaRPr lang="he-IL" sz="2000" dirty="0" smtClean="0">
                  <a:solidFill>
                    <a:schemeClr val="tx1">
                      <a:lumMod val="75000"/>
                      <a:lumOff val="25000"/>
                    </a:schemeClr>
                  </a:solidFill>
                  <a:latin typeface="Guttman David" panose="02010401010101010101" pitchFamily="2" charset="-79"/>
                  <a:cs typeface="Guttman David" panose="02010401010101010101" pitchFamily="2" charset="-79"/>
                </a:endParaRPr>
              </a:p>
            </p:txBody>
          </p:sp>
        </p:grpSp>
      </p:grpSp>
      <p:pic>
        <p:nvPicPr>
          <p:cNvPr id="76" name="תמונה 75"/>
          <p:cNvPicPr>
            <a:picLocks noChangeAspect="1"/>
          </p:cNvPicPr>
          <p:nvPr/>
        </p:nvPicPr>
        <p:blipFill rotWithShape="1">
          <a:blip r:embed="rId16" cstate="print">
            <a:extLst>
              <a:ext uri="{BEBA8EAE-BF5A-486C-A8C5-ECC9F3942E4B}">
                <a14:imgProps xmlns:a14="http://schemas.microsoft.com/office/drawing/2010/main">
                  <a14:imgLayer r:embed="rId17">
                    <a14:imgEffect>
                      <a14:brightnessContrast contrast="-40000"/>
                    </a14:imgEffect>
                  </a14:imgLayer>
                </a14:imgProps>
              </a:ext>
              <a:ext uri="{28A0092B-C50C-407E-A947-70E740481C1C}">
                <a14:useLocalDpi xmlns:a14="http://schemas.microsoft.com/office/drawing/2010/main" val="0"/>
              </a:ext>
            </a:extLst>
          </a:blip>
          <a:srcRect l="53056" t="3801" r="9570" b="61270"/>
          <a:stretch/>
        </p:blipFill>
        <p:spPr>
          <a:xfrm>
            <a:off x="5805264" y="2795944"/>
            <a:ext cx="616328" cy="576000"/>
          </a:xfrm>
          <a:prstGeom prst="rect">
            <a:avLst/>
          </a:prstGeom>
        </p:spPr>
      </p:pic>
      <p:pic>
        <p:nvPicPr>
          <p:cNvPr id="77" name="תמונה 76"/>
          <p:cNvPicPr>
            <a:picLocks noChangeAspect="1"/>
          </p:cNvPicPr>
          <p:nvPr/>
        </p:nvPicPr>
        <p:blipFill rotWithShape="1">
          <a:blip r:embed="rId16" cstate="print">
            <a:extLst>
              <a:ext uri="{BEBA8EAE-BF5A-486C-A8C5-ECC9F3942E4B}">
                <a14:imgProps xmlns:a14="http://schemas.microsoft.com/office/drawing/2010/main">
                  <a14:imgLayer r:embed="rId17">
                    <a14:imgEffect>
                      <a14:brightnessContrast contrast="-40000"/>
                    </a14:imgEffect>
                  </a14:imgLayer>
                </a14:imgProps>
              </a:ext>
              <a:ext uri="{28A0092B-C50C-407E-A947-70E740481C1C}">
                <a14:useLocalDpi xmlns:a14="http://schemas.microsoft.com/office/drawing/2010/main" val="0"/>
              </a:ext>
            </a:extLst>
          </a:blip>
          <a:srcRect l="53056" t="3801" r="9570" b="61270"/>
          <a:stretch/>
        </p:blipFill>
        <p:spPr>
          <a:xfrm>
            <a:off x="5818742" y="4326944"/>
            <a:ext cx="616328" cy="576000"/>
          </a:xfrm>
          <a:prstGeom prst="rect">
            <a:avLst/>
          </a:prstGeom>
        </p:spPr>
      </p:pic>
      <p:pic>
        <p:nvPicPr>
          <p:cNvPr id="78" name="תמונה 77"/>
          <p:cNvPicPr>
            <a:picLocks noChangeAspect="1"/>
          </p:cNvPicPr>
          <p:nvPr/>
        </p:nvPicPr>
        <p:blipFill rotWithShape="1">
          <a:blip r:embed="rId16" cstate="print">
            <a:extLst>
              <a:ext uri="{BEBA8EAE-BF5A-486C-A8C5-ECC9F3942E4B}">
                <a14:imgProps xmlns:a14="http://schemas.microsoft.com/office/drawing/2010/main">
                  <a14:imgLayer r:embed="rId17">
                    <a14:imgEffect>
                      <a14:brightnessContrast contrast="-40000"/>
                    </a14:imgEffect>
                  </a14:imgLayer>
                </a14:imgProps>
              </a:ext>
              <a:ext uri="{28A0092B-C50C-407E-A947-70E740481C1C}">
                <a14:useLocalDpi xmlns:a14="http://schemas.microsoft.com/office/drawing/2010/main" val="0"/>
              </a:ext>
            </a:extLst>
          </a:blip>
          <a:srcRect l="53056" t="3801" r="9570" b="61270"/>
          <a:stretch/>
        </p:blipFill>
        <p:spPr>
          <a:xfrm>
            <a:off x="5855285" y="5292144"/>
            <a:ext cx="616328" cy="576000"/>
          </a:xfrm>
          <a:prstGeom prst="rect">
            <a:avLst/>
          </a:prstGeom>
        </p:spPr>
      </p:pic>
      <p:sp>
        <p:nvSpPr>
          <p:cNvPr id="79" name="מלבן 78"/>
          <p:cNvSpPr/>
          <p:nvPr/>
        </p:nvSpPr>
        <p:spPr>
          <a:xfrm>
            <a:off x="186347" y="7140188"/>
            <a:ext cx="3602694" cy="515526"/>
          </a:xfrm>
          <a:prstGeom prst="rect">
            <a:avLst/>
          </a:prstGeom>
          <a:solidFill>
            <a:schemeClr val="bg1"/>
          </a:solidFill>
          <a:ln>
            <a:noFill/>
          </a:ln>
        </p:spPr>
        <p:txBody>
          <a:bodyPr wrap="square">
            <a:spAutoFit/>
          </a:bodyPr>
          <a:lstStyle/>
          <a:p>
            <a:pPr lvl="0">
              <a:lnSpc>
                <a:spcPct val="150000"/>
              </a:lnSpc>
            </a:pPr>
            <a:r>
              <a:rPr lang="he-IL" sz="2000" b="1" dirty="0" err="1" smtClean="0">
                <a:latin typeface="Guttman David" panose="02010401010101010101" pitchFamily="2" charset="-79"/>
                <a:cs typeface="Guttman David" panose="02010401010101010101" pitchFamily="2" charset="-79"/>
                <a:hlinkClick r:id="rId18" action="ppaction://hlinksldjump"/>
              </a:rPr>
              <a:t>שְׁוָא</a:t>
            </a:r>
            <a:r>
              <a:rPr lang="he-IL" sz="2000" b="1" dirty="0" smtClean="0">
                <a:latin typeface="Guttman David" panose="02010401010101010101" pitchFamily="2" charset="-79"/>
                <a:cs typeface="Guttman David" panose="02010401010101010101" pitchFamily="2" charset="-79"/>
                <a:hlinkClick r:id="rId18" action="ppaction://hlinksldjump"/>
              </a:rPr>
              <a:t> </a:t>
            </a:r>
            <a:r>
              <a:rPr lang="he-IL" sz="2000" b="1" dirty="0" smtClean="0">
                <a:solidFill>
                  <a:schemeClr val="accent6">
                    <a:lumMod val="75000"/>
                  </a:schemeClr>
                </a:solidFill>
                <a:latin typeface="Guttman David" panose="02010401010101010101" pitchFamily="2" charset="-79"/>
                <a:cs typeface="Guttman David" panose="02010401010101010101" pitchFamily="2" charset="-79"/>
                <a:hlinkClick r:id="rId18" action="ppaction://hlinksldjump"/>
              </a:rPr>
              <a:t>מַרְגִּיעַ </a:t>
            </a:r>
            <a:r>
              <a:rPr lang="he-IL" sz="2000" b="1" dirty="0" smtClean="0">
                <a:latin typeface="Guttman David" panose="02010401010101010101" pitchFamily="2" charset="-79"/>
                <a:cs typeface="Guttman David" panose="02010401010101010101" pitchFamily="2" charset="-79"/>
                <a:hlinkClick r:id="rId18" action="ppaction://hlinksldjump"/>
              </a:rPr>
              <a:t>– שִׁיר</a:t>
            </a:r>
            <a:r>
              <a:rPr lang="he-IL" sz="2000" b="1" dirty="0" smtClean="0">
                <a:latin typeface="Guttman David" panose="02010401010101010101" pitchFamily="2" charset="-79"/>
                <a:cs typeface="Guttman David" panose="02010401010101010101" pitchFamily="2" charset="-79"/>
              </a:rPr>
              <a:t>              </a:t>
            </a:r>
            <a:r>
              <a:rPr lang="he-IL" sz="2000" dirty="0" smtClean="0">
                <a:latin typeface="Guttman David" panose="02010401010101010101" pitchFamily="2" charset="-79"/>
                <a:cs typeface="Guttman David" panose="02010401010101010101" pitchFamily="2" charset="-79"/>
              </a:rPr>
              <a:t>100</a:t>
            </a:r>
            <a:endParaRPr lang="he-IL" sz="2400" dirty="0" smtClean="0">
              <a:latin typeface="Guttman David" panose="02010401010101010101" pitchFamily="2" charset="-79"/>
              <a:cs typeface="Guttman David" panose="02010401010101010101" pitchFamily="2" charset="-79"/>
            </a:endParaRPr>
          </a:p>
        </p:txBody>
      </p:sp>
      <p:pic>
        <p:nvPicPr>
          <p:cNvPr id="81" name="תמונה 80"/>
          <p:cNvPicPr>
            <a:picLocks noChangeAspect="1"/>
          </p:cNvPicPr>
          <p:nvPr/>
        </p:nvPicPr>
        <p:blipFill rotWithShape="1">
          <a:blip r:embed="rId19" cstate="print">
            <a:extLst>
              <a:ext uri="{BEBA8EAE-BF5A-486C-A8C5-ECC9F3942E4B}">
                <a14:imgProps xmlns:a14="http://schemas.microsoft.com/office/drawing/2010/main">
                  <a14:imgLayer r:embed="rId20">
                    <a14:imgEffect>
                      <a14:brightnessContrast contrast="20000"/>
                    </a14:imgEffect>
                  </a14:imgLayer>
                </a14:imgProps>
              </a:ext>
              <a:ext uri="{28A0092B-C50C-407E-A947-70E740481C1C}">
                <a14:useLocalDpi xmlns:a14="http://schemas.microsoft.com/office/drawing/2010/main" val="0"/>
              </a:ext>
            </a:extLst>
          </a:blip>
          <a:srcRect t="23912" r="14300" b="11504"/>
          <a:stretch/>
        </p:blipFill>
        <p:spPr>
          <a:xfrm>
            <a:off x="3818456" y="7392362"/>
            <a:ext cx="617478" cy="432000"/>
          </a:xfrm>
          <a:prstGeom prst="rect">
            <a:avLst/>
          </a:prstGeom>
        </p:spPr>
      </p:pic>
      <p:pic>
        <p:nvPicPr>
          <p:cNvPr id="82" name="תמונה 81"/>
          <p:cNvPicPr>
            <a:picLocks noChangeAspect="1"/>
          </p:cNvPicPr>
          <p:nvPr/>
        </p:nvPicPr>
        <p:blipFill rotWithShape="1">
          <a:blip r:embed="rId19" cstate="print">
            <a:extLst>
              <a:ext uri="{BEBA8EAE-BF5A-486C-A8C5-ECC9F3942E4B}">
                <a14:imgProps xmlns:a14="http://schemas.microsoft.com/office/drawing/2010/main">
                  <a14:imgLayer r:embed="rId20">
                    <a14:imgEffect>
                      <a14:brightnessContrast contrast="20000"/>
                    </a14:imgEffect>
                  </a14:imgLayer>
                </a14:imgProps>
              </a:ext>
              <a:ext uri="{28A0092B-C50C-407E-A947-70E740481C1C}">
                <a14:useLocalDpi xmlns:a14="http://schemas.microsoft.com/office/drawing/2010/main" val="0"/>
              </a:ext>
            </a:extLst>
          </a:blip>
          <a:srcRect t="23912" r="14300" b="11504"/>
          <a:stretch/>
        </p:blipFill>
        <p:spPr>
          <a:xfrm>
            <a:off x="3818456" y="6794308"/>
            <a:ext cx="617478" cy="432000"/>
          </a:xfrm>
          <a:prstGeom prst="rect">
            <a:avLst/>
          </a:prstGeom>
        </p:spPr>
      </p:pic>
      <p:pic>
        <p:nvPicPr>
          <p:cNvPr id="94" name="תמונה 93"/>
          <p:cNvPicPr>
            <a:picLocks noChangeAspect="1"/>
          </p:cNvPicPr>
          <p:nvPr/>
        </p:nvPicPr>
        <p:blipFill rotWithShape="1">
          <a:blip r:embed="rId21" cstate="print">
            <a:extLst>
              <a:ext uri="{28A0092B-C50C-407E-A947-70E740481C1C}">
                <a14:useLocalDpi xmlns:a14="http://schemas.microsoft.com/office/drawing/2010/main" val="0"/>
              </a:ext>
            </a:extLst>
          </a:blip>
          <a:srcRect l="18970" t="11257" r="20965" b="83324"/>
          <a:stretch/>
        </p:blipFill>
        <p:spPr>
          <a:xfrm rot="5400000" flipV="1">
            <a:off x="-3589969" y="5006883"/>
            <a:ext cx="7185352" cy="60182"/>
          </a:xfrm>
          <a:prstGeom prst="rect">
            <a:avLst/>
          </a:prstGeom>
        </p:spPr>
      </p:pic>
    </p:spTree>
    <p:extLst>
      <p:ext uri="{BB962C8B-B14F-4D97-AF65-F5344CB8AC3E}">
        <p14:creationId xmlns:p14="http://schemas.microsoft.com/office/powerpoint/2010/main" val="84251626"/>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מלבן 7"/>
          <p:cNvSpPr/>
          <p:nvPr/>
        </p:nvSpPr>
        <p:spPr>
          <a:xfrm>
            <a:off x="1271376" y="755576"/>
            <a:ext cx="4677904" cy="4124206"/>
          </a:xfrm>
          <a:prstGeom prst="rect">
            <a:avLst/>
          </a:prstGeom>
        </p:spPr>
        <p:txBody>
          <a:bodyPr wrap="square">
            <a:spAutoFit/>
          </a:bodyPr>
          <a:lstStyle/>
          <a:p>
            <a:pPr>
              <a:lnSpc>
                <a:spcPct val="150000"/>
              </a:lnSpc>
            </a:pPr>
            <a:r>
              <a:rPr lang="he-IL" sz="2400" dirty="0" smtClean="0">
                <a:latin typeface="Guttman Hatzvi" panose="02010401010101010101" pitchFamily="2" charset="-79"/>
                <a:cs typeface="Guttman Hatzvi" panose="02010401010101010101" pitchFamily="2" charset="-79"/>
              </a:rPr>
              <a:t>ת</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ִּנְשְׁמוּ </a:t>
            </a:r>
            <a:r>
              <a:rPr lang="he-IL" sz="2800" b="1" dirty="0" smtClean="0">
                <a:solidFill>
                  <a:srgbClr val="0070C0"/>
                </a:solidFill>
                <a:latin typeface="Guttman Hatzvi" panose="02010401010101010101" pitchFamily="2" charset="-79"/>
                <a:cs typeface="Guttman Hatzvi" panose="02010401010101010101" pitchFamily="2" charset="-79"/>
              </a:rPr>
              <a:t>מוּ </a:t>
            </a:r>
            <a:r>
              <a:rPr lang="he-IL" sz="2800" b="1" dirty="0" err="1" smtClean="0">
                <a:solidFill>
                  <a:srgbClr val="0070C0"/>
                </a:solidFill>
                <a:latin typeface="Guttman Hatzvi" panose="02010401010101010101" pitchFamily="2" charset="-79"/>
                <a:cs typeface="Guttman Hatzvi" panose="02010401010101010101" pitchFamily="2" charset="-79"/>
              </a:rPr>
              <a:t>מוּוּוּו</a:t>
            </a:r>
            <a:r>
              <a:rPr lang="he-IL" sz="2800" b="1" dirty="0" smtClean="0">
                <a:solidFill>
                  <a:srgbClr val="0070C0"/>
                </a:solidFill>
                <a:latin typeface="Guttman Hatzvi" panose="02010401010101010101" pitchFamily="2" charset="-79"/>
                <a:cs typeface="Guttman Hatzvi" panose="02010401010101010101" pitchFamily="2" charset="-79"/>
              </a:rPr>
              <a:t>ּ </a:t>
            </a:r>
          </a:p>
          <a:p>
            <a:pPr>
              <a:lnSpc>
                <a:spcPct val="150000"/>
              </a:lnSpc>
            </a:pPr>
            <a:r>
              <a:rPr lang="he-IL" sz="2400" dirty="0" smtClean="0">
                <a:solidFill>
                  <a:srgbClr val="0070C0"/>
                </a:solidFill>
                <a:latin typeface="Guttman Hatzvi" panose="02010401010101010101" pitchFamily="2" charset="-79"/>
                <a:cs typeface="Guttman Hatzvi" panose="02010401010101010101" pitchFamily="2" charset="-79"/>
              </a:rPr>
              <a:t>וְתִתְקַדְּמוּ</a:t>
            </a:r>
            <a:r>
              <a:rPr lang="en-US" sz="2400" dirty="0" smtClean="0">
                <a:solidFill>
                  <a:srgbClr val="0070C0"/>
                </a:solidFill>
                <a:latin typeface="Guttman Hatzvi" panose="02010401010101010101" pitchFamily="2" charset="-79"/>
                <a:cs typeface="Guttman Hatzvi" panose="02010401010101010101" pitchFamily="2" charset="-79"/>
              </a:rPr>
              <a:t> </a:t>
            </a:r>
            <a:r>
              <a:rPr lang="he-IL" sz="2800" b="1" dirty="0" smtClean="0">
                <a:solidFill>
                  <a:srgbClr val="0070C0"/>
                </a:solidFill>
                <a:latin typeface="Guttman Hatzvi" panose="02010401010101010101" pitchFamily="2" charset="-79"/>
                <a:cs typeface="Guttman Hatzvi" panose="02010401010101010101" pitchFamily="2" charset="-79"/>
              </a:rPr>
              <a:t>מוּ </a:t>
            </a:r>
            <a:r>
              <a:rPr lang="he-IL" sz="2800" b="1" dirty="0" err="1" smtClean="0">
                <a:solidFill>
                  <a:srgbClr val="0070C0"/>
                </a:solidFill>
                <a:latin typeface="Guttman Hatzvi" panose="02010401010101010101" pitchFamily="2" charset="-79"/>
                <a:cs typeface="Guttman Hatzvi" panose="02010401010101010101" pitchFamily="2" charset="-79"/>
              </a:rPr>
              <a:t>מוּוּוּו</a:t>
            </a:r>
            <a:r>
              <a:rPr lang="he-IL" sz="2800" b="1" dirty="0" smtClean="0">
                <a:solidFill>
                  <a:srgbClr val="0070C0"/>
                </a:solidFill>
                <a:latin typeface="Guttman Hatzvi" panose="02010401010101010101" pitchFamily="2" charset="-79"/>
                <a:cs typeface="Guttman Hatzvi" panose="02010401010101010101" pitchFamily="2" charset="-79"/>
              </a:rPr>
              <a:t>ּ.</a:t>
            </a:r>
            <a:r>
              <a:rPr lang="en-US" sz="2800" b="1" dirty="0" smtClean="0">
                <a:solidFill>
                  <a:srgbClr val="0070C0"/>
                </a:solidFill>
                <a:latin typeface="Guttman Hatzvi" panose="02010401010101010101" pitchFamily="2" charset="-79"/>
                <a:cs typeface="Guttman Hatzvi" panose="02010401010101010101" pitchFamily="2" charset="-79"/>
              </a:rPr>
              <a:t> </a:t>
            </a:r>
            <a:endParaRPr lang="he-IL" sz="2800" b="1" dirty="0" smtClean="0">
              <a:solidFill>
                <a:srgbClr val="0070C0"/>
              </a:solidFill>
              <a:latin typeface="Guttman Hatzvi" panose="02010401010101010101" pitchFamily="2" charset="-79"/>
              <a:cs typeface="Guttman Hatzvi" panose="02010401010101010101" pitchFamily="2" charset="-79"/>
            </a:endParaRPr>
          </a:p>
          <a:p>
            <a:pPr>
              <a:lnSpc>
                <a:spcPct val="150000"/>
              </a:lnSpc>
            </a:pPr>
            <a:r>
              <a:rPr lang="he-IL" sz="2800" b="1" dirty="0" smtClean="0">
                <a:solidFill>
                  <a:srgbClr val="0070C0"/>
                </a:solidFill>
                <a:latin typeface="Guttman Hatzvi" panose="02010401010101010101" pitchFamily="2" charset="-79"/>
                <a:cs typeface="Guttman Hatzvi" panose="02010401010101010101" pitchFamily="2" charset="-79"/>
              </a:rPr>
              <a:t>לְאָן? </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אַל תִּשְׁאֲלוּ, </a:t>
            </a:r>
          </a:p>
          <a:p>
            <a:pPr>
              <a:lnSpc>
                <a:spcPct val="150000"/>
              </a:lnSpc>
            </a:pP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רַק </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תִּצְהֲלוּ </a:t>
            </a:r>
            <a:r>
              <a:rPr lang="he-IL" sz="2800" b="1" dirty="0" smtClean="0">
                <a:solidFill>
                  <a:srgbClr val="0070C0"/>
                </a:solidFill>
                <a:latin typeface="Guttman Hatzvi" panose="02010401010101010101" pitchFamily="2" charset="-79"/>
                <a:cs typeface="Guttman Hatzvi" panose="02010401010101010101" pitchFamily="2" charset="-79"/>
              </a:rPr>
              <a:t>לוּ </a:t>
            </a:r>
            <a:r>
              <a:rPr lang="he-IL" sz="2800" b="1" dirty="0" err="1" smtClean="0">
                <a:solidFill>
                  <a:srgbClr val="0070C0"/>
                </a:solidFill>
                <a:latin typeface="Guttman Hatzvi" panose="02010401010101010101" pitchFamily="2" charset="-79"/>
                <a:cs typeface="Guttman Hatzvi" panose="02010401010101010101" pitchFamily="2" charset="-79"/>
              </a:rPr>
              <a:t>לוּוּוּוּוּו</a:t>
            </a:r>
            <a:r>
              <a:rPr lang="he-IL" sz="2800" b="1" dirty="0" smtClean="0">
                <a:solidFill>
                  <a:srgbClr val="0070C0"/>
                </a:solidFill>
                <a:latin typeface="Guttman Hatzvi" panose="02010401010101010101" pitchFamily="2" charset="-79"/>
                <a:cs typeface="Guttman Hatzvi" panose="02010401010101010101" pitchFamily="2" charset="-79"/>
              </a:rPr>
              <a:t>ּ.</a:t>
            </a:r>
            <a:endParaRPr lang="en-US" sz="2800" b="1" dirty="0" smtClean="0">
              <a:solidFill>
                <a:srgbClr val="0070C0"/>
              </a:solidFill>
              <a:latin typeface="Guttman Hatzvi" panose="02010401010101010101" pitchFamily="2" charset="-79"/>
              <a:cs typeface="Guttman Hatzvi" panose="02010401010101010101" pitchFamily="2" charset="-79"/>
            </a:endParaRPr>
          </a:p>
          <a:p>
            <a:endParaRPr lang="en-US" sz="2400" dirty="0">
              <a:solidFill>
                <a:srgbClr val="D70707"/>
              </a:solidFill>
              <a:latin typeface="Guttman Hatzvi" panose="02010401010101010101" pitchFamily="2" charset="-79"/>
              <a:cs typeface="Guttman Hatzvi" panose="02010401010101010101" pitchFamily="2" charset="-79"/>
            </a:endParaRPr>
          </a:p>
          <a:p>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עַד </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שֶׁתִּרְאוּ </a:t>
            </a:r>
            <a:r>
              <a:rPr lang="he-IL" sz="2800" b="1" dirty="0">
                <a:solidFill>
                  <a:srgbClr val="0070C0"/>
                </a:solidFill>
                <a:latin typeface="Guttman Hatzvi" panose="02010401010101010101" pitchFamily="2" charset="-79"/>
                <a:cs typeface="Guttman Hatzvi" panose="02010401010101010101" pitchFamily="2" charset="-79"/>
              </a:rPr>
              <a:t>אוּ </a:t>
            </a:r>
            <a:r>
              <a:rPr lang="he-IL" sz="2800" b="1" dirty="0" err="1">
                <a:solidFill>
                  <a:srgbClr val="0070C0"/>
                </a:solidFill>
                <a:latin typeface="Guttman Hatzvi" panose="02010401010101010101" pitchFamily="2" charset="-79"/>
                <a:cs typeface="Guttman Hatzvi" panose="02010401010101010101" pitchFamily="2" charset="-79"/>
              </a:rPr>
              <a:t>אוּ</a:t>
            </a:r>
            <a:endParaRPr lang="he-IL" sz="2800" b="1" dirty="0">
              <a:solidFill>
                <a:srgbClr val="0070C0"/>
              </a:solidFill>
              <a:latin typeface="Guttman Hatzvi" panose="02010401010101010101" pitchFamily="2" charset="-79"/>
              <a:cs typeface="Guttman Hatzvi" panose="02010401010101010101" pitchFamily="2" charset="-79"/>
            </a:endParaRPr>
          </a:p>
          <a:p>
            <a:pPr>
              <a:lnSpc>
                <a:spcPct val="150000"/>
              </a:lnSpc>
            </a:pPr>
            <a:r>
              <a:rPr lang="he-IL" sz="2800" dirty="0">
                <a:solidFill>
                  <a:schemeClr val="tx1">
                    <a:lumMod val="75000"/>
                    <a:lumOff val="25000"/>
                  </a:schemeClr>
                </a:solidFill>
                <a:latin typeface="Guttman Hatzvi" panose="02010401010101010101" pitchFamily="2" charset="-79"/>
                <a:cs typeface="Guttman Hatzvi" panose="02010401010101010101" pitchFamily="2" charset="-79"/>
              </a:rPr>
              <a:t>שָׁלוֹשׁ </a:t>
            </a:r>
            <a:r>
              <a:rPr lang="he-IL" sz="2800" dirty="0" err="1">
                <a:solidFill>
                  <a:schemeClr val="tx1">
                    <a:lumMod val="75000"/>
                    <a:lumOff val="25000"/>
                  </a:schemeClr>
                </a:solidFill>
                <a:latin typeface="Guttman Hatzvi" panose="02010401010101010101" pitchFamily="2" charset="-79"/>
                <a:cs typeface="Guttman Hatzvi" panose="02010401010101010101" pitchFamily="2" charset="-79"/>
              </a:rPr>
              <a:t>נְקֻדּוֹת</a:t>
            </a:r>
            <a:r>
              <a:rPr lang="he-IL" sz="2800" dirty="0">
                <a:solidFill>
                  <a:schemeClr val="tx1">
                    <a:lumMod val="75000"/>
                    <a:lumOff val="25000"/>
                  </a:schemeClr>
                </a:solidFill>
                <a:latin typeface="Guttman Hatzvi" panose="02010401010101010101" pitchFamily="2" charset="-79"/>
                <a:cs typeface="Guttman Hatzvi" panose="02010401010101010101" pitchFamily="2" charset="-79"/>
              </a:rPr>
              <a:t> </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בַּאֲלַכְסוֹן</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a:t>
            </a:r>
            <a:endParaRPr lang="he-IL" sz="2400" dirty="0">
              <a:solidFill>
                <a:schemeClr val="tx1">
                  <a:lumMod val="75000"/>
                  <a:lumOff val="25000"/>
                </a:schemeClr>
              </a:solidFill>
              <a:latin typeface="Guttman Hatzvi" panose="02010401010101010101" pitchFamily="2" charset="-79"/>
              <a:cs typeface="Guttman Hatzvi" panose="02010401010101010101" pitchFamily="2" charset="-79"/>
            </a:endParaRPr>
          </a:p>
        </p:txBody>
      </p:sp>
      <p:sp>
        <p:nvSpPr>
          <p:cNvPr id="5" name="מציין מיקום של מספר שקופית 4"/>
          <p:cNvSpPr>
            <a:spLocks noGrp="1"/>
          </p:cNvSpPr>
          <p:nvPr>
            <p:ph type="sldNum" sz="quarter" idx="12"/>
          </p:nvPr>
        </p:nvSpPr>
        <p:spPr>
          <a:xfrm>
            <a:off x="6021288" y="8475137"/>
            <a:ext cx="1600200" cy="486833"/>
          </a:xfrm>
        </p:spPr>
        <p:txBody>
          <a:bodyPr/>
          <a:lstStyle/>
          <a:p>
            <a:fld id="{C60840D6-4A80-4F4C-92AD-B99FC8A0C370}" type="slidenum">
              <a:rPr lang="he-IL" smtClean="0"/>
              <a:t>60</a:t>
            </a:fld>
            <a:endParaRPr lang="he-IL"/>
          </a:p>
        </p:txBody>
      </p:sp>
      <p:pic>
        <p:nvPicPr>
          <p:cNvPr id="6" name="תמונה 5"/>
          <p:cNvPicPr>
            <a:picLocks noChangeAspect="1"/>
          </p:cNvPicPr>
          <p:nvPr/>
        </p:nvPicPr>
        <p:blipFill rotWithShape="1">
          <a:blip r:embed="rId3">
            <a:extLst>
              <a:ext uri="{28A0092B-C50C-407E-A947-70E740481C1C}">
                <a14:useLocalDpi xmlns:a14="http://schemas.microsoft.com/office/drawing/2010/main" val="0"/>
              </a:ext>
            </a:extLst>
          </a:blip>
          <a:srcRect l="44354" r="1041"/>
          <a:stretch/>
        </p:blipFill>
        <p:spPr>
          <a:xfrm>
            <a:off x="0" y="1804418"/>
            <a:ext cx="1581150" cy="4276725"/>
          </a:xfrm>
          <a:prstGeom prst="rect">
            <a:avLst/>
          </a:prstGeom>
        </p:spPr>
      </p:pic>
      <p:pic>
        <p:nvPicPr>
          <p:cNvPr id="10" name="תמונה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0800000">
            <a:off x="4402784" y="7236232"/>
            <a:ext cx="1834528" cy="1584000"/>
          </a:xfrm>
          <a:prstGeom prst="rect">
            <a:avLst/>
          </a:prstGeom>
        </p:spPr>
      </p:pic>
      <p:pic>
        <p:nvPicPr>
          <p:cNvPr id="2" name="תמונה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6728" y="6660232"/>
            <a:ext cx="3370343" cy="2736000"/>
          </a:xfrm>
          <a:prstGeom prst="rect">
            <a:avLst/>
          </a:prstGeom>
        </p:spPr>
      </p:pic>
      <p:pic>
        <p:nvPicPr>
          <p:cNvPr id="7" name="תמונה 6"/>
          <p:cNvPicPr>
            <a:picLocks noChangeAspect="1"/>
          </p:cNvPicPr>
          <p:nvPr/>
        </p:nvPicPr>
        <p:blipFill>
          <a:blip r:embed="rId6">
            <a:extLst>
              <a:ext uri="{BEBA8EAE-BF5A-486C-A8C5-ECC9F3942E4B}">
                <a14:imgProps xmlns:a14="http://schemas.microsoft.com/office/drawing/2010/main">
                  <a14:imgLayer r:embed="rId7">
                    <a14:imgEffect>
                      <a14:brightnessContrast bright="40000"/>
                    </a14:imgEffect>
                  </a14:imgLayer>
                </a14:imgProps>
              </a:ext>
              <a:ext uri="{28A0092B-C50C-407E-A947-70E740481C1C}">
                <a14:useLocalDpi xmlns:a14="http://schemas.microsoft.com/office/drawing/2010/main" val="0"/>
              </a:ext>
            </a:extLst>
          </a:blip>
          <a:stretch>
            <a:fillRect/>
          </a:stretch>
        </p:blipFill>
        <p:spPr>
          <a:xfrm>
            <a:off x="6327307" y="8630274"/>
            <a:ext cx="526400" cy="504000"/>
          </a:xfrm>
          <a:prstGeom prst="rect">
            <a:avLst/>
          </a:prstGeom>
        </p:spPr>
      </p:pic>
    </p:spTree>
    <p:extLst>
      <p:ext uri="{BB962C8B-B14F-4D97-AF65-F5344CB8AC3E}">
        <p14:creationId xmlns:p14="http://schemas.microsoft.com/office/powerpoint/2010/main" val="290671029"/>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מלבן 7"/>
          <p:cNvSpPr/>
          <p:nvPr/>
        </p:nvSpPr>
        <p:spPr>
          <a:xfrm>
            <a:off x="266913" y="2483770"/>
            <a:ext cx="3813808" cy="1384995"/>
          </a:xfrm>
          <a:prstGeom prst="rect">
            <a:avLst/>
          </a:prstGeom>
        </p:spPr>
        <p:txBody>
          <a:bodyPr wrap="square">
            <a:spAutoFit/>
          </a:bodyPr>
          <a:lstStyle/>
          <a:p>
            <a:pPr>
              <a:lnSpc>
                <a:spcPct val="150000"/>
              </a:lnSpc>
            </a:pP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דָּבָר</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 </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אֶחָד </a:t>
            </a: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אַל </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תַּעֲשׂוּ: </a:t>
            </a:r>
          </a:p>
          <a:p>
            <a:pPr>
              <a:lnSpc>
                <a:spcPct val="150000"/>
              </a:lnSpc>
            </a:pP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אַל תְּקַרְקְרוּ</a:t>
            </a: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a:t>
            </a:r>
            <a:endParaRPr lang="he-IL" sz="2800" b="1" dirty="0">
              <a:solidFill>
                <a:schemeClr val="tx1">
                  <a:lumMod val="75000"/>
                  <a:lumOff val="25000"/>
                </a:schemeClr>
              </a:solidFill>
              <a:latin typeface="Guttman Hatzvi" panose="02010401010101010101" pitchFamily="2" charset="-79"/>
              <a:cs typeface="Guttman Hatzvi" panose="02010401010101010101" pitchFamily="2" charset="-79"/>
            </a:endParaRPr>
          </a:p>
        </p:txBody>
      </p:sp>
      <p:sp>
        <p:nvSpPr>
          <p:cNvPr id="5" name="מציין מיקום של מספר שקופית 4"/>
          <p:cNvSpPr>
            <a:spLocks noGrp="1"/>
          </p:cNvSpPr>
          <p:nvPr>
            <p:ph type="sldNum" sz="quarter" idx="12"/>
          </p:nvPr>
        </p:nvSpPr>
        <p:spPr/>
        <p:txBody>
          <a:bodyPr/>
          <a:lstStyle/>
          <a:p>
            <a:fld id="{C60840D6-4A80-4F4C-92AD-B99FC8A0C370}" type="slidenum">
              <a:rPr lang="he-IL" smtClean="0"/>
              <a:t>61</a:t>
            </a:fld>
            <a:endParaRPr lang="he-IL" dirty="0"/>
          </a:p>
        </p:txBody>
      </p:sp>
      <p:sp>
        <p:nvSpPr>
          <p:cNvPr id="12" name="מלבן 11"/>
          <p:cNvSpPr/>
          <p:nvPr/>
        </p:nvSpPr>
        <p:spPr>
          <a:xfrm>
            <a:off x="1844824" y="755576"/>
            <a:ext cx="4106754" cy="1384995"/>
          </a:xfrm>
          <a:prstGeom prst="rect">
            <a:avLst/>
          </a:prstGeom>
        </p:spPr>
        <p:txBody>
          <a:bodyPr wrap="square">
            <a:spAutoFit/>
          </a:bodyPr>
          <a:lstStyle/>
          <a:p>
            <a:pPr>
              <a:lnSpc>
                <a:spcPct val="150000"/>
              </a:lnSpc>
            </a:pP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וְאָז </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עִצְרוּ וְאִמְרוּ: </a:t>
            </a:r>
            <a:r>
              <a:rPr lang="he-IL" sz="2800" dirty="0">
                <a:solidFill>
                  <a:schemeClr val="tx1">
                    <a:lumMod val="75000"/>
                    <a:lumOff val="25000"/>
                  </a:schemeClr>
                </a:solidFill>
                <a:latin typeface="Guttman Hatzvi" panose="02010401010101010101" pitchFamily="2" charset="-79"/>
                <a:cs typeface="Guttman Hatzvi" panose="02010401010101010101" pitchFamily="2" charset="-79"/>
              </a:rPr>
              <a:t>"</a:t>
            </a: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קֻבּוּץ,</a:t>
            </a:r>
            <a:endParaRPr lang="he-IL" sz="2400" b="1" dirty="0">
              <a:solidFill>
                <a:schemeClr val="tx1">
                  <a:lumMod val="75000"/>
                  <a:lumOff val="25000"/>
                </a:schemeClr>
              </a:solidFill>
              <a:latin typeface="Guttman Hatzvi" panose="02010401010101010101" pitchFamily="2" charset="-79"/>
              <a:cs typeface="Guttman Hatzvi" panose="02010401010101010101" pitchFamily="2" charset="-79"/>
            </a:endParaRPr>
          </a:p>
          <a:p>
            <a:pPr>
              <a:lnSpc>
                <a:spcPct val="150000"/>
              </a:lnSpc>
            </a:pPr>
            <a:r>
              <a:rPr lang="he-IL" sz="2800" b="1" dirty="0">
                <a:solidFill>
                  <a:srgbClr val="0070C0"/>
                </a:solidFill>
                <a:latin typeface="Guttman Hatzvi" panose="02010401010101010101" pitchFamily="2" charset="-79"/>
                <a:cs typeface="Guttman Hatzvi" panose="02010401010101010101" pitchFamily="2" charset="-79"/>
              </a:rPr>
              <a:t>דַּי </a:t>
            </a:r>
            <a:r>
              <a:rPr lang="he-IL" sz="2400" dirty="0">
                <a:solidFill>
                  <a:srgbClr val="0070C0"/>
                </a:solidFill>
                <a:latin typeface="Guttman Hatzvi" panose="02010401010101010101" pitchFamily="2" charset="-79"/>
                <a:cs typeface="Guttman Hatzvi" panose="02010401010101010101" pitchFamily="2" charset="-79"/>
              </a:rPr>
              <a:t>לִישֹׁן!"</a:t>
            </a:r>
          </a:p>
        </p:txBody>
      </p:sp>
      <p:sp>
        <p:nvSpPr>
          <p:cNvPr id="4" name="מלבן 3"/>
          <p:cNvSpPr/>
          <p:nvPr/>
        </p:nvSpPr>
        <p:spPr>
          <a:xfrm>
            <a:off x="1700808" y="4283968"/>
            <a:ext cx="1714500" cy="1754326"/>
          </a:xfrm>
          <a:prstGeom prst="rect">
            <a:avLst/>
          </a:prstGeom>
        </p:spPr>
        <p:txBody>
          <a:bodyPr>
            <a:spAutoFit/>
          </a:bodyPr>
          <a:lstStyle/>
          <a:p>
            <a:pPr lvl="0">
              <a:lnSpc>
                <a:spcPct val="150000"/>
              </a:lnSpc>
            </a:pPr>
            <a:r>
              <a:rPr lang="he-IL" sz="2400" dirty="0">
                <a:solidFill>
                  <a:srgbClr val="0070C0"/>
                </a:solidFill>
                <a:latin typeface="Guttman Hatzvi" panose="02010401010101010101" pitchFamily="2" charset="-79"/>
                <a:cs typeface="Guttman Hatzvi" panose="02010401010101010101" pitchFamily="2" charset="-79"/>
              </a:rPr>
              <a:t>קוּקוּרִיקוּ </a:t>
            </a:r>
            <a:r>
              <a:rPr lang="he-IL" sz="2400" dirty="0" err="1">
                <a:solidFill>
                  <a:srgbClr val="0070C0"/>
                </a:solidFill>
                <a:latin typeface="Guttman Hatzvi" panose="02010401010101010101" pitchFamily="2" charset="-79"/>
                <a:cs typeface="Guttman Hatzvi" panose="02010401010101010101" pitchFamily="2" charset="-79"/>
              </a:rPr>
              <a:t>קוּקוּרִיקוּ</a:t>
            </a:r>
            <a:endParaRPr lang="he-IL" sz="2400" dirty="0">
              <a:solidFill>
                <a:srgbClr val="0070C0"/>
              </a:solidFill>
              <a:latin typeface="Guttman Hatzvi" panose="02010401010101010101" pitchFamily="2" charset="-79"/>
              <a:cs typeface="Guttman Hatzvi" panose="02010401010101010101" pitchFamily="2" charset="-79"/>
            </a:endParaRPr>
          </a:p>
          <a:p>
            <a:pPr lvl="0">
              <a:lnSpc>
                <a:spcPct val="150000"/>
              </a:lnSpc>
            </a:pPr>
            <a:r>
              <a:rPr lang="he-IL" sz="2400" dirty="0">
                <a:solidFill>
                  <a:srgbClr val="0070C0"/>
                </a:solidFill>
                <a:latin typeface="Guttman Hatzvi" panose="02010401010101010101" pitchFamily="2" charset="-79"/>
                <a:cs typeface="Guttman Hatzvi" panose="02010401010101010101" pitchFamily="2" charset="-79"/>
              </a:rPr>
              <a:t>קוּקוּרִיקוּ.</a:t>
            </a:r>
          </a:p>
        </p:txBody>
      </p:sp>
      <p:pic>
        <p:nvPicPr>
          <p:cNvPr id="14" name="תמונה 13"/>
          <p:cNvPicPr preferRelativeResize="0">
            <a:picLocks noChangeAspect="1"/>
          </p:cNvPicPr>
          <p:nvPr/>
        </p:nvPicPr>
        <p:blipFill rotWithShape="1">
          <a:blip r:embed="rId3" cstate="print">
            <a:extLst>
              <a:ext uri="{28A0092B-C50C-407E-A947-70E740481C1C}">
                <a14:useLocalDpi xmlns:a14="http://schemas.microsoft.com/office/drawing/2010/main" val="0"/>
              </a:ext>
            </a:extLst>
          </a:blip>
          <a:srcRect l="59604" t="1792" r="22596" b="48208"/>
          <a:stretch/>
        </p:blipFill>
        <p:spPr>
          <a:xfrm>
            <a:off x="4897908" y="6841635"/>
            <a:ext cx="1569456" cy="2232000"/>
          </a:xfrm>
          <a:prstGeom prst="rect">
            <a:avLst/>
          </a:prstGeom>
        </p:spPr>
      </p:pic>
      <p:pic>
        <p:nvPicPr>
          <p:cNvPr id="7" name="תמונה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8640" y="179512"/>
            <a:ext cx="1834528" cy="1584000"/>
          </a:xfrm>
          <a:prstGeom prst="rect">
            <a:avLst/>
          </a:prstGeom>
        </p:spPr>
      </p:pic>
      <p:pic>
        <p:nvPicPr>
          <p:cNvPr id="13" name="תמונה 12"/>
          <p:cNvPicPr>
            <a:picLocks noChangeAspect="1"/>
          </p:cNvPicPr>
          <p:nvPr/>
        </p:nvPicPr>
        <p:blipFill rotWithShape="1">
          <a:blip r:embed="rId5">
            <a:extLst>
              <a:ext uri="{28A0092B-C50C-407E-A947-70E740481C1C}">
                <a14:useLocalDpi xmlns:a14="http://schemas.microsoft.com/office/drawing/2010/main" val="0"/>
              </a:ext>
            </a:extLst>
          </a:blip>
          <a:srcRect l="-1353" r="56664"/>
          <a:stretch/>
        </p:blipFill>
        <p:spPr>
          <a:xfrm>
            <a:off x="5563974" y="1804418"/>
            <a:ext cx="1294026" cy="4276725"/>
          </a:xfrm>
          <a:prstGeom prst="rect">
            <a:avLst/>
          </a:prstGeom>
        </p:spPr>
      </p:pic>
      <p:pic>
        <p:nvPicPr>
          <p:cNvPr id="11" name="תמונה 10"/>
          <p:cNvPicPr preferRelativeResize="0">
            <a:picLocks noChangeAspect="1"/>
          </p:cNvPicPr>
          <p:nvPr/>
        </p:nvPicPr>
        <p:blipFill rotWithShape="1">
          <a:blip r:embed="rId6" cstate="print">
            <a:extLst>
              <a:ext uri="{28A0092B-C50C-407E-A947-70E740481C1C}">
                <a14:useLocalDpi xmlns:a14="http://schemas.microsoft.com/office/drawing/2010/main" val="0"/>
              </a:ext>
            </a:extLst>
          </a:blip>
          <a:srcRect l="37301" t="56035" r="37777" b="3045"/>
          <a:stretch/>
        </p:blipFill>
        <p:spPr>
          <a:xfrm flipH="1">
            <a:off x="2213912" y="7218272"/>
            <a:ext cx="2295208" cy="1908000"/>
          </a:xfrm>
          <a:prstGeom prst="rect">
            <a:avLst/>
          </a:prstGeom>
        </p:spPr>
      </p:pic>
      <p:pic>
        <p:nvPicPr>
          <p:cNvPr id="3" name="תמונה 2"/>
          <p:cNvPicPr preferRelativeResize="0">
            <a:picLocks noChangeAspect="1"/>
          </p:cNvPicPr>
          <p:nvPr/>
        </p:nvPicPr>
        <p:blipFill rotWithShape="1">
          <a:blip r:embed="rId7" cstate="print">
            <a:extLst>
              <a:ext uri="{28A0092B-C50C-407E-A947-70E740481C1C}">
                <a14:useLocalDpi xmlns:a14="http://schemas.microsoft.com/office/drawing/2010/main" val="0"/>
              </a:ext>
            </a:extLst>
          </a:blip>
          <a:srcRect l="37568" t="1792" r="40009" b="48208"/>
          <a:stretch/>
        </p:blipFill>
        <p:spPr>
          <a:xfrm>
            <a:off x="332656" y="6804248"/>
            <a:ext cx="1945233" cy="2196000"/>
          </a:xfrm>
          <a:prstGeom prst="rect">
            <a:avLst/>
          </a:prstGeom>
        </p:spPr>
      </p:pic>
    </p:spTree>
    <p:extLst>
      <p:ext uri="{BB962C8B-B14F-4D97-AF65-F5344CB8AC3E}">
        <p14:creationId xmlns:p14="http://schemas.microsoft.com/office/powerpoint/2010/main" val="1237667415"/>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אליפסה 8"/>
          <p:cNvSpPr/>
          <p:nvPr/>
        </p:nvSpPr>
        <p:spPr>
          <a:xfrm>
            <a:off x="2585851" y="7351208"/>
            <a:ext cx="342900" cy="6096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3" name="מציין מיקום של מספר שקופית 2"/>
          <p:cNvSpPr>
            <a:spLocks noGrp="1"/>
          </p:cNvSpPr>
          <p:nvPr>
            <p:ph type="sldNum" sz="quarter" idx="12"/>
          </p:nvPr>
        </p:nvSpPr>
        <p:spPr>
          <a:xfrm>
            <a:off x="6165304" y="8460432"/>
            <a:ext cx="1600200" cy="486833"/>
          </a:xfrm>
        </p:spPr>
        <p:txBody>
          <a:bodyPr/>
          <a:lstStyle/>
          <a:p>
            <a:fld id="{C60840D6-4A80-4F4C-92AD-B99FC8A0C370}" type="slidenum">
              <a:rPr lang="he-IL" smtClean="0"/>
              <a:t>62</a:t>
            </a:fld>
            <a:endParaRPr lang="he-IL"/>
          </a:p>
        </p:txBody>
      </p:sp>
      <p:sp>
        <p:nvSpPr>
          <p:cNvPr id="23" name="מלבן 22"/>
          <p:cNvSpPr/>
          <p:nvPr/>
        </p:nvSpPr>
        <p:spPr>
          <a:xfrm>
            <a:off x="1429734" y="755578"/>
            <a:ext cx="4591555" cy="6001643"/>
          </a:xfrm>
          <a:prstGeom prst="rect">
            <a:avLst/>
          </a:prstGeom>
        </p:spPr>
        <p:txBody>
          <a:bodyPr wrap="square">
            <a:spAutoFit/>
          </a:bodyPr>
          <a:lstStyle/>
          <a:p>
            <a:pPr>
              <a:lnSpc>
                <a:spcPct val="150000"/>
              </a:lnSpc>
            </a:pP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בִּקַּשְׁתִּי </a:t>
            </a: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לֹא</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 לְקַרְקֵר! </a:t>
            </a:r>
            <a:endParaRPr lang="he-IL" sz="2400" dirty="0">
              <a:solidFill>
                <a:schemeClr val="tx1">
                  <a:lumMod val="75000"/>
                  <a:lumOff val="25000"/>
                </a:schemeClr>
              </a:solidFill>
              <a:latin typeface="Guttman Hatzvi" panose="02010401010101010101" pitchFamily="2" charset="-79"/>
              <a:cs typeface="Guttman Hatzvi" panose="02010401010101010101" pitchFamily="2" charset="-79"/>
            </a:endParaRPr>
          </a:p>
          <a:p>
            <a:pPr>
              <a:lnSpc>
                <a:spcPct val="150000"/>
              </a:lnSpc>
            </a:pPr>
            <a:r>
              <a:rPr lang="he-IL" sz="2400" dirty="0">
                <a:solidFill>
                  <a:srgbClr val="0070C0"/>
                </a:solidFill>
                <a:latin typeface="Guttman Hatzvi" panose="02010401010101010101" pitchFamily="2" charset="-79"/>
                <a:cs typeface="Guttman Hatzvi" panose="02010401010101010101" pitchFamily="2" charset="-79"/>
              </a:rPr>
              <a:t>זֶה </a:t>
            </a:r>
            <a:r>
              <a:rPr lang="he-IL" sz="2800" b="1" dirty="0">
                <a:solidFill>
                  <a:srgbClr val="0070C0"/>
                </a:solidFill>
                <a:latin typeface="Guttman Hatzvi" panose="02010401010101010101" pitchFamily="2" charset="-79"/>
                <a:cs typeface="Guttman Hatzvi" panose="02010401010101010101" pitchFamily="2" charset="-79"/>
              </a:rPr>
              <a:t>הָיָה שׁוּרוּק אוֹ קֻבּוּץ?</a:t>
            </a:r>
          </a:p>
          <a:p>
            <a:pPr>
              <a:lnSpc>
                <a:spcPct val="150000"/>
              </a:lnSpc>
            </a:pP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קֻבּוּץ, </a:t>
            </a:r>
            <a:r>
              <a:rPr lang="he-IL" sz="2800" b="1" dirty="0" err="1" smtClean="0">
                <a:solidFill>
                  <a:schemeClr val="tx1">
                    <a:lumMod val="75000"/>
                    <a:lumOff val="25000"/>
                  </a:schemeClr>
                </a:solidFill>
                <a:latin typeface="Guttman Hatzvi" panose="02010401010101010101" pitchFamily="2" charset="-79"/>
                <a:cs typeface="Guttman Hatzvi" panose="02010401010101010101" pitchFamily="2" charset="-79"/>
              </a:rPr>
              <a:t>עַכְשָׁו</a:t>
            </a: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 הוּא </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מִסְתַּתֵּר.</a:t>
            </a:r>
          </a:p>
          <a:p>
            <a:endParaRPr lang="he-IL" sz="2400" dirty="0">
              <a:latin typeface="Guttman Hatzvi" panose="02010401010101010101" pitchFamily="2" charset="-79"/>
              <a:cs typeface="Guttman Hatzvi" panose="02010401010101010101" pitchFamily="2" charset="-79"/>
            </a:endParaRPr>
          </a:p>
          <a:p>
            <a:r>
              <a:rPr lang="he-IL" sz="2400" dirty="0" smtClean="0">
                <a:solidFill>
                  <a:srgbClr val="0070C0"/>
                </a:solidFill>
                <a:latin typeface="Guttman Hatzvi" panose="02010401010101010101" pitchFamily="2" charset="-79"/>
                <a:cs typeface="Guttman Hatzvi" panose="02010401010101010101" pitchFamily="2" charset="-79"/>
              </a:rPr>
              <a:t>אֵיפֹה?</a:t>
            </a:r>
            <a:endParaRPr lang="he-IL" sz="2400" dirty="0">
              <a:solidFill>
                <a:srgbClr val="0070C0"/>
              </a:solidFill>
              <a:latin typeface="Guttman Hatzvi" panose="02010401010101010101" pitchFamily="2" charset="-79"/>
              <a:cs typeface="Guttman Hatzvi" panose="02010401010101010101" pitchFamily="2" charset="-79"/>
            </a:endParaRPr>
          </a:p>
          <a:p>
            <a:pPr>
              <a:lnSpc>
                <a:spcPct val="150000"/>
              </a:lnSpc>
            </a:pP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בָּאֲרֻבָּה </a:t>
            </a: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פֹּה בַּחוּץ.</a:t>
            </a:r>
          </a:p>
          <a:p>
            <a:pPr>
              <a:lnSpc>
                <a:spcPct val="150000"/>
              </a:lnSpc>
            </a:pPr>
            <a:r>
              <a:rPr lang="he-IL" sz="2800" b="1" dirty="0" smtClean="0">
                <a:solidFill>
                  <a:srgbClr val="0070C0"/>
                </a:solidFill>
                <a:latin typeface="Guttman Hatzvi" panose="02010401010101010101" pitchFamily="2" charset="-79"/>
                <a:cs typeface="Guttman Hatzvi" panose="02010401010101010101" pitchFamily="2" charset="-79"/>
              </a:rPr>
              <a:t>לְדַּקָּה אוֹ</a:t>
            </a:r>
            <a:r>
              <a:rPr lang="he-IL" sz="2400" dirty="0" smtClean="0">
                <a:solidFill>
                  <a:srgbClr val="0070C0"/>
                </a:solidFill>
                <a:latin typeface="Guttman Hatzvi" panose="02010401010101010101" pitchFamily="2" charset="-79"/>
                <a:cs typeface="Guttman Hatzvi" panose="02010401010101010101" pitchFamily="2" charset="-79"/>
              </a:rPr>
              <a:t> יוֹתֵר</a:t>
            </a:r>
            <a:r>
              <a:rPr lang="he-IL" sz="2400" dirty="0">
                <a:solidFill>
                  <a:srgbClr val="0070C0"/>
                </a:solidFill>
                <a:latin typeface="Guttman Hatzvi" panose="02010401010101010101" pitchFamily="2" charset="-79"/>
                <a:cs typeface="Guttman Hatzvi" panose="02010401010101010101" pitchFamily="2" charset="-79"/>
              </a:rPr>
              <a:t>?</a:t>
            </a:r>
          </a:p>
          <a:p>
            <a:pPr>
              <a:lnSpc>
                <a:spcPct val="150000"/>
              </a:lnSpc>
            </a:pP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אוּלַי </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לְכָל </a:t>
            </a: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הַיּוֹם.</a:t>
            </a:r>
            <a:endParaRPr lang="he-IL" sz="2400" b="1" dirty="0">
              <a:solidFill>
                <a:schemeClr val="tx1">
                  <a:lumMod val="75000"/>
                  <a:lumOff val="25000"/>
                </a:schemeClr>
              </a:solidFill>
              <a:latin typeface="Guttman Hatzvi" panose="02010401010101010101" pitchFamily="2" charset="-79"/>
              <a:cs typeface="Guttman Hatzvi" panose="02010401010101010101" pitchFamily="2" charset="-79"/>
            </a:endParaRPr>
          </a:p>
          <a:p>
            <a:pPr>
              <a:lnSpc>
                <a:spcPct val="150000"/>
              </a:lnSpc>
            </a:pPr>
            <a:r>
              <a:rPr lang="he-IL" sz="2400" dirty="0" smtClean="0">
                <a:solidFill>
                  <a:srgbClr val="0070C0"/>
                </a:solidFill>
                <a:latin typeface="Guttman Hatzvi" panose="02010401010101010101" pitchFamily="2" charset="-79"/>
                <a:cs typeface="Guttman Hatzvi" panose="02010401010101010101" pitchFamily="2" charset="-79"/>
              </a:rPr>
              <a:t>תֵּכֵף </a:t>
            </a:r>
            <a:r>
              <a:rPr lang="he-IL" sz="2800" b="1" dirty="0" smtClean="0">
                <a:solidFill>
                  <a:srgbClr val="0070C0"/>
                </a:solidFill>
                <a:latin typeface="Guttman Hatzvi" panose="02010401010101010101" pitchFamily="2" charset="-79"/>
                <a:cs typeface="Guttman Hatzvi" panose="02010401010101010101" pitchFamily="2" charset="-79"/>
              </a:rPr>
              <a:t>יָצוּץ רַעְיוֹן.</a:t>
            </a:r>
            <a:endParaRPr lang="he-IL" sz="2400" dirty="0">
              <a:solidFill>
                <a:schemeClr val="tx1">
                  <a:lumMod val="75000"/>
                  <a:lumOff val="25000"/>
                </a:schemeClr>
              </a:solidFill>
              <a:latin typeface="Guttman Hatzvi" panose="02010401010101010101" pitchFamily="2" charset="-79"/>
              <a:cs typeface="Guttman Hatzvi" panose="02010401010101010101" pitchFamily="2" charset="-79"/>
            </a:endParaRPr>
          </a:p>
          <a:p>
            <a:pPr>
              <a:lnSpc>
                <a:spcPct val="150000"/>
              </a:lnSpc>
            </a:pP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וְאִם </a:t>
            </a: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לֹא </a:t>
            </a: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יָצוּץ? </a:t>
            </a:r>
            <a:endParaRPr lang="he-IL" sz="2800" b="1" dirty="0">
              <a:solidFill>
                <a:srgbClr val="0070C0"/>
              </a:solidFill>
              <a:latin typeface="Guttman Hatzvi" panose="02010401010101010101" pitchFamily="2" charset="-79"/>
              <a:cs typeface="Guttman Hatzvi" panose="02010401010101010101" pitchFamily="2" charset="-79"/>
            </a:endParaRPr>
          </a:p>
        </p:txBody>
      </p:sp>
      <p:pic>
        <p:nvPicPr>
          <p:cNvPr id="7" name="תמונה 6"/>
          <p:cNvPicPr>
            <a:picLocks noChangeAspect="1"/>
          </p:cNvPicPr>
          <p:nvPr/>
        </p:nvPicPr>
        <p:blipFill rotWithShape="1">
          <a:blip r:embed="rId3">
            <a:extLst>
              <a:ext uri="{28A0092B-C50C-407E-A947-70E740481C1C}">
                <a14:useLocalDpi xmlns:a14="http://schemas.microsoft.com/office/drawing/2010/main" val="0"/>
              </a:ext>
            </a:extLst>
          </a:blip>
          <a:srcRect l="49915" r="9433"/>
          <a:stretch/>
        </p:blipFill>
        <p:spPr>
          <a:xfrm>
            <a:off x="1" y="1979712"/>
            <a:ext cx="1674446" cy="2520000"/>
          </a:xfrm>
          <a:prstGeom prst="rect">
            <a:avLst/>
          </a:prstGeom>
        </p:spPr>
      </p:pic>
      <p:pic>
        <p:nvPicPr>
          <p:cNvPr id="10" name="תמונה 9"/>
          <p:cNvPicPr>
            <a:picLocks noChangeAspect="1"/>
          </p:cNvPicPr>
          <p:nvPr/>
        </p:nvPicPr>
        <p:blipFill rotWithShape="1">
          <a:blip r:embed="rId4" cstate="print">
            <a:extLst>
              <a:ext uri="{28A0092B-C50C-407E-A947-70E740481C1C}">
                <a14:useLocalDpi xmlns:a14="http://schemas.microsoft.com/office/drawing/2010/main" val="0"/>
              </a:ext>
            </a:extLst>
          </a:blip>
          <a:srcRect l="52684" r="-3296"/>
          <a:stretch/>
        </p:blipFill>
        <p:spPr>
          <a:xfrm>
            <a:off x="0" y="5588548"/>
            <a:ext cx="2585850" cy="3348000"/>
          </a:xfrm>
          <a:prstGeom prst="rect">
            <a:avLst/>
          </a:prstGeom>
        </p:spPr>
      </p:pic>
      <p:pic>
        <p:nvPicPr>
          <p:cNvPr id="8" name="תמונה 7"/>
          <p:cNvPicPr>
            <a:picLocks noChangeAspect="1"/>
          </p:cNvPicPr>
          <p:nvPr/>
        </p:nvPicPr>
        <p:blipFill>
          <a:blip r:embed="rId5">
            <a:duotone>
              <a:schemeClr val="accent6">
                <a:shade val="45000"/>
                <a:satMod val="135000"/>
              </a:schemeClr>
              <a:prstClr val="white"/>
            </a:duotone>
            <a:extLst>
              <a:ext uri="{BEBA8EAE-BF5A-486C-A8C5-ECC9F3942E4B}">
                <a14:imgProps xmlns:a14="http://schemas.microsoft.com/office/drawing/2010/main">
                  <a14:imgLayer r:embed="rId6">
                    <a14:imgEffect>
                      <a14:brightnessContrast bright="-20000"/>
                    </a14:imgEffect>
                  </a14:imgLayer>
                </a14:imgProps>
              </a:ext>
              <a:ext uri="{28A0092B-C50C-407E-A947-70E740481C1C}">
                <a14:useLocalDpi xmlns:a14="http://schemas.microsoft.com/office/drawing/2010/main" val="0"/>
              </a:ext>
            </a:extLst>
          </a:blip>
          <a:stretch>
            <a:fillRect/>
          </a:stretch>
        </p:blipFill>
        <p:spPr>
          <a:xfrm>
            <a:off x="5642646" y="8451997"/>
            <a:ext cx="591691" cy="566513"/>
          </a:xfrm>
          <a:prstGeom prst="rect">
            <a:avLst/>
          </a:prstGeom>
        </p:spPr>
      </p:pic>
    </p:spTree>
    <p:extLst>
      <p:ext uri="{BB962C8B-B14F-4D97-AF65-F5344CB8AC3E}">
        <p14:creationId xmlns:p14="http://schemas.microsoft.com/office/powerpoint/2010/main" val="2826125621"/>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תמונה 7"/>
          <p:cNvPicPr>
            <a:picLocks noChangeAspect="1"/>
          </p:cNvPicPr>
          <p:nvPr/>
        </p:nvPicPr>
        <p:blipFill rotWithShape="1">
          <a:blip r:embed="rId2">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val="0"/>
              </a:ext>
            </a:extLst>
          </a:blip>
          <a:srcRect r="63703" b="56159"/>
          <a:stretch/>
        </p:blipFill>
        <p:spPr>
          <a:xfrm>
            <a:off x="1988840" y="443437"/>
            <a:ext cx="862968" cy="900000"/>
          </a:xfrm>
          <a:prstGeom prst="rect">
            <a:avLst/>
          </a:prstGeom>
        </p:spPr>
      </p:pic>
      <p:sp>
        <p:nvSpPr>
          <p:cNvPr id="21" name="מלבן 20"/>
          <p:cNvSpPr/>
          <p:nvPr/>
        </p:nvSpPr>
        <p:spPr>
          <a:xfrm rot="18564177">
            <a:off x="4802749" y="4856045"/>
            <a:ext cx="949121" cy="3315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28" name="מלבן 27"/>
          <p:cNvSpPr/>
          <p:nvPr/>
        </p:nvSpPr>
        <p:spPr>
          <a:xfrm rot="18564177">
            <a:off x="4219273" y="5963557"/>
            <a:ext cx="949121" cy="3315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62" name="מלבן 61"/>
          <p:cNvSpPr/>
          <p:nvPr/>
        </p:nvSpPr>
        <p:spPr>
          <a:xfrm>
            <a:off x="6035799" y="914156"/>
            <a:ext cx="218632" cy="8977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47" name="אליפסה 46"/>
          <p:cNvSpPr/>
          <p:nvPr/>
        </p:nvSpPr>
        <p:spPr>
          <a:xfrm>
            <a:off x="5859270" y="7260299"/>
            <a:ext cx="685800" cy="12192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2" name="מציין מיקום של מספר שקופית 1"/>
          <p:cNvSpPr>
            <a:spLocks noGrp="1"/>
          </p:cNvSpPr>
          <p:nvPr>
            <p:ph type="sldNum" sz="quarter" idx="12"/>
          </p:nvPr>
        </p:nvSpPr>
        <p:spPr>
          <a:xfrm>
            <a:off x="316632" y="8477655"/>
            <a:ext cx="1600200" cy="486833"/>
          </a:xfrm>
        </p:spPr>
        <p:txBody>
          <a:bodyPr/>
          <a:lstStyle/>
          <a:p>
            <a:fld id="{C60840D6-4A80-4F4C-92AD-B99FC8A0C370}" type="slidenum">
              <a:rPr lang="he-IL" smtClean="0"/>
              <a:t>63</a:t>
            </a:fld>
            <a:endParaRPr lang="he-IL" dirty="0"/>
          </a:p>
        </p:txBody>
      </p:sp>
      <p:pic>
        <p:nvPicPr>
          <p:cNvPr id="19" name="תמונה 18"/>
          <p:cNvPicPr>
            <a:picLocks noChangeAspect="1"/>
          </p:cNvPicPr>
          <p:nvPr/>
        </p:nvPicPr>
        <p:blipFill rotWithShape="1">
          <a:blip r:embed="rId4">
            <a:extLst>
              <a:ext uri="{28A0092B-C50C-407E-A947-70E740481C1C}">
                <a14:useLocalDpi xmlns:a14="http://schemas.microsoft.com/office/drawing/2010/main" val="0"/>
              </a:ext>
            </a:extLst>
          </a:blip>
          <a:srcRect l="-6731" r="50307"/>
          <a:stretch/>
        </p:blipFill>
        <p:spPr>
          <a:xfrm>
            <a:off x="4533900" y="1979712"/>
            <a:ext cx="2324100" cy="2520000"/>
          </a:xfrm>
          <a:prstGeom prst="rect">
            <a:avLst/>
          </a:prstGeom>
        </p:spPr>
      </p:pic>
      <p:pic>
        <p:nvPicPr>
          <p:cNvPr id="4" name="תמונה 3"/>
          <p:cNvPicPr>
            <a:picLocks noChangeAspect="1"/>
          </p:cNvPicPr>
          <p:nvPr/>
        </p:nvPicPr>
        <p:blipFill rotWithShape="1">
          <a:blip r:embed="rId5" cstate="print">
            <a:extLst>
              <a:ext uri="{28A0092B-C50C-407E-A947-70E740481C1C}">
                <a14:useLocalDpi xmlns:a14="http://schemas.microsoft.com/office/drawing/2010/main" val="0"/>
              </a:ext>
            </a:extLst>
          </a:blip>
          <a:srcRect r="47187"/>
          <a:stretch/>
        </p:blipFill>
        <p:spPr>
          <a:xfrm>
            <a:off x="4159726" y="5588548"/>
            <a:ext cx="2698274" cy="3348000"/>
          </a:xfrm>
          <a:prstGeom prst="rect">
            <a:avLst/>
          </a:prstGeom>
        </p:spPr>
      </p:pic>
      <p:pic>
        <p:nvPicPr>
          <p:cNvPr id="27" name="תמונה 26"/>
          <p:cNvPicPr>
            <a:picLocks noChangeAspect="1"/>
          </p:cNvPicPr>
          <p:nvPr/>
        </p:nvPicPr>
        <p:blipFill>
          <a:blip r:embed="rId6" cstate="print">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255530" y="437752"/>
            <a:ext cx="3276000" cy="3276000"/>
          </a:xfrm>
          <a:prstGeom prst="rect">
            <a:avLst/>
          </a:prstGeom>
        </p:spPr>
      </p:pic>
      <p:grpSp>
        <p:nvGrpSpPr>
          <p:cNvPr id="20" name="קבוצה 19"/>
          <p:cNvGrpSpPr>
            <a:grpSpLocks noChangeAspect="1"/>
          </p:cNvGrpSpPr>
          <p:nvPr/>
        </p:nvGrpSpPr>
        <p:grpSpPr>
          <a:xfrm>
            <a:off x="980728" y="2483768"/>
            <a:ext cx="350216" cy="366120"/>
            <a:chOff x="2898899" y="4613320"/>
            <a:chExt cx="456599" cy="477335"/>
          </a:xfrm>
          <a:solidFill>
            <a:schemeClr val="tx1"/>
          </a:solidFill>
        </p:grpSpPr>
        <p:sp>
          <p:nvSpPr>
            <p:cNvPr id="22" name="אליפסה 21"/>
            <p:cNvSpPr>
              <a:spLocks noChangeAspect="1"/>
            </p:cNvSpPr>
            <p:nvPr/>
          </p:nvSpPr>
          <p:spPr>
            <a:xfrm flipH="1">
              <a:off x="2898899" y="4613320"/>
              <a:ext cx="146693" cy="1456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sz="200" dirty="0">
                <a:solidFill>
                  <a:srgbClr val="CC3300"/>
                </a:solidFill>
              </a:endParaRPr>
            </a:p>
          </p:txBody>
        </p:sp>
        <p:sp>
          <p:nvSpPr>
            <p:cNvPr id="23" name="אליפסה 22"/>
            <p:cNvSpPr>
              <a:spLocks noChangeAspect="1"/>
            </p:cNvSpPr>
            <p:nvPr/>
          </p:nvSpPr>
          <p:spPr>
            <a:xfrm flipH="1">
              <a:off x="3055151" y="4786810"/>
              <a:ext cx="146693" cy="1456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sz="200" dirty="0">
                <a:solidFill>
                  <a:srgbClr val="CC3300"/>
                </a:solidFill>
              </a:endParaRPr>
            </a:p>
          </p:txBody>
        </p:sp>
        <p:sp>
          <p:nvSpPr>
            <p:cNvPr id="24" name="אליפסה 23"/>
            <p:cNvSpPr>
              <a:spLocks noChangeAspect="1"/>
            </p:cNvSpPr>
            <p:nvPr/>
          </p:nvSpPr>
          <p:spPr>
            <a:xfrm flipH="1">
              <a:off x="3208805" y="4945050"/>
              <a:ext cx="146693" cy="1456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sz="200" dirty="0">
                <a:solidFill>
                  <a:srgbClr val="CC3300"/>
                </a:solidFill>
              </a:endParaRPr>
            </a:p>
          </p:txBody>
        </p:sp>
      </p:grpSp>
      <p:pic>
        <p:nvPicPr>
          <p:cNvPr id="17" name="תמונה 16">
            <a:hlinkClick r:id="rId7" action="ppaction://hlinksldjump"/>
          </p:cNvPr>
          <p:cNvPicPr>
            <a:picLocks noChangeAspect="1"/>
          </p:cNvPicPr>
          <p:nvPr/>
        </p:nvPicPr>
        <p:blipFill>
          <a:blip r:embed="rId8">
            <a:extLst>
              <a:ext uri="{BEBA8EAE-BF5A-486C-A8C5-ECC9F3942E4B}">
                <a14:imgProps xmlns:a14="http://schemas.microsoft.com/office/drawing/2010/main">
                  <a14:imgLayer r:embed="rId9">
                    <a14:imgEffect>
                      <a14:saturation sat="400000"/>
                    </a14:imgEffect>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620688" y="8175254"/>
            <a:ext cx="1225195" cy="804605"/>
          </a:xfrm>
          <a:prstGeom prst="rect">
            <a:avLst/>
          </a:prstGeom>
        </p:spPr>
      </p:pic>
      <p:pic>
        <p:nvPicPr>
          <p:cNvPr id="25" name="תמונה 24">
            <a:hlinkClick r:id="rId10" action="ppaction://hlinksldjump"/>
          </p:cNvPr>
          <p:cNvPicPr>
            <a:picLocks noChangeAspect="1"/>
          </p:cNvPicPr>
          <p:nvPr/>
        </p:nvPicPr>
        <p:blipFill>
          <a:blip r:embed="rId11">
            <a:extLst>
              <a:ext uri="{BEBA8EAE-BF5A-486C-A8C5-ECC9F3942E4B}">
                <a14:imgProps xmlns:a14="http://schemas.microsoft.com/office/drawing/2010/main">
                  <a14:imgLayer r:embed="rId12">
                    <a14:imgEffect>
                      <a14:saturation sat="400000"/>
                    </a14:imgEffect>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1926826" y="8167158"/>
            <a:ext cx="1286150" cy="798510"/>
          </a:xfrm>
          <a:prstGeom prst="rect">
            <a:avLst/>
          </a:prstGeom>
        </p:spPr>
      </p:pic>
    </p:spTree>
    <p:extLst>
      <p:ext uri="{BB962C8B-B14F-4D97-AF65-F5344CB8AC3E}">
        <p14:creationId xmlns:p14="http://schemas.microsoft.com/office/powerpoint/2010/main" val="1349736712"/>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מספר שקופית 1"/>
          <p:cNvSpPr>
            <a:spLocks noGrp="1"/>
          </p:cNvSpPr>
          <p:nvPr>
            <p:ph type="sldNum" sz="quarter" idx="12"/>
          </p:nvPr>
        </p:nvSpPr>
        <p:spPr>
          <a:xfrm>
            <a:off x="6165304" y="8460432"/>
            <a:ext cx="1600200" cy="486833"/>
          </a:xfrm>
        </p:spPr>
        <p:txBody>
          <a:bodyPr/>
          <a:lstStyle/>
          <a:p>
            <a:fld id="{C60840D6-4A80-4F4C-92AD-B99FC8A0C370}" type="slidenum">
              <a:rPr lang="he-IL" smtClean="0"/>
              <a:t>64</a:t>
            </a:fld>
            <a:endParaRPr lang="he-IL" dirty="0"/>
          </a:p>
        </p:txBody>
      </p:sp>
      <p:sp>
        <p:nvSpPr>
          <p:cNvPr id="43" name="אליפסה 42"/>
          <p:cNvSpPr/>
          <p:nvPr/>
        </p:nvSpPr>
        <p:spPr>
          <a:xfrm flipV="1">
            <a:off x="2104977" y="6752296"/>
            <a:ext cx="45719" cy="1589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20" name="TextBox 19"/>
          <p:cNvSpPr txBox="1"/>
          <p:nvPr/>
        </p:nvSpPr>
        <p:spPr>
          <a:xfrm>
            <a:off x="5367068" y="2742183"/>
            <a:ext cx="582212" cy="461665"/>
          </a:xfrm>
          <a:prstGeom prst="rect">
            <a:avLst/>
          </a:prstGeom>
          <a:noFill/>
        </p:spPr>
        <p:txBody>
          <a:bodyPr wrap="none" rtlCol="1">
            <a:spAutoFit/>
          </a:bodyPr>
          <a:lstStyle/>
          <a:p>
            <a:r>
              <a:rPr lang="he-IL" sz="2400" dirty="0" smtClean="0">
                <a:solidFill>
                  <a:srgbClr val="0070C0"/>
                </a:solidFill>
                <a:latin typeface="Guttman Hatzvi" panose="02010401010101010101" pitchFamily="2" charset="-79"/>
                <a:cs typeface="Guttman Hatzvi" panose="02010401010101010101" pitchFamily="2" charset="-79"/>
              </a:rPr>
              <a:t>הָה</a:t>
            </a:r>
            <a:endParaRPr lang="he-IL" sz="2000" dirty="0">
              <a:solidFill>
                <a:srgbClr val="0070C0"/>
              </a:solidFill>
              <a:latin typeface="Guttman Hatzvi" panose="02010401010101010101" pitchFamily="2" charset="-79"/>
              <a:cs typeface="Guttman Hatzvi" panose="02010401010101010101" pitchFamily="2" charset="-79"/>
            </a:endParaRPr>
          </a:p>
        </p:txBody>
      </p:sp>
      <p:sp>
        <p:nvSpPr>
          <p:cNvPr id="22" name="TextBox 21"/>
          <p:cNvSpPr txBox="1"/>
          <p:nvPr/>
        </p:nvSpPr>
        <p:spPr>
          <a:xfrm flipH="1">
            <a:off x="2597262" y="5228555"/>
            <a:ext cx="1479810" cy="461665"/>
          </a:xfrm>
          <a:prstGeom prst="rect">
            <a:avLst/>
          </a:prstGeom>
          <a:noFill/>
        </p:spPr>
        <p:txBody>
          <a:bodyPr wrap="square" rtlCol="1">
            <a:spAutoFit/>
          </a:bodyPr>
          <a:lstStyle/>
          <a:p>
            <a:r>
              <a:rPr lang="he-IL" sz="2400" dirty="0">
                <a:solidFill>
                  <a:srgbClr val="0070C0"/>
                </a:solidFill>
                <a:latin typeface="Guttman Hatzvi" panose="02010401010101010101" pitchFamily="2" charset="-79"/>
                <a:cs typeface="Guttman Hatzvi" panose="02010401010101010101" pitchFamily="2" charset="-79"/>
              </a:rPr>
              <a:t>הוּ </a:t>
            </a:r>
            <a:r>
              <a:rPr lang="he-IL" sz="2400" dirty="0" err="1" smtClean="0">
                <a:solidFill>
                  <a:srgbClr val="0070C0"/>
                </a:solidFill>
                <a:latin typeface="Guttman Hatzvi" panose="02010401010101010101" pitchFamily="2" charset="-79"/>
                <a:cs typeface="Guttman Hatzvi" panose="02010401010101010101" pitchFamily="2" charset="-79"/>
              </a:rPr>
              <a:t>הוּ</a:t>
            </a:r>
            <a:r>
              <a:rPr lang="he-IL" sz="2400" dirty="0">
                <a:solidFill>
                  <a:srgbClr val="0070C0"/>
                </a:solidFill>
                <a:latin typeface="Guttman Hatzvi" panose="02010401010101010101" pitchFamily="2" charset="-79"/>
                <a:cs typeface="Guttman Hatzvi" panose="02010401010101010101" pitchFamily="2" charset="-79"/>
              </a:rPr>
              <a:t> </a:t>
            </a:r>
            <a:r>
              <a:rPr lang="he-IL" sz="2400" dirty="0" err="1">
                <a:solidFill>
                  <a:srgbClr val="0070C0"/>
                </a:solidFill>
                <a:latin typeface="Guttman Hatzvi" panose="02010401010101010101" pitchFamily="2" charset="-79"/>
                <a:cs typeface="Guttman Hatzvi" panose="02010401010101010101" pitchFamily="2" charset="-79"/>
              </a:rPr>
              <a:t>הוּ</a:t>
            </a:r>
            <a:r>
              <a:rPr lang="he-IL" sz="2400" dirty="0" smtClean="0">
                <a:solidFill>
                  <a:srgbClr val="0070C0"/>
                </a:solidFill>
                <a:latin typeface="Guttman Hatzvi" panose="02010401010101010101" pitchFamily="2" charset="-79"/>
                <a:cs typeface="Guttman Hatzvi" panose="02010401010101010101" pitchFamily="2" charset="-79"/>
              </a:rPr>
              <a:t> </a:t>
            </a:r>
            <a:endParaRPr lang="he-IL" dirty="0">
              <a:solidFill>
                <a:srgbClr val="0070C0"/>
              </a:solidFill>
              <a:latin typeface="Guttman Hatzvi" panose="02010401010101010101" pitchFamily="2" charset="-79"/>
              <a:cs typeface="Guttman Hatzvi" panose="02010401010101010101" pitchFamily="2" charset="-79"/>
            </a:endParaRPr>
          </a:p>
        </p:txBody>
      </p:sp>
      <p:sp>
        <p:nvSpPr>
          <p:cNvPr id="26" name="TextBox 25"/>
          <p:cNvSpPr txBox="1"/>
          <p:nvPr/>
        </p:nvSpPr>
        <p:spPr>
          <a:xfrm>
            <a:off x="1719547" y="8286799"/>
            <a:ext cx="502062" cy="461665"/>
          </a:xfrm>
          <a:prstGeom prst="rect">
            <a:avLst/>
          </a:prstGeom>
          <a:noFill/>
        </p:spPr>
        <p:txBody>
          <a:bodyPr wrap="none" rtlCol="1">
            <a:spAutoFit/>
          </a:bodyPr>
          <a:lstStyle/>
          <a:p>
            <a:r>
              <a:rPr lang="he-IL" sz="2400" dirty="0" smtClean="0">
                <a:solidFill>
                  <a:srgbClr val="0070C0"/>
                </a:solidFill>
                <a:latin typeface="Guttman Hatzvi" panose="02010401010101010101" pitchFamily="2" charset="-79"/>
                <a:cs typeface="Guttman Hatzvi" panose="02010401010101010101" pitchFamily="2" charset="-79"/>
              </a:rPr>
              <a:t>הִי</a:t>
            </a:r>
            <a:endParaRPr lang="he-IL" sz="2000" dirty="0">
              <a:solidFill>
                <a:srgbClr val="0070C0"/>
              </a:solidFill>
              <a:latin typeface="Guttman Hatzvi" panose="02010401010101010101" pitchFamily="2" charset="-79"/>
              <a:cs typeface="Guttman Hatzvi" panose="02010401010101010101" pitchFamily="2" charset="-79"/>
            </a:endParaRPr>
          </a:p>
        </p:txBody>
      </p:sp>
      <p:sp>
        <p:nvSpPr>
          <p:cNvPr id="28" name="TextBox 27"/>
          <p:cNvSpPr txBox="1"/>
          <p:nvPr/>
        </p:nvSpPr>
        <p:spPr>
          <a:xfrm>
            <a:off x="1331390" y="2411761"/>
            <a:ext cx="184730" cy="461665"/>
          </a:xfrm>
          <a:prstGeom prst="rect">
            <a:avLst/>
          </a:prstGeom>
          <a:noFill/>
        </p:spPr>
        <p:txBody>
          <a:bodyPr wrap="none" rtlCol="1">
            <a:spAutoFit/>
          </a:bodyPr>
          <a:lstStyle/>
          <a:p>
            <a:r>
              <a:rPr lang="he-IL" sz="2400" dirty="0" smtClean="0">
                <a:solidFill>
                  <a:srgbClr val="C00000"/>
                </a:solidFill>
                <a:latin typeface="Guttman Hatzvi" panose="02010401010101010101" pitchFamily="2" charset="-79"/>
                <a:cs typeface="Guttman Hatzvi" panose="02010401010101010101" pitchFamily="2" charset="-79"/>
              </a:rPr>
              <a:t>ֹ</a:t>
            </a:r>
            <a:endParaRPr lang="he-IL" sz="2000" dirty="0">
              <a:solidFill>
                <a:srgbClr val="C00000"/>
              </a:solidFill>
              <a:latin typeface="Guttman Hatzvi" panose="02010401010101010101" pitchFamily="2" charset="-79"/>
              <a:cs typeface="Guttman Hatzvi" panose="02010401010101010101" pitchFamily="2" charset="-79"/>
            </a:endParaRPr>
          </a:p>
        </p:txBody>
      </p:sp>
      <p:sp>
        <p:nvSpPr>
          <p:cNvPr id="29" name="TextBox 28"/>
          <p:cNvSpPr txBox="1"/>
          <p:nvPr/>
        </p:nvSpPr>
        <p:spPr>
          <a:xfrm>
            <a:off x="1175049" y="3462263"/>
            <a:ext cx="501955" cy="461665"/>
          </a:xfrm>
          <a:prstGeom prst="rect">
            <a:avLst/>
          </a:prstGeom>
          <a:noFill/>
        </p:spPr>
        <p:txBody>
          <a:bodyPr wrap="square" rtlCol="1">
            <a:spAutoFit/>
          </a:bodyPr>
          <a:lstStyle/>
          <a:p>
            <a:r>
              <a:rPr lang="he-IL" sz="2400" dirty="0" smtClean="0">
                <a:solidFill>
                  <a:srgbClr val="0070C0"/>
                </a:solidFill>
                <a:latin typeface="Guttman Hatzvi" panose="02010401010101010101" pitchFamily="2" charset="-79"/>
                <a:cs typeface="Guttman Hatzvi" panose="02010401010101010101" pitchFamily="2" charset="-79"/>
              </a:rPr>
              <a:t>הוֹ</a:t>
            </a:r>
            <a:endParaRPr lang="he-IL" sz="2000" dirty="0">
              <a:solidFill>
                <a:srgbClr val="0070C0"/>
              </a:solidFill>
              <a:latin typeface="Guttman Hatzvi" panose="02010401010101010101" pitchFamily="2" charset="-79"/>
              <a:cs typeface="Guttman Hatzvi" panose="02010401010101010101" pitchFamily="2" charset="-79"/>
            </a:endParaRPr>
          </a:p>
        </p:txBody>
      </p:sp>
      <p:sp>
        <p:nvSpPr>
          <p:cNvPr id="30" name="TextBox 29"/>
          <p:cNvSpPr txBox="1"/>
          <p:nvPr/>
        </p:nvSpPr>
        <p:spPr>
          <a:xfrm>
            <a:off x="5373216" y="7491345"/>
            <a:ext cx="582212" cy="461665"/>
          </a:xfrm>
          <a:prstGeom prst="rect">
            <a:avLst/>
          </a:prstGeom>
          <a:noFill/>
        </p:spPr>
        <p:txBody>
          <a:bodyPr wrap="none" rtlCol="1">
            <a:spAutoFit/>
          </a:bodyPr>
          <a:lstStyle/>
          <a:p>
            <a:r>
              <a:rPr lang="he-IL" sz="2400" dirty="0" smtClean="0">
                <a:solidFill>
                  <a:srgbClr val="0070C0"/>
                </a:solidFill>
                <a:latin typeface="Guttman Hatzvi" panose="02010401010101010101" pitchFamily="2" charset="-79"/>
                <a:cs typeface="Guttman Hatzvi" panose="02010401010101010101" pitchFamily="2" charset="-79"/>
              </a:rPr>
              <a:t>הֶה</a:t>
            </a:r>
            <a:endParaRPr lang="he-IL" sz="2000" dirty="0">
              <a:solidFill>
                <a:srgbClr val="0070C0"/>
              </a:solidFill>
              <a:latin typeface="Guttman Hatzvi" panose="02010401010101010101" pitchFamily="2" charset="-79"/>
              <a:cs typeface="Guttman Hatzvi" panose="02010401010101010101" pitchFamily="2" charset="-79"/>
            </a:endParaRPr>
          </a:p>
        </p:txBody>
      </p:sp>
      <p:pic>
        <p:nvPicPr>
          <p:cNvPr id="15" name="תמונה 14"/>
          <p:cNvPicPr>
            <a:picLocks noChangeAspect="1"/>
          </p:cNvPicPr>
          <p:nvPr/>
        </p:nvPicPr>
        <p:blipFill>
          <a:blip r:embed="rId3" cstate="print">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4666186" y="591414"/>
            <a:ext cx="2062272" cy="2232000"/>
          </a:xfrm>
          <a:prstGeom prst="rect">
            <a:avLst/>
          </a:prstGeom>
        </p:spPr>
      </p:pic>
      <p:pic>
        <p:nvPicPr>
          <p:cNvPr id="17" name="תמונה 16"/>
          <p:cNvPicPr>
            <a:picLocks noChangeAspect="1"/>
          </p:cNvPicPr>
          <p:nvPr/>
        </p:nvPicPr>
        <p:blipFill>
          <a:blip r:embed="rId5" cstate="print">
            <a:extLst>
              <a:ext uri="{BEBA8EAE-BF5A-486C-A8C5-ECC9F3942E4B}">
                <a14:imgProps xmlns:a14="http://schemas.microsoft.com/office/drawing/2010/main">
                  <a14:imgLayer r:embed="rId6">
                    <a14:imgEffect>
                      <a14:sharpenSoften amount="50000"/>
                    </a14:imgEffect>
                  </a14:imgLayer>
                </a14:imgProps>
              </a:ext>
              <a:ext uri="{28A0092B-C50C-407E-A947-70E740481C1C}">
                <a14:useLocalDpi xmlns:a14="http://schemas.microsoft.com/office/drawing/2010/main" val="0"/>
              </a:ext>
            </a:extLst>
          </a:blip>
          <a:stretch>
            <a:fillRect/>
          </a:stretch>
        </p:blipFill>
        <p:spPr>
          <a:xfrm>
            <a:off x="4708682" y="5796136"/>
            <a:ext cx="1977280" cy="1764000"/>
          </a:xfrm>
          <a:prstGeom prst="rect">
            <a:avLst/>
          </a:prstGeom>
        </p:spPr>
      </p:pic>
      <p:pic>
        <p:nvPicPr>
          <p:cNvPr id="18" name="תמונה 1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343022" y="2960555"/>
            <a:ext cx="2166098" cy="2268000"/>
          </a:xfrm>
          <a:prstGeom prst="rect">
            <a:avLst/>
          </a:prstGeom>
        </p:spPr>
      </p:pic>
      <p:pic>
        <p:nvPicPr>
          <p:cNvPr id="19" name="תמונה 18"/>
          <p:cNvPicPr>
            <a:picLocks noChangeAspect="1"/>
          </p:cNvPicPr>
          <p:nvPr/>
        </p:nvPicPr>
        <p:blipFill rotWithShape="1">
          <a:blip r:embed="rId8" cstate="print">
            <a:extLst>
              <a:ext uri="{28A0092B-C50C-407E-A947-70E740481C1C}">
                <a14:useLocalDpi xmlns:a14="http://schemas.microsoft.com/office/drawing/2010/main" val="0"/>
              </a:ext>
            </a:extLst>
          </a:blip>
          <a:srcRect b="30280"/>
          <a:stretch/>
        </p:blipFill>
        <p:spPr>
          <a:xfrm>
            <a:off x="116632" y="6450799"/>
            <a:ext cx="3940426" cy="1836000"/>
          </a:xfrm>
          <a:prstGeom prst="rect">
            <a:avLst/>
          </a:prstGeom>
        </p:spPr>
      </p:pic>
      <p:pic>
        <p:nvPicPr>
          <p:cNvPr id="23" name="תמונה 22"/>
          <p:cNvPicPr>
            <a:picLocks noChangeAspect="1"/>
          </p:cNvPicPr>
          <p:nvPr/>
        </p:nvPicPr>
        <p:blipFill>
          <a:blip r:embed="rId9">
            <a:extLst>
              <a:ext uri="{BEBA8EAE-BF5A-486C-A8C5-ECC9F3942E4B}">
                <a14:imgProps xmlns:a14="http://schemas.microsoft.com/office/drawing/2010/main">
                  <a14:imgLayer r:embed="rId10">
                    <a14:imgEffect>
                      <a14:saturation sat="300000"/>
                    </a14:imgEffect>
                    <a14:imgEffect>
                      <a14:brightnessContrast bright="20000"/>
                    </a14:imgEffect>
                  </a14:imgLayer>
                </a14:imgProps>
              </a:ext>
              <a:ext uri="{28A0092B-C50C-407E-A947-70E740481C1C}">
                <a14:useLocalDpi xmlns:a14="http://schemas.microsoft.com/office/drawing/2010/main" val="0"/>
              </a:ext>
            </a:extLst>
          </a:blip>
          <a:stretch>
            <a:fillRect/>
          </a:stretch>
        </p:blipFill>
        <p:spPr>
          <a:xfrm>
            <a:off x="364430" y="1086263"/>
            <a:ext cx="1967707" cy="2376000"/>
          </a:xfrm>
          <a:prstGeom prst="rect">
            <a:avLst/>
          </a:prstGeom>
        </p:spPr>
      </p:pic>
      <p:pic>
        <p:nvPicPr>
          <p:cNvPr id="16" name="תמונה 15"/>
          <p:cNvPicPr>
            <a:picLocks noChangeAspect="1"/>
          </p:cNvPicPr>
          <p:nvPr/>
        </p:nvPicPr>
        <p:blipFill>
          <a:blip r:embed="rId11">
            <a:duotone>
              <a:schemeClr val="accent6">
                <a:shade val="45000"/>
                <a:satMod val="135000"/>
              </a:schemeClr>
              <a:prstClr val="white"/>
            </a:duotone>
            <a:extLst>
              <a:ext uri="{BEBA8EAE-BF5A-486C-A8C5-ECC9F3942E4B}">
                <a14:imgProps xmlns:a14="http://schemas.microsoft.com/office/drawing/2010/main">
                  <a14:imgLayer r:embed="rId12">
                    <a14:imgEffect>
                      <a14:brightnessContrast bright="-20000"/>
                    </a14:imgEffect>
                  </a14:imgLayer>
                </a14:imgProps>
              </a:ext>
              <a:ext uri="{28A0092B-C50C-407E-A947-70E740481C1C}">
                <a14:useLocalDpi xmlns:a14="http://schemas.microsoft.com/office/drawing/2010/main" val="0"/>
              </a:ext>
            </a:extLst>
          </a:blip>
          <a:stretch>
            <a:fillRect/>
          </a:stretch>
        </p:blipFill>
        <p:spPr>
          <a:xfrm>
            <a:off x="5642646" y="8451997"/>
            <a:ext cx="591691" cy="566513"/>
          </a:xfrm>
          <a:prstGeom prst="rect">
            <a:avLst/>
          </a:prstGeom>
        </p:spPr>
      </p:pic>
      <p:sp>
        <p:nvSpPr>
          <p:cNvPr id="24" name="TextBox 23"/>
          <p:cNvSpPr txBox="1"/>
          <p:nvPr/>
        </p:nvSpPr>
        <p:spPr>
          <a:xfrm>
            <a:off x="-28710" y="514650"/>
            <a:ext cx="797013" cy="400110"/>
          </a:xfrm>
          <a:prstGeom prst="rect">
            <a:avLst/>
          </a:prstGeom>
          <a:noFill/>
        </p:spPr>
        <p:txBody>
          <a:bodyPr wrap="none" rtlCol="1">
            <a:spAutoFit/>
          </a:bodyPr>
          <a:lstStyle/>
          <a:p>
            <a:r>
              <a:rPr lang="he-IL" sz="2000" b="1" dirty="0" smtClean="0">
                <a:solidFill>
                  <a:srgbClr val="0070C0"/>
                </a:solidFill>
                <a:latin typeface="Guttman Hatzvi" panose="02010401010101010101" pitchFamily="2" charset="-79"/>
                <a:cs typeface="Guttman Hatzvi" panose="02010401010101010101" pitchFamily="2" charset="-79"/>
              </a:rPr>
              <a:t>שִׁ י </a:t>
            </a:r>
            <a:r>
              <a:rPr lang="he-IL" sz="2000" b="1" dirty="0" smtClean="0">
                <a:solidFill>
                  <a:srgbClr val="0070C0"/>
                </a:solidFill>
                <a:latin typeface="Guttman Hatzvi" panose="02010401010101010101" pitchFamily="2" charset="-79"/>
                <a:cs typeface="Guttman Hatzvi" panose="02010401010101010101" pitchFamily="2" charset="-79"/>
              </a:rPr>
              <a:t>ר</a:t>
            </a:r>
            <a:endParaRPr lang="he-IL" sz="2000" b="1" dirty="0">
              <a:solidFill>
                <a:srgbClr val="0070C0"/>
              </a:solidFill>
              <a:latin typeface="Guttman Hatzvi" panose="02010401010101010101" pitchFamily="2" charset="-79"/>
              <a:cs typeface="Guttman Hatzvi" panose="02010401010101010101" pitchFamily="2" charset="-79"/>
            </a:endParaRPr>
          </a:p>
        </p:txBody>
      </p:sp>
      <p:pic>
        <p:nvPicPr>
          <p:cNvPr id="25" name="תמונה 24"/>
          <p:cNvPicPr>
            <a:picLocks noChangeAspect="1"/>
          </p:cNvPicPr>
          <p:nvPr/>
        </p:nvPicPr>
        <p:blipFill rotWithShape="1">
          <a:blip r:embed="rId13" cstate="print">
            <a:extLst>
              <a:ext uri="{BEBA8EAE-BF5A-486C-A8C5-ECC9F3942E4B}">
                <a14:imgProps xmlns:a14="http://schemas.microsoft.com/office/drawing/2010/main">
                  <a14:imgLayer r:embed="rId14">
                    <a14:imgEffect>
                      <a14:brightnessContrast bright="-20000" contrast="40000"/>
                    </a14:imgEffect>
                  </a14:imgLayer>
                </a14:imgProps>
              </a:ext>
              <a:ext uri="{28A0092B-C50C-407E-A947-70E740481C1C}">
                <a14:useLocalDpi xmlns:a14="http://schemas.microsoft.com/office/drawing/2010/main" val="0"/>
              </a:ext>
            </a:extLst>
          </a:blip>
          <a:srcRect l="50000" t="40461" r="8807" b="23804"/>
          <a:stretch/>
        </p:blipFill>
        <p:spPr>
          <a:xfrm>
            <a:off x="5990712" y="38250"/>
            <a:ext cx="746952" cy="648000"/>
          </a:xfrm>
          <a:prstGeom prst="rect">
            <a:avLst/>
          </a:prstGeom>
        </p:spPr>
      </p:pic>
    </p:spTree>
    <p:extLst>
      <p:ext uri="{BB962C8B-B14F-4D97-AF65-F5344CB8AC3E}">
        <p14:creationId xmlns:p14="http://schemas.microsoft.com/office/powerpoint/2010/main" val="2824889436"/>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תמונה 16"/>
          <p:cNvPicPr>
            <a:picLocks noChangeAspect="1"/>
          </p:cNvPicPr>
          <p:nvPr/>
        </p:nvPicPr>
        <p:blipFill rotWithShape="1">
          <a:blip r:embed="rId3" cstate="print">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rcRect l="57778"/>
          <a:stretch/>
        </p:blipFill>
        <p:spPr>
          <a:xfrm>
            <a:off x="1581539" y="2051720"/>
            <a:ext cx="3747127" cy="4536000"/>
          </a:xfrm>
          <a:prstGeom prst="rect">
            <a:avLst/>
          </a:prstGeom>
          <a:ln>
            <a:noFill/>
          </a:ln>
          <a:effectLst>
            <a:outerShdw blurRad="190500" algn="tl" rotWithShape="0">
              <a:srgbClr val="000000">
                <a:alpha val="70000"/>
              </a:srgbClr>
            </a:outerShdw>
          </a:effectLst>
        </p:spPr>
      </p:pic>
      <p:sp>
        <p:nvSpPr>
          <p:cNvPr id="20" name="TextBox 19"/>
          <p:cNvSpPr txBox="1"/>
          <p:nvPr/>
        </p:nvSpPr>
        <p:spPr>
          <a:xfrm>
            <a:off x="1835216" y="2534264"/>
            <a:ext cx="2658202" cy="3662541"/>
          </a:xfrm>
          <a:prstGeom prst="rect">
            <a:avLst/>
          </a:prstGeom>
          <a:noFill/>
        </p:spPr>
        <p:txBody>
          <a:bodyPr wrap="square" rtlCol="1">
            <a:spAutoFit/>
          </a:bodyPr>
          <a:lstStyle/>
          <a:p>
            <a:r>
              <a:rPr lang="he-IL" sz="2400" dirty="0" err="1" smtClean="0">
                <a:solidFill>
                  <a:srgbClr val="0070C0"/>
                </a:solidFill>
                <a:latin typeface="Guttman Hatzvi" panose="02010401010101010101" pitchFamily="2" charset="-79"/>
                <a:cs typeface="Guttman Hatzvi" panose="02010401010101010101" pitchFamily="2" charset="-79"/>
              </a:rPr>
              <a:t>וָה</a:t>
            </a:r>
            <a:r>
              <a:rPr lang="he-IL" sz="2400" dirty="0" smtClean="0">
                <a:solidFill>
                  <a:srgbClr val="0070C0"/>
                </a:solidFill>
                <a:latin typeface="Guttman Hatzvi" panose="02010401010101010101" pitchFamily="2" charset="-79"/>
                <a:cs typeface="Guttman Hatzvi" panose="02010401010101010101" pitchFamily="2" charset="-79"/>
              </a:rPr>
              <a:t> ווֹ </a:t>
            </a:r>
            <a:r>
              <a:rPr lang="he-IL" sz="2800" b="1" dirty="0" err="1" smtClean="0">
                <a:solidFill>
                  <a:srgbClr val="0070C0"/>
                </a:solidFill>
                <a:latin typeface="Guttman Hatzvi" panose="02010401010101010101" pitchFamily="2" charset="-79"/>
                <a:cs typeface="Guttman Hatzvi" panose="02010401010101010101" pitchFamily="2" charset="-79"/>
              </a:rPr>
              <a:t>ווּ</a:t>
            </a:r>
            <a:r>
              <a:rPr lang="he-IL" sz="2800" b="1" dirty="0" smtClean="0">
                <a:solidFill>
                  <a:srgbClr val="0070C0"/>
                </a:solidFill>
                <a:latin typeface="Guttman Hatzvi" panose="02010401010101010101" pitchFamily="2" charset="-79"/>
                <a:cs typeface="Guttman Hatzvi" panose="02010401010101010101" pitchFamily="2" charset="-79"/>
              </a:rPr>
              <a:t> </a:t>
            </a:r>
            <a:r>
              <a:rPr lang="he-IL" sz="2800" b="1" dirty="0" err="1">
                <a:solidFill>
                  <a:srgbClr val="0070C0"/>
                </a:solidFill>
                <a:latin typeface="Guttman Hatzvi" panose="02010401010101010101" pitchFamily="2" charset="-79"/>
                <a:cs typeface="Guttman Hatzvi" panose="02010401010101010101" pitchFamily="2" charset="-79"/>
              </a:rPr>
              <a:t>ווּ</a:t>
            </a:r>
            <a:r>
              <a:rPr lang="en-US" sz="2800" b="1" dirty="0">
                <a:solidFill>
                  <a:srgbClr val="0070C0"/>
                </a:solidFill>
                <a:latin typeface="Guttman Hatzvi" panose="02010401010101010101" pitchFamily="2" charset="-79"/>
                <a:cs typeface="Guttman Hatzvi" panose="02010401010101010101" pitchFamily="2" charset="-79"/>
              </a:rPr>
              <a:t> </a:t>
            </a:r>
            <a:r>
              <a:rPr lang="he-IL" sz="2800" b="1" dirty="0" smtClean="0">
                <a:solidFill>
                  <a:srgbClr val="0070C0"/>
                </a:solidFill>
                <a:latin typeface="Guttman Hatzvi" panose="02010401010101010101" pitchFamily="2" charset="-79"/>
                <a:cs typeface="Guttman Hatzvi" panose="02010401010101010101" pitchFamily="2" charset="-79"/>
              </a:rPr>
              <a:t>ווּ </a:t>
            </a:r>
          </a:p>
          <a:p>
            <a:pPr>
              <a:lnSpc>
                <a:spcPct val="150000"/>
              </a:lnSpc>
            </a:pPr>
            <a:r>
              <a:rPr lang="he-IL" sz="2400" dirty="0" err="1" smtClean="0">
                <a:solidFill>
                  <a:srgbClr val="0070C0"/>
                </a:solidFill>
                <a:latin typeface="Guttman Hatzvi" panose="02010401010101010101" pitchFamily="2" charset="-79"/>
                <a:cs typeface="Guttman Hatzvi" panose="02010401010101010101" pitchFamily="2" charset="-79"/>
              </a:rPr>
              <a:t>וֶה</a:t>
            </a:r>
            <a:r>
              <a:rPr lang="he-IL" sz="2400" dirty="0" smtClean="0">
                <a:solidFill>
                  <a:srgbClr val="0070C0"/>
                </a:solidFill>
                <a:latin typeface="Guttman Hatzvi" panose="02010401010101010101" pitchFamily="2" charset="-79"/>
                <a:cs typeface="Guttman Hatzvi" panose="02010401010101010101" pitchFamily="2" charset="-79"/>
              </a:rPr>
              <a:t> וִי</a:t>
            </a:r>
          </a:p>
          <a:p>
            <a:pPr lvl="0">
              <a:lnSpc>
                <a:spcPct val="150000"/>
              </a:lnSpc>
            </a:pPr>
            <a:r>
              <a:rPr lang="he-IL" sz="2400" dirty="0">
                <a:solidFill>
                  <a:srgbClr val="0070C0"/>
                </a:solidFill>
                <a:latin typeface="Guttman Hatzvi" panose="02010401010101010101" pitchFamily="2" charset="-79"/>
                <a:cs typeface="Guttman Hatzvi" panose="02010401010101010101" pitchFamily="2" charset="-79"/>
              </a:rPr>
              <a:t>זָה זוֹ</a:t>
            </a:r>
            <a:r>
              <a:rPr lang="en-US" sz="2400" dirty="0">
                <a:solidFill>
                  <a:srgbClr val="0070C0"/>
                </a:solidFill>
                <a:latin typeface="Guttman Hatzvi" panose="02010401010101010101" pitchFamily="2" charset="-79"/>
                <a:cs typeface="Guttman Hatzvi" panose="02010401010101010101" pitchFamily="2" charset="-79"/>
              </a:rPr>
              <a:t> </a:t>
            </a:r>
            <a:r>
              <a:rPr lang="he-IL" sz="2800" b="1" dirty="0">
                <a:solidFill>
                  <a:srgbClr val="0070C0"/>
                </a:solidFill>
                <a:latin typeface="Guttman Hatzvi" panose="02010401010101010101" pitchFamily="2" charset="-79"/>
                <a:cs typeface="Guttman Hatzvi" panose="02010401010101010101" pitchFamily="2" charset="-79"/>
              </a:rPr>
              <a:t>זוּ</a:t>
            </a:r>
            <a:r>
              <a:rPr lang="he-IL" sz="2800" dirty="0">
                <a:solidFill>
                  <a:srgbClr val="0070C0"/>
                </a:solidFill>
                <a:latin typeface="Guttman Hatzvi" panose="02010401010101010101" pitchFamily="2" charset="-79"/>
                <a:cs typeface="Guttman Hatzvi" panose="02010401010101010101" pitchFamily="2" charset="-79"/>
              </a:rPr>
              <a:t> </a:t>
            </a:r>
            <a:r>
              <a:rPr lang="he-IL" sz="2400" dirty="0">
                <a:solidFill>
                  <a:srgbClr val="0070C0"/>
                </a:solidFill>
                <a:latin typeface="Guttman Hatzvi" panose="02010401010101010101" pitchFamily="2" charset="-79"/>
                <a:cs typeface="Guttman Hatzvi" panose="02010401010101010101" pitchFamily="2" charset="-79"/>
              </a:rPr>
              <a:t>זֶה </a:t>
            </a:r>
            <a:r>
              <a:rPr lang="he-IL" sz="2400" dirty="0" smtClean="0">
                <a:solidFill>
                  <a:srgbClr val="0070C0"/>
                </a:solidFill>
                <a:latin typeface="Guttman Hatzvi" panose="02010401010101010101" pitchFamily="2" charset="-79"/>
                <a:cs typeface="Guttman Hatzvi" panose="02010401010101010101" pitchFamily="2" charset="-79"/>
              </a:rPr>
              <a:t>זִי </a:t>
            </a:r>
          </a:p>
          <a:p>
            <a:pPr lvl="0">
              <a:lnSpc>
                <a:spcPct val="150000"/>
              </a:lnSpc>
            </a:pPr>
            <a:r>
              <a:rPr lang="he-IL" sz="2800" b="1" dirty="0" err="1" smtClean="0">
                <a:solidFill>
                  <a:schemeClr val="tx1">
                    <a:lumMod val="75000"/>
                    <a:lumOff val="25000"/>
                  </a:schemeClr>
                </a:solidFill>
                <a:latin typeface="Guttman Hatzvi" panose="02010401010101010101" pitchFamily="2" charset="-79"/>
                <a:cs typeface="Guttman Hatzvi" panose="02010401010101010101" pitchFamily="2" charset="-79"/>
              </a:rPr>
              <a:t>תְּחַיְּכו</a:t>
            </a: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 </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כִּי</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a:t>
            </a:r>
          </a:p>
          <a:p>
            <a:pPr lvl="0">
              <a:lnSpc>
                <a:spcPct val="150000"/>
              </a:lnSpc>
            </a:pPr>
            <a:r>
              <a:rPr lang="he-IL" sz="2400" dirty="0">
                <a:solidFill>
                  <a:srgbClr val="0070C0"/>
                </a:solidFill>
                <a:latin typeface="Guttman Hatzvi" panose="02010401010101010101" pitchFamily="2" charset="-79"/>
                <a:cs typeface="Guttman Hatzvi" panose="02010401010101010101" pitchFamily="2" charset="-79"/>
              </a:rPr>
              <a:t>חָה </a:t>
            </a:r>
            <a:r>
              <a:rPr lang="he-IL" sz="2400" dirty="0" err="1">
                <a:solidFill>
                  <a:srgbClr val="0070C0"/>
                </a:solidFill>
                <a:latin typeface="Guttman Hatzvi" panose="02010401010101010101" pitchFamily="2" charset="-79"/>
                <a:cs typeface="Guttman Hatzvi" panose="02010401010101010101" pitchFamily="2" charset="-79"/>
              </a:rPr>
              <a:t>חו</a:t>
            </a:r>
            <a:r>
              <a:rPr lang="he-IL" sz="2400" dirty="0">
                <a:solidFill>
                  <a:srgbClr val="0070C0"/>
                </a:solidFill>
                <a:latin typeface="Guttman Hatzvi" panose="02010401010101010101" pitchFamily="2" charset="-79"/>
                <a:cs typeface="Guttman Hatzvi" panose="02010401010101010101" pitchFamily="2" charset="-79"/>
              </a:rPr>
              <a:t>ֹ </a:t>
            </a:r>
            <a:r>
              <a:rPr lang="he-IL" sz="2800" dirty="0" err="1">
                <a:solidFill>
                  <a:srgbClr val="0070C0"/>
                </a:solidFill>
                <a:latin typeface="Guttman Hatzvi" panose="02010401010101010101" pitchFamily="2" charset="-79"/>
                <a:cs typeface="Guttman Hatzvi" panose="02010401010101010101" pitchFamily="2" charset="-79"/>
              </a:rPr>
              <a:t>חו</a:t>
            </a:r>
            <a:r>
              <a:rPr lang="he-IL" sz="2800" dirty="0">
                <a:solidFill>
                  <a:srgbClr val="0070C0"/>
                </a:solidFill>
                <a:latin typeface="Guttman Hatzvi" panose="02010401010101010101" pitchFamily="2" charset="-79"/>
                <a:cs typeface="Guttman Hatzvi" panose="02010401010101010101" pitchFamily="2" charset="-79"/>
              </a:rPr>
              <a:t>ּ </a:t>
            </a:r>
            <a:r>
              <a:rPr lang="he-IL" sz="2400" dirty="0" smtClean="0">
                <a:solidFill>
                  <a:srgbClr val="0070C0"/>
                </a:solidFill>
                <a:latin typeface="Guttman Hatzvi" panose="02010401010101010101" pitchFamily="2" charset="-79"/>
                <a:cs typeface="Guttman Hatzvi" panose="02010401010101010101" pitchFamily="2" charset="-79"/>
              </a:rPr>
              <a:t>חֶה </a:t>
            </a:r>
            <a:r>
              <a:rPr lang="he-IL" sz="2400" dirty="0">
                <a:solidFill>
                  <a:srgbClr val="0070C0"/>
                </a:solidFill>
                <a:latin typeface="Guttman Hatzvi" panose="02010401010101010101" pitchFamily="2" charset="-79"/>
                <a:cs typeface="Guttman Hatzvi" panose="02010401010101010101" pitchFamily="2" charset="-79"/>
              </a:rPr>
              <a:t>חִי</a:t>
            </a:r>
          </a:p>
          <a:p>
            <a:pPr lvl="0">
              <a:lnSpc>
                <a:spcPct val="150000"/>
              </a:lnSpc>
            </a:pPr>
            <a:r>
              <a:rPr lang="he-IL" sz="2800" b="1" dirty="0" err="1">
                <a:solidFill>
                  <a:prstClr val="black">
                    <a:lumMod val="75000"/>
                    <a:lumOff val="25000"/>
                  </a:prstClr>
                </a:solidFill>
                <a:latin typeface="Guttman Hatzvi" panose="02010401010101010101" pitchFamily="2" charset="-79"/>
                <a:cs typeface="Guttman Hatzvi" panose="02010401010101010101" pitchFamily="2" charset="-79"/>
              </a:rPr>
              <a:t>הַכֹּל</a:t>
            </a:r>
            <a:r>
              <a:rPr lang="he-IL" sz="2800" b="1" dirty="0">
                <a:solidFill>
                  <a:prstClr val="black">
                    <a:lumMod val="75000"/>
                    <a:lumOff val="25000"/>
                  </a:prstClr>
                </a:solidFill>
                <a:latin typeface="Guttman Hatzvi" panose="02010401010101010101" pitchFamily="2" charset="-79"/>
                <a:cs typeface="Guttman Hatzvi" panose="02010401010101010101" pitchFamily="2" charset="-79"/>
              </a:rPr>
              <a:t> </a:t>
            </a:r>
            <a:r>
              <a:rPr lang="he-IL" sz="2400" dirty="0">
                <a:solidFill>
                  <a:prstClr val="black">
                    <a:lumMod val="75000"/>
                    <a:lumOff val="25000"/>
                  </a:prstClr>
                </a:solidFill>
                <a:latin typeface="Guttman Hatzvi" panose="02010401010101010101" pitchFamily="2" charset="-79"/>
                <a:cs typeface="Guttman Hatzvi" panose="02010401010101010101" pitchFamily="2" charset="-79"/>
              </a:rPr>
              <a:t>אֶפְשָׁרִי</a:t>
            </a:r>
            <a:r>
              <a:rPr lang="he-IL" sz="2400" dirty="0" smtClean="0">
                <a:solidFill>
                  <a:prstClr val="black">
                    <a:lumMod val="75000"/>
                    <a:lumOff val="25000"/>
                  </a:prstClr>
                </a:solidFill>
                <a:latin typeface="Guttman Hatzvi" panose="02010401010101010101" pitchFamily="2" charset="-79"/>
                <a:cs typeface="Guttman Hatzvi" panose="02010401010101010101" pitchFamily="2" charset="-79"/>
              </a:rPr>
              <a:t>.</a:t>
            </a:r>
            <a:endParaRPr lang="he-IL" sz="2400" dirty="0">
              <a:solidFill>
                <a:prstClr val="black">
                  <a:lumMod val="75000"/>
                  <a:lumOff val="25000"/>
                </a:prstClr>
              </a:solidFill>
              <a:latin typeface="Guttman Hatzvi" panose="02010401010101010101" pitchFamily="2" charset="-79"/>
              <a:cs typeface="Guttman Hatzvi" panose="02010401010101010101" pitchFamily="2" charset="-79"/>
            </a:endParaRPr>
          </a:p>
        </p:txBody>
      </p:sp>
      <p:pic>
        <p:nvPicPr>
          <p:cNvPr id="25" name="תמונה 2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277" y="269304"/>
            <a:ext cx="1635982" cy="1338487"/>
          </a:xfrm>
          <a:prstGeom prst="rect">
            <a:avLst/>
          </a:prstGeom>
        </p:spPr>
      </p:pic>
      <p:sp>
        <p:nvSpPr>
          <p:cNvPr id="26" name="מציין מיקום של מספר שקופית 1"/>
          <p:cNvSpPr>
            <a:spLocks noGrp="1"/>
          </p:cNvSpPr>
          <p:nvPr>
            <p:ph type="sldNum" sz="quarter" idx="12"/>
          </p:nvPr>
        </p:nvSpPr>
        <p:spPr>
          <a:xfrm>
            <a:off x="316632" y="8460432"/>
            <a:ext cx="1600200" cy="486833"/>
          </a:xfrm>
        </p:spPr>
        <p:txBody>
          <a:bodyPr/>
          <a:lstStyle/>
          <a:p>
            <a:fld id="{C60840D6-4A80-4F4C-92AD-B99FC8A0C370}" type="slidenum">
              <a:rPr lang="he-IL" smtClean="0"/>
              <a:t>65</a:t>
            </a:fld>
            <a:endParaRPr lang="he-IL" dirty="0"/>
          </a:p>
        </p:txBody>
      </p:sp>
      <p:pic>
        <p:nvPicPr>
          <p:cNvPr id="8" name="תמונה 7">
            <a:hlinkClick r:id="rId6" action="ppaction://hlinksldjump"/>
          </p:cNvPr>
          <p:cNvPicPr>
            <a:picLocks noChangeAspect="1"/>
          </p:cNvPicPr>
          <p:nvPr/>
        </p:nvPicPr>
        <p:blipFill>
          <a:blip r:embed="rId7">
            <a:extLst>
              <a:ext uri="{BEBA8EAE-BF5A-486C-A8C5-ECC9F3942E4B}">
                <a14:imgProps xmlns:a14="http://schemas.microsoft.com/office/drawing/2010/main">
                  <a14:imgLayer r:embed="rId8">
                    <a14:imgEffect>
                      <a14:saturation sat="400000"/>
                    </a14:imgEffect>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620688" y="8175254"/>
            <a:ext cx="1225195" cy="804605"/>
          </a:xfrm>
          <a:prstGeom prst="rect">
            <a:avLst/>
          </a:prstGeom>
        </p:spPr>
      </p:pic>
      <p:pic>
        <p:nvPicPr>
          <p:cNvPr id="9" name="תמונה 8">
            <a:hlinkClick r:id="rId9" action="ppaction://hlinksldjump"/>
          </p:cNvPr>
          <p:cNvPicPr>
            <a:picLocks noChangeAspect="1"/>
          </p:cNvPicPr>
          <p:nvPr/>
        </p:nvPicPr>
        <p:blipFill>
          <a:blip r:embed="rId10">
            <a:extLst>
              <a:ext uri="{BEBA8EAE-BF5A-486C-A8C5-ECC9F3942E4B}">
                <a14:imgProps xmlns:a14="http://schemas.microsoft.com/office/drawing/2010/main">
                  <a14:imgLayer r:embed="rId11">
                    <a14:imgEffect>
                      <a14:saturation sat="400000"/>
                    </a14:imgEffect>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1926826" y="8167158"/>
            <a:ext cx="1286150" cy="798510"/>
          </a:xfrm>
          <a:prstGeom prst="rect">
            <a:avLst/>
          </a:prstGeom>
        </p:spPr>
      </p:pic>
      <p:sp>
        <p:nvSpPr>
          <p:cNvPr id="10" name="TextBox 9"/>
          <p:cNvSpPr txBox="1"/>
          <p:nvPr/>
        </p:nvSpPr>
        <p:spPr>
          <a:xfrm>
            <a:off x="4221088" y="514650"/>
            <a:ext cx="3425938" cy="400110"/>
          </a:xfrm>
          <a:prstGeom prst="rect">
            <a:avLst/>
          </a:prstGeom>
          <a:noFill/>
        </p:spPr>
        <p:txBody>
          <a:bodyPr wrap="none" rtlCol="1">
            <a:spAutoFit/>
          </a:bodyPr>
          <a:lstStyle/>
          <a:p>
            <a:r>
              <a:rPr lang="he-IL" sz="2000" b="1" dirty="0" smtClean="0">
                <a:solidFill>
                  <a:srgbClr val="0070C0"/>
                </a:solidFill>
                <a:latin typeface="Guttman Hatzvi" panose="02010401010101010101" pitchFamily="2" charset="-79"/>
                <a:cs typeface="Guttman Hatzvi" panose="02010401010101010101" pitchFamily="2" charset="-79"/>
              </a:rPr>
              <a:t>שִׁ י ר </a:t>
            </a:r>
            <a:r>
              <a:rPr lang="en-US" sz="2000" b="1" dirty="0" smtClean="0">
                <a:solidFill>
                  <a:srgbClr val="0070C0"/>
                </a:solidFill>
                <a:latin typeface="Guttman Hatzvi" panose="02010401010101010101" pitchFamily="2" charset="-79"/>
                <a:cs typeface="Guttman Hatzvi" panose="02010401010101010101" pitchFamily="2" charset="-79"/>
              </a:rPr>
              <a:t> </a:t>
            </a:r>
            <a:r>
              <a:rPr lang="he-IL" sz="2000" b="1" dirty="0" smtClean="0">
                <a:solidFill>
                  <a:srgbClr val="0070C0"/>
                </a:solidFill>
                <a:latin typeface="Guttman Hatzvi" panose="02010401010101010101" pitchFamily="2" charset="-79"/>
                <a:cs typeface="Guttman Hatzvi" panose="02010401010101010101" pitchFamily="2" charset="-79"/>
              </a:rPr>
              <a:t> הַ תְּ </a:t>
            </a:r>
            <a:r>
              <a:rPr lang="he-IL" sz="2000" b="1" dirty="0">
                <a:solidFill>
                  <a:srgbClr val="0070C0"/>
                </a:solidFill>
                <a:latin typeface="Guttman Hatzvi" panose="02010401010101010101" pitchFamily="2" charset="-79"/>
                <a:cs typeface="Guttman Hatzvi" panose="02010401010101010101" pitchFamily="2" charset="-79"/>
              </a:rPr>
              <a:t>נ</a:t>
            </a:r>
            <a:r>
              <a:rPr lang="he-IL" sz="2000" b="1" dirty="0" smtClean="0">
                <a:solidFill>
                  <a:srgbClr val="0070C0"/>
                </a:solidFill>
                <a:latin typeface="Guttman Hatzvi" panose="02010401010101010101" pitchFamily="2" charset="-79"/>
                <a:cs typeface="Guttman Hatzvi" panose="02010401010101010101" pitchFamily="2" charset="-79"/>
              </a:rPr>
              <a:t> וּ ע וֹ ת</a:t>
            </a:r>
            <a:r>
              <a:rPr lang="en-US" sz="2000" b="1" dirty="0" smtClean="0">
                <a:solidFill>
                  <a:srgbClr val="0070C0"/>
                </a:solidFill>
                <a:latin typeface="Guttman Hatzvi" panose="02010401010101010101" pitchFamily="2" charset="-79"/>
                <a:cs typeface="Guttman Hatzvi" panose="02010401010101010101" pitchFamily="2" charset="-79"/>
              </a:rPr>
              <a:t>   </a:t>
            </a:r>
            <a:r>
              <a:rPr lang="he-IL" sz="2000" b="1" dirty="0" smtClean="0">
                <a:solidFill>
                  <a:srgbClr val="0070C0"/>
                </a:solidFill>
                <a:latin typeface="Guttman Hatzvi" panose="02010401010101010101" pitchFamily="2" charset="-79"/>
                <a:cs typeface="Guttman Hatzvi" panose="02010401010101010101" pitchFamily="2" charset="-79"/>
              </a:rPr>
              <a:t>ה - ח</a:t>
            </a:r>
            <a:endParaRPr lang="he-IL" sz="2000" b="1" dirty="0">
              <a:solidFill>
                <a:srgbClr val="0070C0"/>
              </a:solidFill>
              <a:latin typeface="Guttman Hatzvi" panose="02010401010101010101" pitchFamily="2" charset="-79"/>
              <a:cs typeface="Guttman Hatzvi" panose="02010401010101010101" pitchFamily="2" charset="-79"/>
            </a:endParaRPr>
          </a:p>
        </p:txBody>
      </p:sp>
    </p:spTree>
    <p:extLst>
      <p:ext uri="{BB962C8B-B14F-4D97-AF65-F5344CB8AC3E}">
        <p14:creationId xmlns:p14="http://schemas.microsoft.com/office/powerpoint/2010/main" val="2230689652"/>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64705" y="818282"/>
            <a:ext cx="5197737" cy="8002191"/>
          </a:xfrm>
          <a:prstGeom prst="rect">
            <a:avLst/>
          </a:prstGeom>
          <a:noFill/>
        </p:spPr>
        <p:txBody>
          <a:bodyPr wrap="square" rtlCol="1">
            <a:spAutoFit/>
          </a:bodyPr>
          <a:lstStyle/>
          <a:p>
            <a:pPr>
              <a:lnSpc>
                <a:spcPct val="150000"/>
              </a:lnSpc>
            </a:pPr>
            <a:r>
              <a:rPr lang="he-IL" sz="2800" b="1" dirty="0" smtClean="0">
                <a:solidFill>
                  <a:srgbClr val="0070C0"/>
                </a:solidFill>
                <a:latin typeface="Guttman Hatzvi" panose="02010401010101010101" pitchFamily="2" charset="-79"/>
                <a:cs typeface="Guttman Hatzvi" panose="02010401010101010101" pitchFamily="2" charset="-79"/>
              </a:rPr>
              <a:t>נו... צָץ רַעְיוֹן?</a:t>
            </a:r>
            <a:endParaRPr lang="he-IL" sz="2800" b="1" dirty="0">
              <a:solidFill>
                <a:srgbClr val="0070C0"/>
              </a:solidFill>
              <a:latin typeface="Guttman Hatzvi" panose="02010401010101010101" pitchFamily="2" charset="-79"/>
              <a:cs typeface="Guttman Hatzvi" panose="02010401010101010101" pitchFamily="2" charset="-79"/>
            </a:endParaRPr>
          </a:p>
          <a:p>
            <a:endParaRPr lang="he-IL" sz="2400" dirty="0">
              <a:solidFill>
                <a:srgbClr val="D70707"/>
              </a:solidFill>
              <a:latin typeface="Guttman Hatzvi" panose="02010401010101010101" pitchFamily="2" charset="-79"/>
              <a:cs typeface="Guttman Hatzvi" panose="02010401010101010101" pitchFamily="2" charset="-79"/>
            </a:endParaRPr>
          </a:p>
          <a:p>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הֵיכָן </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הָעֵט וְהַמַּחְבֶּרֶת?</a:t>
            </a:r>
          </a:p>
          <a:p>
            <a:pPr>
              <a:lnSpc>
                <a:spcPct val="150000"/>
              </a:lnSpc>
            </a:pPr>
            <a:r>
              <a:rPr lang="he-IL" sz="2400" dirty="0" smtClean="0">
                <a:solidFill>
                  <a:srgbClr val="0070C0"/>
                </a:solidFill>
                <a:latin typeface="Guttman Hatzvi" panose="02010401010101010101" pitchFamily="2" charset="-79"/>
                <a:cs typeface="Guttman Hatzvi" panose="02010401010101010101" pitchFamily="2" charset="-79"/>
              </a:rPr>
              <a:t>הִנֵּה.</a:t>
            </a:r>
            <a:r>
              <a:rPr lang="he-IL" sz="2400" dirty="0" smtClean="0">
                <a:solidFill>
                  <a:srgbClr val="FF0938"/>
                </a:solidFill>
                <a:latin typeface="Guttman Hatzvi" panose="02010401010101010101" pitchFamily="2" charset="-79"/>
                <a:cs typeface="Guttman Hatzvi" panose="02010401010101010101" pitchFamily="2" charset="-79"/>
              </a:rPr>
              <a:t> </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הַפֶּה יְדַבֵּר, </a:t>
            </a: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וְהַיָּד</a:t>
            </a:r>
            <a:endParaRPr lang="he-IL" sz="2800" b="1" dirty="0">
              <a:solidFill>
                <a:schemeClr val="tx1">
                  <a:lumMod val="75000"/>
                  <a:lumOff val="25000"/>
                </a:schemeClr>
              </a:solidFill>
              <a:latin typeface="Guttman Hatzvi" panose="02010401010101010101" pitchFamily="2" charset="-79"/>
              <a:cs typeface="Guttman Hatzvi" panose="02010401010101010101" pitchFamily="2" charset="-79"/>
            </a:endParaRPr>
          </a:p>
          <a:p>
            <a:pPr>
              <a:lnSpc>
                <a:spcPct val="150000"/>
              </a:lnSpc>
            </a:pP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אוֹת </a:t>
            </a: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לְאוֹת שׁוּב </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תְּחַבֵּר.</a:t>
            </a:r>
          </a:p>
          <a:p>
            <a:endParaRPr lang="he-IL" sz="2400" dirty="0">
              <a:solidFill>
                <a:schemeClr val="tx1">
                  <a:lumMod val="75000"/>
                  <a:lumOff val="25000"/>
                </a:schemeClr>
              </a:solidFill>
              <a:latin typeface="Guttman Hatzvi" panose="02010401010101010101" pitchFamily="2" charset="-79"/>
              <a:cs typeface="Guttman Hatzvi" panose="02010401010101010101" pitchFamily="2" charset="-79"/>
            </a:endParaRPr>
          </a:p>
          <a:p>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שׁוּרוּק וְהָאוֹת וָי"ו</a:t>
            </a:r>
          </a:p>
          <a:p>
            <a:pPr>
              <a:lnSpc>
                <a:spcPct val="150000"/>
              </a:lnSpc>
            </a:pP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שֶׁאֶל לִבָּהּ </a:t>
            </a: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הוּא צָמוּד,</a:t>
            </a:r>
          </a:p>
          <a:p>
            <a:pPr>
              <a:lnSpc>
                <a:spcPct val="150000"/>
              </a:lnSpc>
            </a:pP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יְשַׁכְנְעוּ</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 אֶת </a:t>
            </a: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קֻבּוּץ</a:t>
            </a:r>
          </a:p>
          <a:p>
            <a:pPr>
              <a:lnSpc>
                <a:spcPct val="150000"/>
              </a:lnSpc>
            </a:pP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שֶׁמּוּטָב </a:t>
            </a:r>
            <a:r>
              <a:rPr lang="he-IL" sz="2400" dirty="0" err="1">
                <a:solidFill>
                  <a:schemeClr val="tx1">
                    <a:lumMod val="75000"/>
                    <a:lumOff val="25000"/>
                  </a:schemeClr>
                </a:solidFill>
                <a:latin typeface="Guttman Hatzvi" panose="02010401010101010101" pitchFamily="2" charset="-79"/>
                <a:cs typeface="Guttman Hatzvi" panose="02010401010101010101" pitchFamily="2" charset="-79"/>
              </a:rPr>
              <a:t>לִנְשֹׁם</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 אֲוִיר </a:t>
            </a: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צַח</a:t>
            </a:r>
          </a:p>
          <a:p>
            <a:pPr>
              <a:lnSpc>
                <a:spcPct val="150000"/>
              </a:lnSpc>
            </a:pP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וְלֹא </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עֲשַׁן</a:t>
            </a:r>
            <a:r>
              <a:rPr lang="he-IL" sz="2400" b="1" dirty="0">
                <a:solidFill>
                  <a:schemeClr val="tx1">
                    <a:lumMod val="75000"/>
                    <a:lumOff val="25000"/>
                  </a:schemeClr>
                </a:solidFill>
                <a:latin typeface="Guttman Hatzvi" panose="02010401010101010101" pitchFamily="2" charset="-79"/>
                <a:cs typeface="Guttman Hatzvi" panose="02010401010101010101" pitchFamily="2" charset="-79"/>
              </a:rPr>
              <a:t> </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אֲרֻבָּה </a:t>
            </a:r>
            <a:r>
              <a:rPr lang="he-IL" sz="2800" b="1" dirty="0">
                <a:solidFill>
                  <a:srgbClr val="0070C0"/>
                </a:solidFill>
                <a:latin typeface="Guttman Hatzvi" panose="02010401010101010101" pitchFamily="2" charset="-79"/>
                <a:cs typeface="Guttman Hatzvi" panose="02010401010101010101" pitchFamily="2" charset="-79"/>
              </a:rPr>
              <a:t>מְלֻכְלָךְ,</a:t>
            </a:r>
            <a:endParaRPr lang="he-IL" sz="2400" b="1" dirty="0">
              <a:solidFill>
                <a:srgbClr val="0070C0"/>
              </a:solidFill>
              <a:latin typeface="Guttman Hatzvi" panose="02010401010101010101" pitchFamily="2" charset="-79"/>
              <a:cs typeface="Guttman Hatzvi" panose="02010401010101010101" pitchFamily="2" charset="-79"/>
            </a:endParaRPr>
          </a:p>
          <a:p>
            <a:pPr>
              <a:lnSpc>
                <a:spcPct val="150000"/>
              </a:lnSpc>
            </a:pP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וְשֶׁאֵין </a:t>
            </a: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לוֹ</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 כָּל סִבָּה לִהְיוֹת </a:t>
            </a:r>
            <a:endPar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endParaRPr>
          </a:p>
          <a:p>
            <a:pPr>
              <a:lnSpc>
                <a:spcPct val="150000"/>
              </a:lnSpc>
            </a:pP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מְנֻתָּק</a:t>
            </a: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 מְרֻגָּז </a:t>
            </a:r>
            <a:r>
              <a:rPr lang="he-IL" sz="2800" b="1" dirty="0">
                <a:solidFill>
                  <a:srgbClr val="0070C0"/>
                </a:solidFill>
                <a:latin typeface="Guttman Hatzvi" panose="02010401010101010101" pitchFamily="2" charset="-79"/>
                <a:cs typeface="Guttman Hatzvi" panose="02010401010101010101" pitchFamily="2" charset="-79"/>
              </a:rPr>
              <a:t>וּמְצֻבְרָח.</a:t>
            </a:r>
          </a:p>
          <a:p>
            <a:pPr>
              <a:lnSpc>
                <a:spcPct val="150000"/>
              </a:lnSpc>
            </a:pPr>
            <a:endParaRPr lang="he-IL" sz="2400" dirty="0" smtClean="0">
              <a:latin typeface="Guttman Hatzvi" panose="02010401010101010101" pitchFamily="2" charset="-79"/>
              <a:cs typeface="Guttman Hatzvi" panose="02010401010101010101" pitchFamily="2" charset="-79"/>
            </a:endParaRPr>
          </a:p>
        </p:txBody>
      </p:sp>
      <p:sp>
        <p:nvSpPr>
          <p:cNvPr id="2" name="מציין מיקום של מספר שקופית 1"/>
          <p:cNvSpPr>
            <a:spLocks noGrp="1"/>
          </p:cNvSpPr>
          <p:nvPr>
            <p:ph type="sldNum" sz="quarter" idx="12"/>
          </p:nvPr>
        </p:nvSpPr>
        <p:spPr>
          <a:xfrm>
            <a:off x="6165304" y="8475137"/>
            <a:ext cx="1600200" cy="486833"/>
          </a:xfrm>
        </p:spPr>
        <p:txBody>
          <a:bodyPr/>
          <a:lstStyle/>
          <a:p>
            <a:fld id="{C60840D6-4A80-4F4C-92AD-B99FC8A0C370}" type="slidenum">
              <a:rPr lang="he-IL" smtClean="0"/>
              <a:t>66</a:t>
            </a:fld>
            <a:endParaRPr lang="he-IL"/>
          </a:p>
        </p:txBody>
      </p:sp>
      <p:pic>
        <p:nvPicPr>
          <p:cNvPr id="5" name="תמונה 4"/>
          <p:cNvPicPr>
            <a:picLocks noChangeAspect="1"/>
          </p:cNvPicPr>
          <p:nvPr/>
        </p:nvPicPr>
        <p:blipFill rotWithShape="1">
          <a:blip r:embed="rId2" cstate="print">
            <a:extLst>
              <a:ext uri="{28A0092B-C50C-407E-A947-70E740481C1C}">
                <a14:useLocalDpi xmlns:a14="http://schemas.microsoft.com/office/drawing/2010/main" val="0"/>
              </a:ext>
            </a:extLst>
          </a:blip>
          <a:srcRect l="50362" r="-3418"/>
          <a:stretch/>
        </p:blipFill>
        <p:spPr>
          <a:xfrm>
            <a:off x="0" y="2016136"/>
            <a:ext cx="2456328" cy="3780000"/>
          </a:xfrm>
          <a:prstGeom prst="rect">
            <a:avLst/>
          </a:prstGeom>
        </p:spPr>
      </p:pic>
      <p:pic>
        <p:nvPicPr>
          <p:cNvPr id="6" name="תמונה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42646" y="8451997"/>
            <a:ext cx="591691" cy="566513"/>
          </a:xfrm>
          <a:prstGeom prst="rect">
            <a:avLst/>
          </a:prstGeom>
        </p:spPr>
      </p:pic>
    </p:spTree>
    <p:extLst>
      <p:ext uri="{BB962C8B-B14F-4D97-AF65-F5344CB8AC3E}">
        <p14:creationId xmlns:p14="http://schemas.microsoft.com/office/powerpoint/2010/main" val="2455065635"/>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לבן 1"/>
          <p:cNvSpPr/>
          <p:nvPr/>
        </p:nvSpPr>
        <p:spPr>
          <a:xfrm>
            <a:off x="188641" y="1633601"/>
            <a:ext cx="3806221" cy="5170646"/>
          </a:xfrm>
          <a:prstGeom prst="rect">
            <a:avLst/>
          </a:prstGeom>
        </p:spPr>
        <p:txBody>
          <a:bodyPr wrap="square">
            <a:spAutoFit/>
          </a:bodyPr>
          <a:lstStyle/>
          <a:p>
            <a:pPr>
              <a:lnSpc>
                <a:spcPct val="150000"/>
              </a:lnSpc>
            </a:pPr>
            <a:r>
              <a:rPr lang="he-IL" sz="2400" dirty="0">
                <a:solidFill>
                  <a:srgbClr val="0070C0"/>
                </a:solidFill>
                <a:latin typeface="Guttman Hatzvi" panose="02010401010101010101" pitchFamily="2" charset="-79"/>
                <a:cs typeface="Guttman Hatzvi" panose="02010401010101010101" pitchFamily="2" charset="-79"/>
              </a:rPr>
              <a:t>זֶה כָּל </a:t>
            </a:r>
            <a:r>
              <a:rPr lang="he-IL" sz="2800" b="1" dirty="0" smtClean="0">
                <a:solidFill>
                  <a:srgbClr val="0070C0"/>
                </a:solidFill>
                <a:latin typeface="Guttman Hatzvi" panose="02010401010101010101" pitchFamily="2" charset="-79"/>
                <a:cs typeface="Guttman Hatzvi" panose="02010401010101010101" pitchFamily="2" charset="-79"/>
              </a:rPr>
              <a:t>הָרַעְיוֹן?</a:t>
            </a:r>
          </a:p>
          <a:p>
            <a:pPr>
              <a:lnSpc>
                <a:spcPct val="150000"/>
              </a:lnSpc>
            </a:pP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לֹא טוֹב? </a:t>
            </a:r>
            <a:r>
              <a:rPr lang="he-IL" sz="2800" b="1" dirty="0" smtClean="0">
                <a:solidFill>
                  <a:srgbClr val="0070C0"/>
                </a:solidFill>
                <a:latin typeface="Guttman Hatzvi" panose="02010401010101010101" pitchFamily="2" charset="-79"/>
                <a:cs typeface="Guttman Hatzvi" panose="02010401010101010101" pitchFamily="2" charset="-79"/>
              </a:rPr>
              <a:t>לֹא.</a:t>
            </a:r>
            <a:endParaRPr lang="he-IL" sz="2800" b="1" dirty="0">
              <a:solidFill>
                <a:srgbClr val="0070C0"/>
              </a:solidFill>
              <a:latin typeface="Guttman Hatzvi" panose="02010401010101010101" pitchFamily="2" charset="-79"/>
              <a:cs typeface="Guttman Hatzvi" panose="02010401010101010101" pitchFamily="2" charset="-79"/>
            </a:endParaRPr>
          </a:p>
          <a:p>
            <a:pPr>
              <a:lnSpc>
                <a:spcPct val="150000"/>
              </a:lnSpc>
            </a:pP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אִם כָּךְ אַמְשִׁיךְ</a:t>
            </a:r>
          </a:p>
          <a:p>
            <a:pPr>
              <a:lnSpc>
                <a:spcPct val="150000"/>
              </a:lnSpc>
            </a:pP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לַחְשֹׁב </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וְלִכְתֹּב</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a:t>
            </a:r>
          </a:p>
          <a:p>
            <a:endParaRPr lang="he-IL" sz="2400" dirty="0">
              <a:solidFill>
                <a:schemeClr val="tx1">
                  <a:lumMod val="75000"/>
                  <a:lumOff val="25000"/>
                </a:schemeClr>
              </a:solidFill>
              <a:latin typeface="Guttman Hatzvi" panose="02010401010101010101" pitchFamily="2" charset="-79"/>
              <a:cs typeface="Guttman Hatzvi" panose="02010401010101010101" pitchFamily="2" charset="-79"/>
            </a:endParaRPr>
          </a:p>
          <a:p>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מִי רוֹצֶה לִקְרֹא? </a:t>
            </a:r>
          </a:p>
          <a:p>
            <a:pPr>
              <a:lnSpc>
                <a:spcPct val="150000"/>
              </a:lnSpc>
            </a:pPr>
            <a:r>
              <a:rPr lang="he-IL" sz="2800" b="1" dirty="0" err="1">
                <a:solidFill>
                  <a:srgbClr val="0070C0"/>
                </a:solidFill>
                <a:latin typeface="Guttman Hatzvi" panose="02010401010101010101" pitchFamily="2" charset="-79"/>
                <a:cs typeface="Guttman Hatzvi" panose="02010401010101010101" pitchFamily="2" charset="-79"/>
              </a:rPr>
              <a:t>כֻּלָּנו</a:t>
            </a:r>
            <a:r>
              <a:rPr lang="he-IL" sz="2800" b="1" dirty="0">
                <a:solidFill>
                  <a:srgbClr val="0070C0"/>
                </a:solidFill>
                <a:latin typeface="Guttman Hatzvi" panose="02010401010101010101" pitchFamily="2" charset="-79"/>
                <a:cs typeface="Guttman Hatzvi" panose="02010401010101010101" pitchFamily="2" charset="-79"/>
              </a:rPr>
              <a:t>ּ, </a:t>
            </a:r>
            <a:r>
              <a:rPr lang="he-IL" sz="2400" dirty="0">
                <a:solidFill>
                  <a:srgbClr val="0070C0"/>
                </a:solidFill>
                <a:latin typeface="Guttman Hatzvi" panose="02010401010101010101" pitchFamily="2" charset="-79"/>
                <a:cs typeface="Guttman Hatzvi" panose="02010401010101010101" pitchFamily="2" charset="-79"/>
              </a:rPr>
              <a:t>אִירִית, </a:t>
            </a:r>
          </a:p>
          <a:p>
            <a:pPr>
              <a:lnSpc>
                <a:spcPct val="150000"/>
              </a:lnSpc>
            </a:pPr>
            <a:r>
              <a:rPr lang="he-IL" sz="2400" dirty="0">
                <a:solidFill>
                  <a:srgbClr val="0070C0"/>
                </a:solidFill>
                <a:latin typeface="Guttman Hatzvi" panose="02010401010101010101" pitchFamily="2" charset="-79"/>
                <a:cs typeface="Guttman Hatzvi" panose="02010401010101010101" pitchFamily="2" charset="-79"/>
              </a:rPr>
              <a:t>כָּל </a:t>
            </a:r>
            <a:r>
              <a:rPr lang="he-IL" sz="2400" dirty="0" err="1">
                <a:solidFill>
                  <a:srgbClr val="0070C0"/>
                </a:solidFill>
                <a:latin typeface="Guttman Hatzvi" panose="02010401010101010101" pitchFamily="2" charset="-79"/>
                <a:cs typeface="Guttman Hatzvi" panose="02010401010101010101" pitchFamily="2" charset="-79"/>
              </a:rPr>
              <a:t>גִּבּוֹרֵי</a:t>
            </a:r>
            <a:r>
              <a:rPr lang="he-IL" sz="2400" dirty="0">
                <a:solidFill>
                  <a:srgbClr val="0070C0"/>
                </a:solidFill>
                <a:latin typeface="Guttman Hatzvi" panose="02010401010101010101" pitchFamily="2" charset="-79"/>
                <a:cs typeface="Guttman Hatzvi" panose="02010401010101010101" pitchFamily="2" charset="-79"/>
              </a:rPr>
              <a:t> הַסִּפּוּר.</a:t>
            </a:r>
          </a:p>
          <a:p>
            <a:pPr>
              <a:lnSpc>
                <a:spcPct val="150000"/>
              </a:lnSpc>
            </a:pPr>
            <a:r>
              <a:rPr lang="he-IL" sz="2400" dirty="0">
                <a:solidFill>
                  <a:srgbClr val="0070C0"/>
                </a:solidFill>
                <a:latin typeface="Guttman Hatzvi" panose="02010401010101010101" pitchFamily="2" charset="-79"/>
                <a:cs typeface="Guttman Hatzvi" panose="02010401010101010101" pitchFamily="2" charset="-79"/>
              </a:rPr>
              <a:t>אֲבָל </a:t>
            </a:r>
            <a:r>
              <a:rPr lang="he-IL" sz="2800" b="1" dirty="0">
                <a:solidFill>
                  <a:srgbClr val="0070C0"/>
                </a:solidFill>
                <a:latin typeface="Guttman Hatzvi" panose="02010401010101010101" pitchFamily="2" charset="-79"/>
                <a:cs typeface="Guttman Hatzvi" panose="02010401010101010101" pitchFamily="2" charset="-79"/>
              </a:rPr>
              <a:t>הַכְּתָב לֹא בָּרוּר</a:t>
            </a:r>
            <a:r>
              <a:rPr lang="he-IL" sz="2800" b="1" dirty="0" smtClean="0">
                <a:solidFill>
                  <a:srgbClr val="0070C0"/>
                </a:solidFill>
                <a:latin typeface="Guttman Hatzvi" panose="02010401010101010101" pitchFamily="2" charset="-79"/>
                <a:cs typeface="Guttman Hatzvi" panose="02010401010101010101" pitchFamily="2" charset="-79"/>
              </a:rPr>
              <a:t>!</a:t>
            </a:r>
            <a:endParaRPr lang="he-IL" sz="2800" b="1" dirty="0">
              <a:solidFill>
                <a:srgbClr val="0070C0"/>
              </a:solidFill>
              <a:latin typeface="Guttman Hatzvi" panose="02010401010101010101" pitchFamily="2" charset="-79"/>
              <a:cs typeface="Guttman Hatzvi" panose="02010401010101010101" pitchFamily="2" charset="-79"/>
            </a:endParaRPr>
          </a:p>
        </p:txBody>
      </p:sp>
      <p:sp>
        <p:nvSpPr>
          <p:cNvPr id="4" name="מציין מיקום של מספר שקופית 3"/>
          <p:cNvSpPr>
            <a:spLocks noGrp="1"/>
          </p:cNvSpPr>
          <p:nvPr>
            <p:ph type="sldNum" sz="quarter" idx="12"/>
          </p:nvPr>
        </p:nvSpPr>
        <p:spPr>
          <a:xfrm>
            <a:off x="820688" y="8460432"/>
            <a:ext cx="1600200" cy="486833"/>
          </a:xfrm>
        </p:spPr>
        <p:txBody>
          <a:bodyPr/>
          <a:lstStyle/>
          <a:p>
            <a:fld id="{C60840D6-4A80-4F4C-92AD-B99FC8A0C370}" type="slidenum">
              <a:rPr lang="he-IL" smtClean="0"/>
              <a:t>67</a:t>
            </a:fld>
            <a:endParaRPr lang="he-IL" dirty="0"/>
          </a:p>
        </p:txBody>
      </p:sp>
      <p:pic>
        <p:nvPicPr>
          <p:cNvPr id="3" name="תמונה 2"/>
          <p:cNvPicPr>
            <a:picLocks noChangeAspect="1"/>
          </p:cNvPicPr>
          <p:nvPr/>
        </p:nvPicPr>
        <p:blipFill rotWithShape="1">
          <a:blip r:embed="rId2" cstate="print">
            <a:extLst>
              <a:ext uri="{28A0092B-C50C-407E-A947-70E740481C1C}">
                <a14:useLocalDpi xmlns:a14="http://schemas.microsoft.com/office/drawing/2010/main" val="0"/>
              </a:ext>
            </a:extLst>
          </a:blip>
          <a:srcRect r="50000"/>
          <a:stretch/>
        </p:blipFill>
        <p:spPr>
          <a:xfrm>
            <a:off x="4543170" y="2016136"/>
            <a:ext cx="2314830" cy="3780000"/>
          </a:xfrm>
          <a:prstGeom prst="rect">
            <a:avLst/>
          </a:prstGeom>
        </p:spPr>
      </p:pic>
      <p:pic>
        <p:nvPicPr>
          <p:cNvPr id="9" name="תמונה 8"/>
          <p:cNvPicPr>
            <a:picLocks noChangeAspect="1"/>
          </p:cNvPicPr>
          <p:nvPr/>
        </p:nvPicPr>
        <p:blipFill rotWithShape="1">
          <a:blip r:embed="rId3" cstate="print">
            <a:extLst>
              <a:ext uri="{28A0092B-C50C-407E-A947-70E740481C1C}">
                <a14:useLocalDpi xmlns:a14="http://schemas.microsoft.com/office/drawing/2010/main" val="0"/>
              </a:ext>
            </a:extLst>
          </a:blip>
          <a:srcRect r="21162"/>
          <a:stretch/>
        </p:blipFill>
        <p:spPr>
          <a:xfrm>
            <a:off x="105039" y="4242"/>
            <a:ext cx="1883801" cy="2268000"/>
          </a:xfrm>
          <a:prstGeom prst="rect">
            <a:avLst/>
          </a:prstGeom>
        </p:spPr>
      </p:pic>
      <p:pic>
        <p:nvPicPr>
          <p:cNvPr id="11" name="תמונה 10"/>
          <p:cNvPicPr>
            <a:picLocks noChangeAspect="1"/>
          </p:cNvPicPr>
          <p:nvPr/>
        </p:nvPicPr>
        <p:blipFill rotWithShape="1">
          <a:blip r:embed="rId3" cstate="print">
            <a:extLst>
              <a:ext uri="{28A0092B-C50C-407E-A947-70E740481C1C}">
                <a14:useLocalDpi xmlns:a14="http://schemas.microsoft.com/office/drawing/2010/main" val="0"/>
              </a:ext>
            </a:extLst>
          </a:blip>
          <a:srcRect r="21162"/>
          <a:stretch/>
        </p:blipFill>
        <p:spPr>
          <a:xfrm flipV="1">
            <a:off x="95180" y="6876000"/>
            <a:ext cx="1883801" cy="2268000"/>
          </a:xfrm>
          <a:prstGeom prst="rect">
            <a:avLst/>
          </a:prstGeom>
        </p:spPr>
      </p:pic>
    </p:spTree>
    <p:extLst>
      <p:ext uri="{BB962C8B-B14F-4D97-AF65-F5344CB8AC3E}">
        <p14:creationId xmlns:p14="http://schemas.microsoft.com/office/powerpoint/2010/main" val="1544170834"/>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תמונה 1"/>
          <p:cNvPicPr>
            <a:picLocks noChangeAspect="1"/>
          </p:cNvPicPr>
          <p:nvPr/>
        </p:nvPicPr>
        <p:blipFill rotWithShape="1">
          <a:blip r:embed="rId2">
            <a:extLst>
              <a:ext uri="{28A0092B-C50C-407E-A947-70E740481C1C}">
                <a14:useLocalDpi xmlns:a14="http://schemas.microsoft.com/office/drawing/2010/main" val="0"/>
              </a:ext>
            </a:extLst>
          </a:blip>
          <a:srcRect l="19451" r="20689" b="21749"/>
          <a:stretch/>
        </p:blipFill>
        <p:spPr>
          <a:xfrm>
            <a:off x="5589239" y="168989"/>
            <a:ext cx="1638300" cy="2165464"/>
          </a:xfrm>
          <a:prstGeom prst="rect">
            <a:avLst/>
          </a:prstGeom>
        </p:spPr>
      </p:pic>
      <p:pic>
        <p:nvPicPr>
          <p:cNvPr id="12" name="תמונה 11"/>
          <p:cNvPicPr>
            <a:picLocks noChangeAspect="1"/>
          </p:cNvPicPr>
          <p:nvPr/>
        </p:nvPicPr>
        <p:blipFill>
          <a:blip r:embed="rId3">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rot="2205282">
            <a:off x="5313966" y="204414"/>
            <a:ext cx="474536" cy="454343"/>
          </a:xfrm>
          <a:prstGeom prst="rect">
            <a:avLst/>
          </a:prstGeom>
        </p:spPr>
      </p:pic>
      <p:sp>
        <p:nvSpPr>
          <p:cNvPr id="4" name="TextBox 3"/>
          <p:cNvSpPr txBox="1">
            <a:spLocks noChangeAspect="1"/>
          </p:cNvSpPr>
          <p:nvPr/>
        </p:nvSpPr>
        <p:spPr>
          <a:xfrm>
            <a:off x="1899776" y="827585"/>
            <a:ext cx="4049505" cy="3877985"/>
          </a:xfrm>
          <a:prstGeom prst="rect">
            <a:avLst/>
          </a:prstGeom>
          <a:noFill/>
        </p:spPr>
        <p:txBody>
          <a:bodyPr wrap="none" rtlCol="1">
            <a:spAutoFit/>
          </a:bodyPr>
          <a:lstStyle/>
          <a:p>
            <a:pPr>
              <a:lnSpc>
                <a:spcPct val="150000"/>
              </a:lnSpc>
            </a:pP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שׁוּרוּק </a:t>
            </a:r>
            <a:r>
              <a:rPr lang="he-IL" sz="2800" b="1" dirty="0" err="1" smtClean="0">
                <a:solidFill>
                  <a:schemeClr val="tx1">
                    <a:lumMod val="75000"/>
                    <a:lumOff val="25000"/>
                  </a:schemeClr>
                </a:solidFill>
                <a:latin typeface="Guttman Hatzvi" panose="02010401010101010101" pitchFamily="2" charset="-79"/>
                <a:cs typeface="Guttman Hatzvi" panose="02010401010101010101" pitchFamily="2" charset="-79"/>
              </a:rPr>
              <a:t>רוּק־רוּק־רוּק</a:t>
            </a:r>
            <a:endParaRPr lang="en-US" sz="2800" b="1" dirty="0" smtClean="0">
              <a:solidFill>
                <a:schemeClr val="tx1">
                  <a:lumMod val="75000"/>
                  <a:lumOff val="25000"/>
                </a:schemeClr>
              </a:solidFill>
              <a:latin typeface="Guttman Hatzvi" panose="02010401010101010101" pitchFamily="2" charset="-79"/>
              <a:cs typeface="Guttman Hatzvi" panose="02010401010101010101" pitchFamily="2" charset="-79"/>
            </a:endParaRPr>
          </a:p>
          <a:p>
            <a:pPr>
              <a:lnSpc>
                <a:spcPct val="150000"/>
              </a:lnSpc>
            </a:pP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מַזְמִין </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בַּבֹּקֶר </a:t>
            </a: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לַשּׁוּק</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
            </a:r>
            <a:br>
              <a:rPr lang="he-IL" sz="2400" dirty="0">
                <a:solidFill>
                  <a:schemeClr val="tx1">
                    <a:lumMod val="75000"/>
                    <a:lumOff val="25000"/>
                  </a:schemeClr>
                </a:solidFill>
                <a:latin typeface="Guttman Hatzvi" panose="02010401010101010101" pitchFamily="2" charset="-79"/>
                <a:cs typeface="Guttman Hatzvi" panose="02010401010101010101" pitchFamily="2" charset="-79"/>
              </a:rPr>
            </a:b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אֶת </a:t>
            </a: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שֻׁתָּפוֹ</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 </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לַצְּלִיל </a:t>
            </a:r>
            <a:r>
              <a:rPr lang="en-US" sz="2400" dirty="0" smtClean="0">
                <a:solidFill>
                  <a:schemeClr val="tx1">
                    <a:lumMod val="75000"/>
                    <a:lumOff val="25000"/>
                  </a:schemeClr>
                </a:solidFill>
                <a:latin typeface="Guttman Hatzvi" panose="02010401010101010101" pitchFamily="2" charset="-79"/>
                <a:cs typeface="Guttman Hatzvi" panose="02010401010101010101" pitchFamily="2" charset="-79"/>
              </a:rPr>
              <a:t>–</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 </a:t>
            </a: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קֻבּוּץ.</a:t>
            </a:r>
            <a:endParaRPr lang="en-US" sz="2800" b="1" dirty="0" smtClean="0">
              <a:solidFill>
                <a:schemeClr val="tx1">
                  <a:lumMod val="75000"/>
                  <a:lumOff val="25000"/>
                </a:schemeClr>
              </a:solidFill>
              <a:latin typeface="Guttman Hatzvi" panose="02010401010101010101" pitchFamily="2" charset="-79"/>
              <a:cs typeface="Guttman Hatzvi" panose="02010401010101010101" pitchFamily="2" charset="-79"/>
            </a:endParaRPr>
          </a:p>
          <a:p>
            <a:pPr>
              <a:lnSpc>
                <a:spcPct val="150000"/>
              </a:lnSpc>
            </a:pP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מֵהַאֲרֻבָּה שֶׁבַּחוּץ </a:t>
            </a:r>
            <a:endParaRPr lang="en-US" sz="2400" dirty="0" smtClean="0">
              <a:solidFill>
                <a:schemeClr val="tx1">
                  <a:lumMod val="75000"/>
                  <a:lumOff val="25000"/>
                </a:schemeClr>
              </a:solidFill>
              <a:latin typeface="Guttman Hatzvi" panose="02010401010101010101" pitchFamily="2" charset="-79"/>
              <a:cs typeface="Guttman Hatzvi" panose="02010401010101010101" pitchFamily="2" charset="-79"/>
            </a:endParaRPr>
          </a:p>
          <a:p>
            <a:pPr>
              <a:lnSpc>
                <a:spcPct val="150000"/>
              </a:lnSpc>
            </a:pP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צוֹעֵק </a:t>
            </a: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קֻבּוּץ</a:t>
            </a: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 </a:t>
            </a:r>
            <a:r>
              <a:rPr lang="he-IL" sz="2800" b="1" dirty="0">
                <a:solidFill>
                  <a:srgbClr val="FF3300"/>
                </a:solidFill>
                <a:latin typeface="Guttman Hatzvi" panose="02010401010101010101" pitchFamily="2" charset="-79"/>
                <a:cs typeface="Guttman Hatzvi" panose="02010401010101010101" pitchFamily="2" charset="-79"/>
              </a:rPr>
              <a:t>קַר</a:t>
            </a:r>
            <a:r>
              <a:rPr lang="he-IL" sz="2400" dirty="0">
                <a:solidFill>
                  <a:srgbClr val="FF3300"/>
                </a:solidFill>
                <a:latin typeface="Guttman Hatzvi" panose="02010401010101010101" pitchFamily="2" charset="-79"/>
                <a:cs typeface="Guttman Hatzvi" panose="02010401010101010101" pitchFamily="2" charset="-79"/>
              </a:rPr>
              <a:t> מִדַּי!</a:t>
            </a:r>
            <a:br>
              <a:rPr lang="he-IL" sz="2400" dirty="0">
                <a:solidFill>
                  <a:srgbClr val="FF3300"/>
                </a:solidFill>
                <a:latin typeface="Guttman Hatzvi" panose="02010401010101010101" pitchFamily="2" charset="-79"/>
                <a:cs typeface="Guttman Hatzvi" panose="02010401010101010101" pitchFamily="2" charset="-79"/>
              </a:rPr>
            </a:br>
            <a:r>
              <a:rPr lang="he-IL" sz="2400" dirty="0">
                <a:solidFill>
                  <a:srgbClr val="FF3300"/>
                </a:solidFill>
                <a:latin typeface="Guttman Hatzvi" panose="02010401010101010101" pitchFamily="2" charset="-79"/>
                <a:cs typeface="Guttman Hatzvi" panose="02010401010101010101" pitchFamily="2" charset="-79"/>
              </a:rPr>
              <a:t>אֲנִי </a:t>
            </a:r>
            <a:r>
              <a:rPr lang="he-IL" sz="2800" b="1" dirty="0">
                <a:solidFill>
                  <a:srgbClr val="FF3300"/>
                </a:solidFill>
                <a:latin typeface="Guttman Hatzvi" panose="02010401010101010101" pitchFamily="2" charset="-79"/>
                <a:cs typeface="Guttman Hatzvi" panose="02010401010101010101" pitchFamily="2" charset="-79"/>
              </a:rPr>
              <a:t>מְצֻנָּן,</a:t>
            </a:r>
            <a:r>
              <a:rPr lang="he-IL" sz="2400" dirty="0">
                <a:solidFill>
                  <a:srgbClr val="FF3300"/>
                </a:solidFill>
                <a:latin typeface="Guttman Hatzvi" panose="02010401010101010101" pitchFamily="2" charset="-79"/>
                <a:cs typeface="Guttman Hatzvi" panose="02010401010101010101" pitchFamily="2" charset="-79"/>
              </a:rPr>
              <a:t> לֵךְ </a:t>
            </a:r>
            <a:r>
              <a:rPr lang="he-IL" sz="2800" b="1" dirty="0">
                <a:solidFill>
                  <a:srgbClr val="FF3300"/>
                </a:solidFill>
                <a:latin typeface="Guttman Hatzvi" panose="02010401010101010101" pitchFamily="2" charset="-79"/>
                <a:cs typeface="Guttman Hatzvi" panose="02010401010101010101" pitchFamily="2" charset="-79"/>
              </a:rPr>
              <a:t>לַשּׁוּק </a:t>
            </a:r>
            <a:r>
              <a:rPr lang="he-IL" sz="2400" dirty="0" smtClean="0">
                <a:solidFill>
                  <a:srgbClr val="FF3300"/>
                </a:solidFill>
                <a:latin typeface="Guttman Hatzvi" panose="02010401010101010101" pitchFamily="2" charset="-79"/>
                <a:cs typeface="Guttman Hatzvi" panose="02010401010101010101" pitchFamily="2" charset="-79"/>
              </a:rPr>
              <a:t>בִּלְעָדַי.</a:t>
            </a:r>
          </a:p>
        </p:txBody>
      </p:sp>
      <p:sp>
        <p:nvSpPr>
          <p:cNvPr id="9" name="מציין מיקום של מספר שקופית 8"/>
          <p:cNvSpPr>
            <a:spLocks noGrp="1"/>
          </p:cNvSpPr>
          <p:nvPr>
            <p:ph type="sldNum" sz="quarter" idx="12"/>
          </p:nvPr>
        </p:nvSpPr>
        <p:spPr>
          <a:xfrm>
            <a:off x="6165304" y="8475137"/>
            <a:ext cx="1600200" cy="486833"/>
          </a:xfrm>
        </p:spPr>
        <p:txBody>
          <a:bodyPr/>
          <a:lstStyle/>
          <a:p>
            <a:fld id="{C60840D6-4A80-4F4C-92AD-B99FC8A0C370}" type="slidenum">
              <a:rPr lang="he-IL" smtClean="0"/>
              <a:t>68</a:t>
            </a:fld>
            <a:endParaRPr lang="he-IL"/>
          </a:p>
        </p:txBody>
      </p:sp>
      <p:sp>
        <p:nvSpPr>
          <p:cNvPr id="14" name="TextBox 13"/>
          <p:cNvSpPr txBox="1"/>
          <p:nvPr/>
        </p:nvSpPr>
        <p:spPr>
          <a:xfrm>
            <a:off x="2225184" y="4778146"/>
            <a:ext cx="3724096" cy="3970318"/>
          </a:xfrm>
          <a:prstGeom prst="rect">
            <a:avLst/>
          </a:prstGeom>
          <a:noFill/>
        </p:spPr>
        <p:txBody>
          <a:bodyPr wrap="none" rtlCol="1">
            <a:spAutoFit/>
          </a:bodyPr>
          <a:lstStyle/>
          <a:p>
            <a:pPr>
              <a:lnSpc>
                <a:spcPct val="150000"/>
              </a:lnSpc>
            </a:pP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אָז שׁוּרוּק </a:t>
            </a:r>
            <a:r>
              <a:rPr lang="he-IL" sz="2800" b="1" dirty="0" err="1" smtClean="0">
                <a:solidFill>
                  <a:schemeClr val="tx1">
                    <a:lumMod val="75000"/>
                    <a:lumOff val="25000"/>
                  </a:schemeClr>
                </a:solidFill>
                <a:latin typeface="Guttman Hatzvi" panose="02010401010101010101" pitchFamily="2" charset="-79"/>
                <a:cs typeface="Guttman Hatzvi" panose="02010401010101010101" pitchFamily="2" charset="-79"/>
              </a:rPr>
              <a:t>רוּק־רוּק־רוּק</a:t>
            </a: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 </a:t>
            </a:r>
          </a:p>
          <a:p>
            <a:pPr>
              <a:lnSpc>
                <a:spcPct val="150000"/>
              </a:lnSpc>
            </a:pP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שׁוֹרֵק </a:t>
            </a: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לְקֻבּוּץ</a:t>
            </a:r>
            <a:r>
              <a:rPr lang="he-IL" sz="2400" dirty="0" smtClean="0">
                <a:latin typeface="Guttman Hatzvi" panose="02010401010101010101" pitchFamily="2" charset="-79"/>
                <a:cs typeface="Guttman Hatzvi" panose="02010401010101010101" pitchFamily="2" charset="-79"/>
              </a:rPr>
              <a:t/>
            </a:r>
            <a:br>
              <a:rPr lang="he-IL" sz="2400" dirty="0" smtClean="0">
                <a:latin typeface="Guttman Hatzvi" panose="02010401010101010101" pitchFamily="2" charset="-79"/>
                <a:cs typeface="Guttman Hatzvi" panose="02010401010101010101" pitchFamily="2" charset="-79"/>
              </a:rPr>
            </a:br>
            <a:r>
              <a:rPr lang="he-IL" sz="2800" b="1" dirty="0" smtClean="0">
                <a:solidFill>
                  <a:srgbClr val="277D60"/>
                </a:solidFill>
                <a:latin typeface="Guttman Hatzvi" panose="02010401010101010101" pitchFamily="2" charset="-79"/>
                <a:cs typeface="Guttman Hatzvi" panose="02010401010101010101" pitchFamily="2" charset="-79"/>
              </a:rPr>
              <a:t>בּוֹא נָרוּץ יַחְדָּו </a:t>
            </a:r>
            <a:r>
              <a:rPr lang="he-IL" sz="2400" dirty="0" smtClean="0">
                <a:solidFill>
                  <a:srgbClr val="277D60"/>
                </a:solidFill>
                <a:latin typeface="Guttman Hatzvi" panose="02010401010101010101" pitchFamily="2" charset="-79"/>
                <a:cs typeface="Guttman Hatzvi" panose="02010401010101010101" pitchFamily="2" charset="-79"/>
              </a:rPr>
              <a:t>לַקִּבּוּץ,</a:t>
            </a:r>
            <a:endParaRPr lang="en-US" sz="2400" dirty="0" smtClean="0">
              <a:solidFill>
                <a:srgbClr val="277D60"/>
              </a:solidFill>
              <a:latin typeface="Guttman Hatzvi" panose="02010401010101010101" pitchFamily="2" charset="-79"/>
              <a:cs typeface="Guttman Hatzvi" panose="02010401010101010101" pitchFamily="2" charset="-79"/>
            </a:endParaRPr>
          </a:p>
          <a:p>
            <a:pPr lvl="0">
              <a:lnSpc>
                <a:spcPct val="150000"/>
              </a:lnSpc>
            </a:pPr>
            <a:r>
              <a:rPr lang="he-IL" sz="2400" dirty="0">
                <a:solidFill>
                  <a:srgbClr val="277D60"/>
                </a:solidFill>
                <a:latin typeface="Guttman Hatzvi" panose="02010401010101010101" pitchFamily="2" charset="-79"/>
                <a:cs typeface="Guttman Hatzvi" panose="02010401010101010101" pitchFamily="2" charset="-79"/>
              </a:rPr>
              <a:t>נִקְטֹף </a:t>
            </a:r>
            <a:r>
              <a:rPr lang="he-IL" sz="2800" b="1" dirty="0">
                <a:solidFill>
                  <a:srgbClr val="277D60"/>
                </a:solidFill>
                <a:latin typeface="Guttman Hatzvi" panose="02010401010101010101" pitchFamily="2" charset="-79"/>
                <a:cs typeface="Guttman Hatzvi" panose="02010401010101010101" pitchFamily="2" charset="-79"/>
              </a:rPr>
              <a:t>תַּפּוּז וּבְגִלְגּוּל </a:t>
            </a:r>
          </a:p>
          <a:p>
            <a:pPr lvl="0">
              <a:lnSpc>
                <a:spcPct val="150000"/>
              </a:lnSpc>
            </a:pPr>
            <a:r>
              <a:rPr lang="he-IL" sz="2400" dirty="0">
                <a:solidFill>
                  <a:srgbClr val="277D60"/>
                </a:solidFill>
                <a:latin typeface="Guttman Hatzvi" panose="02010401010101010101" pitchFamily="2" charset="-79"/>
                <a:cs typeface="Guttman Hatzvi" panose="02010401010101010101" pitchFamily="2" charset="-79"/>
              </a:rPr>
              <a:t>נַגִּיעַ </a:t>
            </a:r>
            <a:r>
              <a:rPr lang="he-IL" sz="2800" b="1" dirty="0">
                <a:solidFill>
                  <a:srgbClr val="277D60"/>
                </a:solidFill>
                <a:latin typeface="Guttman Hatzvi" panose="02010401010101010101" pitchFamily="2" charset="-79"/>
                <a:cs typeface="Guttman Hatzvi" panose="02010401010101010101" pitchFamily="2" charset="-79"/>
              </a:rPr>
              <a:t>לַלּוּל, </a:t>
            </a:r>
            <a:r>
              <a:rPr lang="he-IL" sz="2400" dirty="0">
                <a:solidFill>
                  <a:srgbClr val="277D60"/>
                </a:solidFill>
                <a:latin typeface="Guttman Hatzvi" panose="02010401010101010101" pitchFamily="2" charset="-79"/>
                <a:cs typeface="Guttman Hatzvi" panose="02010401010101010101" pitchFamily="2" charset="-79"/>
              </a:rPr>
              <a:t>נִרְקֹד עִם </a:t>
            </a:r>
          </a:p>
          <a:p>
            <a:pPr lvl="0">
              <a:lnSpc>
                <a:spcPct val="150000"/>
              </a:lnSpc>
            </a:pPr>
            <a:r>
              <a:rPr lang="he-IL" sz="2800" b="1" dirty="0">
                <a:solidFill>
                  <a:srgbClr val="277D60"/>
                </a:solidFill>
                <a:latin typeface="Guttman Hatzvi" panose="02010401010101010101" pitchFamily="2" charset="-79"/>
                <a:cs typeface="Guttman Hatzvi" panose="02010401010101010101" pitchFamily="2" charset="-79"/>
              </a:rPr>
              <a:t>סוּס, חָתוּל </a:t>
            </a:r>
            <a:r>
              <a:rPr lang="he-IL" sz="2800" b="1" dirty="0" smtClean="0">
                <a:solidFill>
                  <a:srgbClr val="277D60"/>
                </a:solidFill>
                <a:latin typeface="Guttman Hatzvi" panose="02010401010101010101" pitchFamily="2" charset="-79"/>
                <a:cs typeface="Guttman Hatzvi" panose="02010401010101010101" pitchFamily="2" charset="-79"/>
              </a:rPr>
              <a:t>וְשַׁבְּלוּל</a:t>
            </a:r>
            <a:r>
              <a:rPr lang="he-IL" sz="2800" b="1" dirty="0">
                <a:solidFill>
                  <a:srgbClr val="277D60"/>
                </a:solidFill>
                <a:latin typeface="Guttman Hatzvi" panose="02010401010101010101" pitchFamily="2" charset="-79"/>
                <a:cs typeface="Guttman Hatzvi" panose="02010401010101010101" pitchFamily="2" charset="-79"/>
              </a:rPr>
              <a:t>.</a:t>
            </a:r>
            <a:endParaRPr lang="he-IL" sz="2800" dirty="0" smtClean="0">
              <a:solidFill>
                <a:srgbClr val="277D60"/>
              </a:solidFill>
              <a:latin typeface="Guttman Hatzvi" panose="02010401010101010101" pitchFamily="2" charset="-79"/>
              <a:cs typeface="Guttman Hatzvi" panose="02010401010101010101" pitchFamily="2" charset="-79"/>
            </a:endParaRPr>
          </a:p>
        </p:txBody>
      </p:sp>
      <p:pic>
        <p:nvPicPr>
          <p:cNvPr id="10" name="תמונה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5133" y="7560464"/>
            <a:ext cx="1627321" cy="1188000"/>
          </a:xfrm>
          <a:prstGeom prst="rect">
            <a:avLst/>
          </a:prstGeom>
        </p:spPr>
      </p:pic>
      <p:sp>
        <p:nvSpPr>
          <p:cNvPr id="8" name="מלבן 7"/>
          <p:cNvSpPr>
            <a:spLocks noChangeAspect="1"/>
          </p:cNvSpPr>
          <p:nvPr/>
        </p:nvSpPr>
        <p:spPr>
          <a:xfrm rot="1059917">
            <a:off x="1436283" y="6960301"/>
            <a:ext cx="692341" cy="1200329"/>
          </a:xfrm>
          <a:prstGeom prst="rect">
            <a:avLst/>
          </a:prstGeom>
        </p:spPr>
        <p:txBody>
          <a:bodyPr wrap="square">
            <a:spAutoFit/>
          </a:bodyPr>
          <a:lstStyle/>
          <a:p>
            <a:r>
              <a:rPr lang="he-IL" sz="7200" dirty="0" smtClean="0">
                <a:solidFill>
                  <a:srgbClr val="277D60"/>
                </a:solidFill>
                <a:latin typeface="Aharoni" panose="02010803020104030203" pitchFamily="2" charset="-79"/>
                <a:cs typeface="Aharoni" panose="02010803020104030203" pitchFamily="2" charset="-79"/>
              </a:rPr>
              <a:t>וּ</a:t>
            </a:r>
            <a:endParaRPr lang="he-IL" sz="5400" dirty="0">
              <a:solidFill>
                <a:srgbClr val="277D60"/>
              </a:solidFill>
              <a:latin typeface="Aharoni" panose="02010803020104030203" pitchFamily="2" charset="-79"/>
              <a:cs typeface="Aharoni" panose="02010803020104030203" pitchFamily="2" charset="-79"/>
            </a:endParaRPr>
          </a:p>
        </p:txBody>
      </p:sp>
      <p:pic>
        <p:nvPicPr>
          <p:cNvPr id="11" name="תמונה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7062" y="3203848"/>
            <a:ext cx="2119851" cy="1848643"/>
          </a:xfrm>
          <a:prstGeom prst="rect">
            <a:avLst/>
          </a:prstGeom>
        </p:spPr>
      </p:pic>
    </p:spTree>
    <p:extLst>
      <p:ext uri="{BB962C8B-B14F-4D97-AF65-F5344CB8AC3E}">
        <p14:creationId xmlns:p14="http://schemas.microsoft.com/office/powerpoint/2010/main" val="1186203187"/>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מציין מיקום של מספר שקופית 8"/>
          <p:cNvSpPr>
            <a:spLocks noGrp="1"/>
          </p:cNvSpPr>
          <p:nvPr>
            <p:ph type="sldNum" sz="quarter" idx="12"/>
          </p:nvPr>
        </p:nvSpPr>
        <p:spPr>
          <a:xfrm>
            <a:off x="316632" y="8475137"/>
            <a:ext cx="1600200" cy="486833"/>
          </a:xfrm>
        </p:spPr>
        <p:txBody>
          <a:bodyPr/>
          <a:lstStyle/>
          <a:p>
            <a:fld id="{C60840D6-4A80-4F4C-92AD-B99FC8A0C370}" type="slidenum">
              <a:rPr lang="he-IL" smtClean="0"/>
              <a:t>69</a:t>
            </a:fld>
            <a:endParaRPr lang="he-IL" dirty="0"/>
          </a:p>
        </p:txBody>
      </p:sp>
      <p:sp>
        <p:nvSpPr>
          <p:cNvPr id="14" name="מלבן 13"/>
          <p:cNvSpPr/>
          <p:nvPr/>
        </p:nvSpPr>
        <p:spPr>
          <a:xfrm>
            <a:off x="2492896" y="834472"/>
            <a:ext cx="3467100" cy="738664"/>
          </a:xfrm>
          <a:prstGeom prst="rect">
            <a:avLst/>
          </a:prstGeom>
        </p:spPr>
        <p:txBody>
          <a:bodyPr wrap="square">
            <a:spAutoFit/>
          </a:bodyPr>
          <a:lstStyle/>
          <a:p>
            <a:pPr lvl="0">
              <a:lnSpc>
                <a:spcPct val="150000"/>
              </a:lnSpc>
            </a:pPr>
            <a:r>
              <a:rPr lang="he-IL" sz="2800" b="1" dirty="0">
                <a:solidFill>
                  <a:srgbClr val="277D60"/>
                </a:solidFill>
                <a:latin typeface="Guttman Hatzvi" panose="02010401010101010101" pitchFamily="2" charset="-79"/>
                <a:cs typeface="Guttman Hatzvi" panose="02010401010101010101" pitchFamily="2" charset="-79"/>
              </a:rPr>
              <a:t>קֻבּוּץ, מָה דַּעְתְּךָ?</a:t>
            </a:r>
            <a:endParaRPr lang="en-US" sz="2800" b="1" dirty="0">
              <a:solidFill>
                <a:srgbClr val="277D60"/>
              </a:solidFill>
              <a:cs typeface="Guttman Hatzvi" panose="02010401010101010101" pitchFamily="2" charset="-79"/>
            </a:endParaRPr>
          </a:p>
        </p:txBody>
      </p:sp>
      <p:sp>
        <p:nvSpPr>
          <p:cNvPr id="16" name="מלבן 15"/>
          <p:cNvSpPr/>
          <p:nvPr/>
        </p:nvSpPr>
        <p:spPr>
          <a:xfrm>
            <a:off x="44625" y="4067944"/>
            <a:ext cx="5911292" cy="3046988"/>
          </a:xfrm>
          <a:prstGeom prst="rect">
            <a:avLst/>
          </a:prstGeom>
        </p:spPr>
        <p:txBody>
          <a:bodyPr wrap="square">
            <a:spAutoFit/>
          </a:bodyPr>
          <a:lstStyle/>
          <a:p>
            <a:pPr>
              <a:lnSpc>
                <a:spcPct val="150000"/>
              </a:lnSpc>
            </a:pPr>
            <a:r>
              <a:rPr lang="he-IL" sz="2400" dirty="0" smtClean="0">
                <a:solidFill>
                  <a:srgbClr val="FF3300"/>
                </a:solidFill>
                <a:latin typeface="Guttman Hatzvi" panose="02010401010101010101" pitchFamily="2" charset="-79"/>
                <a:cs typeface="Guttman Hatzvi" panose="02010401010101010101" pitchFamily="2" charset="-79"/>
              </a:rPr>
              <a:t>לִרְקֹד עִם </a:t>
            </a:r>
            <a:r>
              <a:rPr lang="he-IL" sz="2800" b="1" dirty="0" smtClean="0">
                <a:solidFill>
                  <a:srgbClr val="FF3300"/>
                </a:solidFill>
                <a:latin typeface="Guttman Hatzvi" panose="02010401010101010101" pitchFamily="2" charset="-79"/>
                <a:cs typeface="Guttman Hatzvi" panose="02010401010101010101" pitchFamily="2" charset="-79"/>
              </a:rPr>
              <a:t>עוֹד</a:t>
            </a:r>
            <a:r>
              <a:rPr lang="he-IL" sz="2400" dirty="0" smtClean="0">
                <a:solidFill>
                  <a:srgbClr val="FF3300"/>
                </a:solidFill>
                <a:latin typeface="Guttman Hatzvi" panose="02010401010101010101" pitchFamily="2" charset="-79"/>
                <a:cs typeface="Guttman Hatzvi" panose="02010401010101010101" pitchFamily="2" charset="-79"/>
              </a:rPr>
              <a:t> </a:t>
            </a:r>
            <a:r>
              <a:rPr lang="he-IL" sz="2400" dirty="0" err="1" smtClean="0">
                <a:solidFill>
                  <a:srgbClr val="FF3300"/>
                </a:solidFill>
                <a:latin typeface="Guttman Hatzvi" panose="02010401010101010101" pitchFamily="2" charset="-79"/>
                <a:cs typeface="Guttman Hatzvi" panose="02010401010101010101" pitchFamily="2" charset="-79"/>
              </a:rPr>
              <a:t>שׁוּרוּקִים</a:t>
            </a:r>
            <a:r>
              <a:rPr lang="he-IL" sz="2400" dirty="0" smtClean="0">
                <a:solidFill>
                  <a:srgbClr val="FF3300"/>
                </a:solidFill>
                <a:latin typeface="Guttman Hatzvi" panose="02010401010101010101" pitchFamily="2" charset="-79"/>
                <a:cs typeface="Guttman Hatzvi" panose="02010401010101010101" pitchFamily="2" charset="-79"/>
              </a:rPr>
              <a:t> זֶה </a:t>
            </a:r>
            <a:r>
              <a:rPr lang="he-IL" sz="2800" b="1" dirty="0" err="1" smtClean="0">
                <a:solidFill>
                  <a:srgbClr val="FF3300"/>
                </a:solidFill>
                <a:latin typeface="Guttman Hatzvi" panose="02010401010101010101" pitchFamily="2" charset="-79"/>
                <a:cs typeface="Guttman Hatzvi" panose="02010401010101010101" pitchFamily="2" charset="-79"/>
              </a:rPr>
              <a:t>מֻגְזָם</a:t>
            </a:r>
            <a:r>
              <a:rPr lang="he-IL" sz="2800" b="1" dirty="0" smtClean="0">
                <a:solidFill>
                  <a:srgbClr val="FF3300"/>
                </a:solidFill>
                <a:latin typeface="Guttman Hatzvi" panose="02010401010101010101" pitchFamily="2" charset="-79"/>
                <a:cs typeface="Guttman Hatzvi" panose="02010401010101010101" pitchFamily="2" charset="-79"/>
              </a:rPr>
              <a:t/>
            </a:r>
            <a:br>
              <a:rPr lang="he-IL" sz="2800" b="1" dirty="0" smtClean="0">
                <a:solidFill>
                  <a:srgbClr val="FF3300"/>
                </a:solidFill>
                <a:latin typeface="Guttman Hatzvi" panose="02010401010101010101" pitchFamily="2" charset="-79"/>
                <a:cs typeface="Guttman Hatzvi" panose="02010401010101010101" pitchFamily="2" charset="-79"/>
              </a:rPr>
            </a:br>
            <a:r>
              <a:rPr lang="he-IL" sz="2800" b="1" dirty="0" smtClean="0">
                <a:solidFill>
                  <a:srgbClr val="FF3300"/>
                </a:solidFill>
                <a:latin typeface="Guttman Hatzvi" panose="02010401010101010101" pitchFamily="2" charset="-79"/>
                <a:cs typeface="Guttman Hatzvi" panose="02010401010101010101" pitchFamily="2" charset="-79"/>
              </a:rPr>
              <a:t>לֹא תּוֹדָה, </a:t>
            </a:r>
            <a:r>
              <a:rPr lang="he-IL" sz="2400" dirty="0" smtClean="0">
                <a:solidFill>
                  <a:srgbClr val="FF3300"/>
                </a:solidFill>
                <a:latin typeface="Guttman Hatzvi" panose="02010401010101010101" pitchFamily="2" charset="-79"/>
                <a:cs typeface="Guttman Hatzvi" panose="02010401010101010101" pitchFamily="2" charset="-79"/>
              </a:rPr>
              <a:t>אֲנִי </a:t>
            </a:r>
            <a:r>
              <a:rPr lang="he-IL" sz="2800" b="1" dirty="0" smtClean="0">
                <a:solidFill>
                  <a:srgbClr val="FF3300"/>
                </a:solidFill>
                <a:latin typeface="Guttman Hatzvi" panose="02010401010101010101" pitchFamily="2" charset="-79"/>
                <a:cs typeface="Guttman Hatzvi" panose="02010401010101010101" pitchFamily="2" charset="-79"/>
              </a:rPr>
              <a:t>לֹא </a:t>
            </a:r>
            <a:r>
              <a:rPr lang="he-IL" sz="2800" b="1" dirty="0" err="1" smtClean="0">
                <a:solidFill>
                  <a:srgbClr val="FF3300"/>
                </a:solidFill>
                <a:latin typeface="Guttman Hatzvi" panose="02010401010101010101" pitchFamily="2" charset="-79"/>
                <a:cs typeface="Guttman Hatzvi" panose="02010401010101010101" pitchFamily="2" charset="-79"/>
              </a:rPr>
              <a:t>מְעֻנְיָן</a:t>
            </a:r>
            <a:r>
              <a:rPr lang="he-IL" sz="2800" b="1" dirty="0" smtClean="0">
                <a:solidFill>
                  <a:srgbClr val="FF3300"/>
                </a:solidFill>
                <a:latin typeface="Guttman Hatzvi" panose="02010401010101010101" pitchFamily="2" charset="-79"/>
                <a:cs typeface="Guttman Hatzvi" panose="02010401010101010101" pitchFamily="2" charset="-79"/>
              </a:rPr>
              <a:t>, </a:t>
            </a:r>
            <a:br>
              <a:rPr lang="he-IL" sz="2800" b="1" dirty="0" smtClean="0">
                <a:solidFill>
                  <a:srgbClr val="FF3300"/>
                </a:solidFill>
                <a:latin typeface="Guttman Hatzvi" panose="02010401010101010101" pitchFamily="2" charset="-79"/>
                <a:cs typeface="Guttman Hatzvi" panose="02010401010101010101" pitchFamily="2" charset="-79"/>
              </a:rPr>
            </a:br>
            <a:r>
              <a:rPr lang="he-IL" sz="2800" b="1" dirty="0" smtClean="0">
                <a:solidFill>
                  <a:srgbClr val="FF3300"/>
                </a:solidFill>
                <a:latin typeface="Guttman Hatzvi" panose="02010401010101010101" pitchFamily="2" charset="-79"/>
                <a:cs typeface="Guttman Hatzvi" panose="02010401010101010101" pitchFamily="2" charset="-79"/>
              </a:rPr>
              <a:t>לוּ </a:t>
            </a:r>
            <a:r>
              <a:rPr lang="he-IL" sz="2800" b="1" dirty="0" err="1" smtClean="0">
                <a:solidFill>
                  <a:srgbClr val="FF3300"/>
                </a:solidFill>
                <a:latin typeface="Guttman Hatzvi" panose="02010401010101010101" pitchFamily="2" charset="-79"/>
                <a:cs typeface="Guttman Hatzvi" panose="02010401010101010101" pitchFamily="2" charset="-79"/>
              </a:rPr>
              <a:t>הָיְתָה</a:t>
            </a:r>
            <a:r>
              <a:rPr lang="he-IL" sz="2800" b="1" dirty="0" smtClean="0">
                <a:solidFill>
                  <a:srgbClr val="FF3300"/>
                </a:solidFill>
                <a:latin typeface="Guttman Hatzvi" panose="02010401010101010101" pitchFamily="2" charset="-79"/>
                <a:cs typeface="Guttman Hatzvi" panose="02010401010101010101" pitchFamily="2" charset="-79"/>
              </a:rPr>
              <a:t> שָׁם בֻּבָּה </a:t>
            </a:r>
            <a:r>
              <a:rPr lang="he-IL" sz="2400" dirty="0">
                <a:solidFill>
                  <a:srgbClr val="FF3300"/>
                </a:solidFill>
                <a:latin typeface="Guttman Hatzvi" panose="02010401010101010101" pitchFamily="2" charset="-79"/>
                <a:cs typeface="Guttman Hatzvi" panose="02010401010101010101" pitchFamily="2" charset="-79"/>
              </a:rPr>
              <a:t>סֻכָּרִיָּה </a:t>
            </a:r>
            <a:r>
              <a:rPr lang="he-IL" sz="2800" b="1" dirty="0">
                <a:solidFill>
                  <a:srgbClr val="FF3300"/>
                </a:solidFill>
                <a:latin typeface="Guttman Hatzvi" panose="02010401010101010101" pitchFamily="2" charset="-79"/>
                <a:cs typeface="Guttman Hatzvi" panose="02010401010101010101" pitchFamily="2" charset="-79"/>
              </a:rPr>
              <a:t>אוֹ </a:t>
            </a:r>
            <a:r>
              <a:rPr lang="he-IL" sz="2800" b="1" dirty="0" err="1" smtClean="0">
                <a:solidFill>
                  <a:srgbClr val="FF3300"/>
                </a:solidFill>
                <a:latin typeface="Guttman Hatzvi" panose="02010401010101010101" pitchFamily="2" charset="-79"/>
                <a:cs typeface="Guttman Hatzvi" panose="02010401010101010101" pitchFamily="2" charset="-79"/>
              </a:rPr>
              <a:t>דֻּבָּה</a:t>
            </a:r>
            <a:r>
              <a:rPr lang="he-IL" sz="2800" b="1" dirty="0" smtClean="0">
                <a:solidFill>
                  <a:srgbClr val="FF3300"/>
                </a:solidFill>
                <a:latin typeface="Guttman Hatzvi" panose="02010401010101010101" pitchFamily="2" charset="-79"/>
                <a:cs typeface="Guttman Hatzvi" panose="02010401010101010101" pitchFamily="2" charset="-79"/>
              </a:rPr>
              <a:t>,</a:t>
            </a:r>
            <a:br>
              <a:rPr lang="he-IL" sz="2800" b="1" dirty="0" smtClean="0">
                <a:solidFill>
                  <a:srgbClr val="FF3300"/>
                </a:solidFill>
                <a:latin typeface="Guttman Hatzvi" panose="02010401010101010101" pitchFamily="2" charset="-79"/>
                <a:cs typeface="Guttman Hatzvi" panose="02010401010101010101" pitchFamily="2" charset="-79"/>
              </a:rPr>
            </a:br>
            <a:r>
              <a:rPr lang="he-IL" sz="2400" dirty="0" smtClean="0">
                <a:solidFill>
                  <a:srgbClr val="FF3300"/>
                </a:solidFill>
                <a:latin typeface="Guttman Hatzvi" panose="02010401010101010101" pitchFamily="2" charset="-79"/>
                <a:cs typeface="Guttman Hatzvi" panose="02010401010101010101" pitchFamily="2" charset="-79"/>
              </a:rPr>
              <a:t>הָיִיתִי</a:t>
            </a:r>
            <a:r>
              <a:rPr lang="en-US" sz="2400" dirty="0" smtClean="0">
                <a:solidFill>
                  <a:srgbClr val="FF3300"/>
                </a:solidFill>
                <a:latin typeface="Guttman Hatzvi" panose="02010401010101010101" pitchFamily="2" charset="-79"/>
                <a:cs typeface="Guttman Hatzvi" panose="02010401010101010101" pitchFamily="2" charset="-79"/>
              </a:rPr>
              <a:t> </a:t>
            </a:r>
            <a:r>
              <a:rPr lang="he-IL" sz="2800" b="1" dirty="0">
                <a:solidFill>
                  <a:srgbClr val="FF3300"/>
                </a:solidFill>
                <a:latin typeface="Guttman Hatzvi" panose="02010401010101010101" pitchFamily="2" charset="-79"/>
                <a:cs typeface="Guttman Hatzvi" panose="02010401010101010101" pitchFamily="2" charset="-79"/>
              </a:rPr>
              <a:t>טָס </a:t>
            </a:r>
            <a:r>
              <a:rPr lang="he-IL" sz="2800" b="1" dirty="0" smtClean="0">
                <a:solidFill>
                  <a:srgbClr val="FF3300"/>
                </a:solidFill>
                <a:latin typeface="Guttman Hatzvi" panose="02010401010101010101" pitchFamily="2" charset="-79"/>
                <a:cs typeface="Guttman Hatzvi" panose="02010401010101010101" pitchFamily="2" charset="-79"/>
              </a:rPr>
              <a:t>עַל סֻלָּם </a:t>
            </a:r>
            <a:r>
              <a:rPr lang="he-IL" sz="2400" dirty="0" smtClean="0">
                <a:solidFill>
                  <a:srgbClr val="FF3300"/>
                </a:solidFill>
                <a:latin typeface="Guttman Hatzvi" panose="02010401010101010101" pitchFamily="2" charset="-79"/>
                <a:cs typeface="Guttman Hatzvi" panose="02010401010101010101" pitchFamily="2" charset="-79"/>
              </a:rPr>
              <a:t>וְרוֹקֵד רַק אִתָּן. </a:t>
            </a:r>
          </a:p>
          <a:p>
            <a:endParaRPr lang="he-IL" sz="2400" dirty="0">
              <a:solidFill>
                <a:srgbClr val="FF3300"/>
              </a:solidFill>
              <a:latin typeface="Guttman Hatzvi" panose="02010401010101010101" pitchFamily="2" charset="-79"/>
              <a:cs typeface="Guttman Hatzvi" panose="02010401010101010101" pitchFamily="2" charset="-79"/>
            </a:endParaRPr>
          </a:p>
        </p:txBody>
      </p:sp>
      <p:pic>
        <p:nvPicPr>
          <p:cNvPr id="26" name="תמונה 2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492662">
            <a:off x="5165713" y="6913861"/>
            <a:ext cx="749280" cy="684000"/>
          </a:xfrm>
          <a:prstGeom prst="rect">
            <a:avLst/>
          </a:prstGeom>
        </p:spPr>
      </p:pic>
      <p:grpSp>
        <p:nvGrpSpPr>
          <p:cNvPr id="18" name="קבוצה 17"/>
          <p:cNvGrpSpPr>
            <a:grpSpLocks noChangeAspect="1"/>
          </p:cNvGrpSpPr>
          <p:nvPr/>
        </p:nvGrpSpPr>
        <p:grpSpPr>
          <a:xfrm>
            <a:off x="5968073" y="7722687"/>
            <a:ext cx="365967" cy="382579"/>
            <a:chOff x="2898901" y="4613320"/>
            <a:chExt cx="456605" cy="477335"/>
          </a:xfrm>
        </p:grpSpPr>
        <p:sp>
          <p:nvSpPr>
            <p:cNvPr id="19" name="אליפסה 18"/>
            <p:cNvSpPr>
              <a:spLocks noChangeAspect="1"/>
            </p:cNvSpPr>
            <p:nvPr/>
          </p:nvSpPr>
          <p:spPr>
            <a:xfrm flipH="1">
              <a:off x="2898901" y="4613320"/>
              <a:ext cx="146693" cy="145604"/>
            </a:xfrm>
            <a:prstGeom prst="ellipse">
              <a:avLst/>
            </a:prstGeom>
            <a:solidFill>
              <a:srgbClr val="CC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sz="200" dirty="0">
                <a:solidFill>
                  <a:srgbClr val="CC3300"/>
                </a:solidFill>
              </a:endParaRPr>
            </a:p>
          </p:txBody>
        </p:sp>
        <p:sp>
          <p:nvSpPr>
            <p:cNvPr id="20" name="אליפסה 19"/>
            <p:cNvSpPr>
              <a:spLocks noChangeAspect="1"/>
            </p:cNvSpPr>
            <p:nvPr/>
          </p:nvSpPr>
          <p:spPr>
            <a:xfrm flipH="1">
              <a:off x="3055159" y="4786810"/>
              <a:ext cx="146693" cy="145604"/>
            </a:xfrm>
            <a:prstGeom prst="ellipse">
              <a:avLst/>
            </a:prstGeom>
            <a:solidFill>
              <a:srgbClr val="CC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sz="200" dirty="0">
                <a:solidFill>
                  <a:srgbClr val="CC3300"/>
                </a:solidFill>
              </a:endParaRPr>
            </a:p>
          </p:txBody>
        </p:sp>
        <p:sp>
          <p:nvSpPr>
            <p:cNvPr id="22" name="אליפסה 21"/>
            <p:cNvSpPr>
              <a:spLocks noChangeAspect="1"/>
            </p:cNvSpPr>
            <p:nvPr/>
          </p:nvSpPr>
          <p:spPr>
            <a:xfrm flipH="1">
              <a:off x="3208813" y="4945051"/>
              <a:ext cx="146693" cy="145604"/>
            </a:xfrm>
            <a:prstGeom prst="ellipse">
              <a:avLst/>
            </a:prstGeom>
            <a:solidFill>
              <a:srgbClr val="CC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sz="200" dirty="0">
                <a:solidFill>
                  <a:srgbClr val="CC3300"/>
                </a:solidFill>
              </a:endParaRPr>
            </a:p>
          </p:txBody>
        </p:sp>
      </p:grpSp>
      <p:grpSp>
        <p:nvGrpSpPr>
          <p:cNvPr id="3" name="קבוצה 2"/>
          <p:cNvGrpSpPr/>
          <p:nvPr/>
        </p:nvGrpSpPr>
        <p:grpSpPr>
          <a:xfrm flipH="1">
            <a:off x="-118358" y="278480"/>
            <a:ext cx="2278839" cy="2088000"/>
            <a:chOff x="3421897" y="1457556"/>
            <a:chExt cx="2278839" cy="2088000"/>
          </a:xfrm>
        </p:grpSpPr>
        <p:pic>
          <p:nvPicPr>
            <p:cNvPr id="5" name="תמונה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21897" y="1457556"/>
              <a:ext cx="2088000" cy="2088000"/>
            </a:xfrm>
            <a:prstGeom prst="rect">
              <a:avLst/>
            </a:prstGeom>
          </p:spPr>
        </p:pic>
        <p:sp>
          <p:nvSpPr>
            <p:cNvPr id="31" name="מלבן 30"/>
            <p:cNvSpPr>
              <a:spLocks noChangeAspect="1"/>
            </p:cNvSpPr>
            <p:nvPr/>
          </p:nvSpPr>
          <p:spPr>
            <a:xfrm rot="906205">
              <a:off x="5008395" y="1875048"/>
              <a:ext cx="692341" cy="1015663"/>
            </a:xfrm>
            <a:prstGeom prst="rect">
              <a:avLst/>
            </a:prstGeom>
          </p:spPr>
          <p:txBody>
            <a:bodyPr wrap="square">
              <a:spAutoFit/>
            </a:bodyPr>
            <a:lstStyle/>
            <a:p>
              <a:r>
                <a:rPr lang="he-IL" sz="6000" dirty="0" smtClean="0">
                  <a:solidFill>
                    <a:srgbClr val="277D60"/>
                  </a:solidFill>
                  <a:latin typeface="Aharoni" panose="02010803020104030203" pitchFamily="2" charset="-79"/>
                  <a:cs typeface="Aharoni" panose="02010803020104030203" pitchFamily="2" charset="-79"/>
                </a:rPr>
                <a:t>וּ</a:t>
              </a:r>
              <a:endParaRPr lang="he-IL" sz="4400" dirty="0">
                <a:solidFill>
                  <a:srgbClr val="277D60"/>
                </a:solidFill>
                <a:latin typeface="Aharoni" panose="02010803020104030203" pitchFamily="2" charset="-79"/>
                <a:cs typeface="Aharoni" panose="02010803020104030203" pitchFamily="2" charset="-79"/>
              </a:endParaRPr>
            </a:p>
          </p:txBody>
        </p:sp>
      </p:grpSp>
      <p:sp>
        <p:nvSpPr>
          <p:cNvPr id="24" name="מלבן 23"/>
          <p:cNvSpPr/>
          <p:nvPr/>
        </p:nvSpPr>
        <p:spPr>
          <a:xfrm>
            <a:off x="625675" y="6804248"/>
            <a:ext cx="3523406" cy="1384995"/>
          </a:xfrm>
          <a:prstGeom prst="rect">
            <a:avLst/>
          </a:prstGeom>
        </p:spPr>
        <p:txBody>
          <a:bodyPr wrap="square">
            <a:spAutoFit/>
          </a:bodyPr>
          <a:lstStyle/>
          <a:p>
            <a:pPr lvl="0">
              <a:lnSpc>
                <a:spcPct val="150000"/>
              </a:lnSpc>
            </a:pPr>
            <a:r>
              <a:rPr lang="he-IL" sz="2400" dirty="0">
                <a:solidFill>
                  <a:srgbClr val="FF3300"/>
                </a:solidFill>
                <a:latin typeface="Guttman Hatzvi" panose="02010401010101010101" pitchFamily="2" charset="-79"/>
                <a:cs typeface="Guttman Hatzvi" panose="02010401010101010101" pitchFamily="2" charset="-79"/>
              </a:rPr>
              <a:t>הֵבַנְתָּ, </a:t>
            </a:r>
            <a:r>
              <a:rPr lang="he-IL" sz="2800" b="1" dirty="0" smtClean="0">
                <a:solidFill>
                  <a:srgbClr val="FF3300"/>
                </a:solidFill>
                <a:latin typeface="Guttman Hatzvi" panose="02010401010101010101" pitchFamily="2" charset="-79"/>
                <a:cs typeface="Guttman Hatzvi" panose="02010401010101010101" pitchFamily="2" charset="-79"/>
              </a:rPr>
              <a:t>שׁוּרוּק?</a:t>
            </a:r>
          </a:p>
          <a:p>
            <a:pPr lvl="0">
              <a:lnSpc>
                <a:spcPct val="150000"/>
              </a:lnSpc>
            </a:pPr>
            <a:r>
              <a:rPr lang="he-IL" sz="2800" b="1" dirty="0" smtClean="0">
                <a:solidFill>
                  <a:srgbClr val="277D60"/>
                </a:solidFill>
                <a:latin typeface="Guttman Hatzvi" panose="02010401010101010101" pitchFamily="2" charset="-79"/>
                <a:cs typeface="Guttman Hatzvi" panose="02010401010101010101" pitchFamily="2" charset="-79"/>
              </a:rPr>
              <a:t>לֹא</a:t>
            </a:r>
            <a:r>
              <a:rPr lang="he-IL" sz="2800" b="1" dirty="0">
                <a:solidFill>
                  <a:srgbClr val="277D60"/>
                </a:solidFill>
                <a:latin typeface="Guttman Hatzvi" panose="02010401010101010101" pitchFamily="2" charset="-79"/>
                <a:cs typeface="Guttman Hatzvi" panose="02010401010101010101" pitchFamily="2" charset="-79"/>
              </a:rPr>
              <a:t>, </a:t>
            </a:r>
            <a:r>
              <a:rPr lang="he-IL" sz="2400" dirty="0">
                <a:solidFill>
                  <a:srgbClr val="277D60"/>
                </a:solidFill>
                <a:latin typeface="Guttman Hatzvi" panose="02010401010101010101" pitchFamily="2" charset="-79"/>
                <a:cs typeface="Guttman Hatzvi" panose="02010401010101010101" pitchFamily="2" charset="-79"/>
              </a:rPr>
              <a:t>אֲבָל מָה זֶה </a:t>
            </a:r>
            <a:r>
              <a:rPr lang="he-IL" sz="2800" b="1" dirty="0">
                <a:solidFill>
                  <a:srgbClr val="277D60"/>
                </a:solidFill>
                <a:latin typeface="Guttman Hatzvi" panose="02010401010101010101" pitchFamily="2" charset="-79"/>
                <a:cs typeface="Guttman Hatzvi" panose="02010401010101010101" pitchFamily="2" charset="-79"/>
              </a:rPr>
              <a:t>חָשׁוּב?</a:t>
            </a:r>
            <a:endParaRPr lang="en-US" sz="2400" b="1" dirty="0">
              <a:solidFill>
                <a:srgbClr val="277D60"/>
              </a:solidFill>
              <a:cs typeface="Guttman Hatzvi" panose="02010401010101010101" pitchFamily="2" charset="-79"/>
            </a:endParaRPr>
          </a:p>
        </p:txBody>
      </p:sp>
      <p:pic>
        <p:nvPicPr>
          <p:cNvPr id="7" name="תמונה 6"/>
          <p:cNvPicPr>
            <a:picLocks noChangeAspect="1"/>
          </p:cNvPicPr>
          <p:nvPr/>
        </p:nvPicPr>
        <p:blipFill rotWithShape="1">
          <a:blip r:embed="rId4" cstate="print">
            <a:extLst>
              <a:ext uri="{28A0092B-C50C-407E-A947-70E740481C1C}">
                <a14:useLocalDpi xmlns:a14="http://schemas.microsoft.com/office/drawing/2010/main" val="0"/>
              </a:ext>
            </a:extLst>
          </a:blip>
          <a:srcRect l="7640" t="16666" r="13611" b="15278"/>
          <a:stretch/>
        </p:blipFill>
        <p:spPr>
          <a:xfrm flipH="1">
            <a:off x="2612562" y="1743968"/>
            <a:ext cx="3384582" cy="2340000"/>
          </a:xfrm>
          <a:prstGeom prst="rect">
            <a:avLst/>
          </a:prstGeom>
        </p:spPr>
      </p:pic>
      <p:sp>
        <p:nvSpPr>
          <p:cNvPr id="25" name="מלבן 24"/>
          <p:cNvSpPr>
            <a:spLocks noChangeAspect="1"/>
          </p:cNvSpPr>
          <p:nvPr/>
        </p:nvSpPr>
        <p:spPr>
          <a:xfrm rot="656595" flipH="1">
            <a:off x="5152332" y="1605967"/>
            <a:ext cx="692341" cy="1200329"/>
          </a:xfrm>
          <a:prstGeom prst="rect">
            <a:avLst/>
          </a:prstGeom>
        </p:spPr>
        <p:txBody>
          <a:bodyPr wrap="square">
            <a:spAutoFit/>
          </a:bodyPr>
          <a:lstStyle/>
          <a:p>
            <a:r>
              <a:rPr lang="he-IL" sz="7200" dirty="0" smtClean="0">
                <a:solidFill>
                  <a:srgbClr val="277D60"/>
                </a:solidFill>
                <a:latin typeface="Aharoni" panose="02010803020104030203" pitchFamily="2" charset="-79"/>
                <a:cs typeface="Aharoni" panose="02010803020104030203" pitchFamily="2" charset="-79"/>
              </a:rPr>
              <a:t>וּ</a:t>
            </a:r>
            <a:endParaRPr lang="he-IL" sz="5400" dirty="0">
              <a:solidFill>
                <a:srgbClr val="277D60"/>
              </a:solidFill>
              <a:latin typeface="Aharoni" panose="02010803020104030203" pitchFamily="2" charset="-79"/>
              <a:cs typeface="Aharoni" panose="02010803020104030203" pitchFamily="2" charset="-79"/>
            </a:endParaRPr>
          </a:p>
        </p:txBody>
      </p:sp>
    </p:spTree>
    <p:extLst>
      <p:ext uri="{BB962C8B-B14F-4D97-AF65-F5344CB8AC3E}">
        <p14:creationId xmlns:p14="http://schemas.microsoft.com/office/powerpoint/2010/main" val="113934768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מספר שקופית 1"/>
          <p:cNvSpPr>
            <a:spLocks noGrp="1"/>
          </p:cNvSpPr>
          <p:nvPr>
            <p:ph type="sldNum" sz="quarter" idx="12"/>
          </p:nvPr>
        </p:nvSpPr>
        <p:spPr/>
        <p:txBody>
          <a:bodyPr/>
          <a:lstStyle/>
          <a:p>
            <a:fld id="{C60840D6-4A80-4F4C-92AD-B99FC8A0C370}" type="slidenum">
              <a:rPr lang="he-IL" smtClean="0"/>
              <a:t>7</a:t>
            </a:fld>
            <a:endParaRPr lang="he-IL"/>
          </a:p>
        </p:txBody>
      </p:sp>
      <p:pic>
        <p:nvPicPr>
          <p:cNvPr id="30" name="תמונה 29"/>
          <p:cNvPicPr>
            <a:picLocks noChangeAspect="1"/>
          </p:cNvPicPr>
          <p:nvPr/>
        </p:nvPicPr>
        <p:blipFill rotWithShape="1">
          <a:blip r:embed="rId2" cstate="print">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rcRect l="53056" t="3801" r="9570" b="61270"/>
          <a:stretch/>
        </p:blipFill>
        <p:spPr>
          <a:xfrm>
            <a:off x="188640" y="143383"/>
            <a:ext cx="885972" cy="828000"/>
          </a:xfrm>
          <a:prstGeom prst="rect">
            <a:avLst/>
          </a:prstGeom>
        </p:spPr>
      </p:pic>
      <p:sp>
        <p:nvSpPr>
          <p:cNvPr id="54" name="TextBox 53"/>
          <p:cNvSpPr txBox="1"/>
          <p:nvPr/>
        </p:nvSpPr>
        <p:spPr>
          <a:xfrm>
            <a:off x="968833" y="715506"/>
            <a:ext cx="2028119" cy="400110"/>
          </a:xfrm>
          <a:prstGeom prst="rect">
            <a:avLst/>
          </a:prstGeom>
          <a:noFill/>
        </p:spPr>
        <p:txBody>
          <a:bodyPr wrap="none" rtlCol="1">
            <a:spAutoFit/>
          </a:bodyPr>
          <a:lstStyle/>
          <a:p>
            <a:r>
              <a:rPr lang="he-IL" sz="2000" b="1" dirty="0" smtClean="0">
                <a:solidFill>
                  <a:schemeClr val="tx1">
                    <a:lumMod val="75000"/>
                    <a:lumOff val="25000"/>
                  </a:schemeClr>
                </a:solidFill>
                <a:latin typeface="Guttman David" panose="02010401010101010101" pitchFamily="2" charset="-79"/>
                <a:cs typeface="Guttman David" panose="02010401010101010101" pitchFamily="2" charset="-79"/>
              </a:rPr>
              <a:t>עוד אוֹת מוּזִיקָלִי</a:t>
            </a:r>
          </a:p>
        </p:txBody>
      </p:sp>
      <p:sp>
        <p:nvSpPr>
          <p:cNvPr id="36" name="TextBox 35"/>
          <p:cNvSpPr txBox="1"/>
          <p:nvPr/>
        </p:nvSpPr>
        <p:spPr>
          <a:xfrm>
            <a:off x="2375742" y="8033014"/>
            <a:ext cx="3587842" cy="400110"/>
          </a:xfrm>
          <a:prstGeom prst="rect">
            <a:avLst/>
          </a:prstGeom>
          <a:noFill/>
        </p:spPr>
        <p:txBody>
          <a:bodyPr wrap="none" rtlCol="1">
            <a:spAutoFit/>
          </a:bodyPr>
          <a:lstStyle/>
          <a:p>
            <a:r>
              <a:rPr lang="he-IL" sz="2000" b="1" dirty="0">
                <a:solidFill>
                  <a:schemeClr val="tx1">
                    <a:lumMod val="75000"/>
                    <a:lumOff val="25000"/>
                  </a:schemeClr>
                </a:solidFill>
                <a:latin typeface="Guttman David" panose="02010401010101010101" pitchFamily="2" charset="-79"/>
                <a:cs typeface="Guttman David" panose="02010401010101010101" pitchFamily="2" charset="-79"/>
              </a:rPr>
              <a:t>לְהַקְשָׁבָה – לוֹחֲצִים עַל הָרַמְקוֹל</a:t>
            </a:r>
            <a:endParaRPr lang="he-IL" sz="2000" b="1" dirty="0" smtClean="0">
              <a:solidFill>
                <a:schemeClr val="tx1">
                  <a:lumMod val="75000"/>
                  <a:lumOff val="25000"/>
                </a:schemeClr>
              </a:solidFill>
              <a:latin typeface="Guttman David" panose="02010401010101010101" pitchFamily="2" charset="-79"/>
              <a:cs typeface="Guttman David" panose="02010401010101010101" pitchFamily="2" charset="-79"/>
            </a:endParaRPr>
          </a:p>
        </p:txBody>
      </p:sp>
      <p:pic>
        <p:nvPicPr>
          <p:cNvPr id="40" name="תמונה 39"/>
          <p:cNvPicPr>
            <a:picLocks noChangeAspect="1"/>
          </p:cNvPicPr>
          <p:nvPr/>
        </p:nvPicPr>
        <p:blipFill rotWithShape="1">
          <a:blip r:embed="rId4" cstate="print">
            <a:extLst>
              <a:ext uri="{28A0092B-C50C-407E-A947-70E740481C1C}">
                <a14:useLocalDpi xmlns:a14="http://schemas.microsoft.com/office/drawing/2010/main" val="0"/>
              </a:ext>
            </a:extLst>
          </a:blip>
          <a:srcRect l="18970" t="11257" r="20965" b="83324"/>
          <a:stretch/>
        </p:blipFill>
        <p:spPr>
          <a:xfrm rot="5400000" flipV="1">
            <a:off x="3262617" y="5006883"/>
            <a:ext cx="7185352" cy="60182"/>
          </a:xfrm>
          <a:prstGeom prst="rect">
            <a:avLst/>
          </a:prstGeom>
        </p:spPr>
      </p:pic>
      <p:grpSp>
        <p:nvGrpSpPr>
          <p:cNvPr id="14" name="קבוצה 13"/>
          <p:cNvGrpSpPr/>
          <p:nvPr/>
        </p:nvGrpSpPr>
        <p:grpSpPr>
          <a:xfrm>
            <a:off x="116632" y="6156176"/>
            <a:ext cx="5760640" cy="1584176"/>
            <a:chOff x="235514" y="6156176"/>
            <a:chExt cx="5760640" cy="1584176"/>
          </a:xfrm>
        </p:grpSpPr>
        <p:grpSp>
          <p:nvGrpSpPr>
            <p:cNvPr id="25" name="קבוצה 24"/>
            <p:cNvGrpSpPr/>
            <p:nvPr/>
          </p:nvGrpSpPr>
          <p:grpSpPr>
            <a:xfrm>
              <a:off x="1730044" y="6156176"/>
              <a:ext cx="4266110" cy="1080120"/>
              <a:chOff x="2059046" y="7006678"/>
              <a:chExt cx="2954581" cy="1080120"/>
            </a:xfrm>
          </p:grpSpPr>
          <p:sp>
            <p:nvSpPr>
              <p:cNvPr id="33" name="TextBox 32">
                <a:hlinkClick r:id="rId5" action="ppaction://hlinksldjump"/>
              </p:cNvPr>
              <p:cNvSpPr txBox="1"/>
              <p:nvPr/>
            </p:nvSpPr>
            <p:spPr>
              <a:xfrm>
                <a:off x="2059046" y="7686688"/>
                <a:ext cx="2954581" cy="400110"/>
              </a:xfrm>
              <a:prstGeom prst="rect">
                <a:avLst/>
              </a:prstGeom>
              <a:noFill/>
            </p:spPr>
            <p:txBody>
              <a:bodyPr wrap="square" rtlCol="1">
                <a:spAutoFit/>
              </a:bodyPr>
              <a:lstStyle/>
              <a:p>
                <a:r>
                  <a:rPr lang="he-IL" sz="2000" b="1" dirty="0" smtClean="0">
                    <a:solidFill>
                      <a:srgbClr val="00518E"/>
                    </a:solidFill>
                    <a:latin typeface="Guttman David" panose="02010401010101010101" pitchFamily="2" charset="-79"/>
                    <a:cs typeface="Guttman David" panose="02010401010101010101" pitchFamily="2" charset="-79"/>
                  </a:rPr>
                  <a:t>הַדְרָכָה לַמַּנְחִים</a:t>
                </a:r>
                <a:r>
                  <a:rPr lang="en-US" sz="2000" b="1" dirty="0" smtClean="0">
                    <a:solidFill>
                      <a:srgbClr val="00518E"/>
                    </a:solidFill>
                    <a:latin typeface="Guttman David" panose="02010401010101010101" pitchFamily="2" charset="-79"/>
                    <a:cs typeface="Guttman David" panose="02010401010101010101" pitchFamily="2" charset="-79"/>
                  </a:rPr>
                  <a:t>140             </a:t>
                </a:r>
                <a:endParaRPr lang="he-IL" sz="2000" b="1" dirty="0">
                  <a:solidFill>
                    <a:srgbClr val="00518E"/>
                  </a:solidFill>
                  <a:latin typeface="Guttman David" panose="02010401010101010101" pitchFamily="2" charset="-79"/>
                  <a:cs typeface="Guttman David" panose="02010401010101010101" pitchFamily="2" charset="-79"/>
                </a:endParaRPr>
              </a:p>
            </p:txBody>
          </p:sp>
          <p:sp>
            <p:nvSpPr>
              <p:cNvPr id="23" name="מלבן 22"/>
              <p:cNvSpPr/>
              <p:nvPr/>
            </p:nvSpPr>
            <p:spPr>
              <a:xfrm>
                <a:off x="2179674" y="7006678"/>
                <a:ext cx="2831600" cy="553998"/>
              </a:xfrm>
              <a:prstGeom prst="rect">
                <a:avLst/>
              </a:prstGeom>
            </p:spPr>
            <p:txBody>
              <a:bodyPr wrap="square">
                <a:spAutoFit/>
              </a:bodyPr>
              <a:lstStyle/>
              <a:p>
                <a:pPr>
                  <a:lnSpc>
                    <a:spcPct val="150000"/>
                  </a:lnSpc>
                </a:pPr>
                <a:r>
                  <a:rPr lang="he-IL" sz="2000" b="1" dirty="0" smtClean="0">
                    <a:latin typeface="Guttman David" panose="02010401010101010101" pitchFamily="2" charset="-79"/>
                    <a:cs typeface="Guttman David" panose="02010401010101010101" pitchFamily="2" charset="-79"/>
                    <a:hlinkClick r:id="rId6" action="ppaction://hlinksldjump"/>
                  </a:rPr>
                  <a:t>שִׁיר </a:t>
                </a:r>
                <a:r>
                  <a:rPr lang="he-IL" sz="2000" b="1" dirty="0">
                    <a:latin typeface="Guttman David" panose="02010401010101010101" pitchFamily="2" charset="-79"/>
                    <a:cs typeface="Guttman David" panose="02010401010101010101" pitchFamily="2" charset="-79"/>
                    <a:hlinkClick r:id="rId6" action="ppaction://hlinksldjump"/>
                  </a:rPr>
                  <a:t>חִידוֹן </a:t>
                </a:r>
                <a:r>
                  <a:rPr lang="he-IL" sz="2000" b="1" dirty="0" smtClean="0">
                    <a:latin typeface="Guttman David" panose="02010401010101010101" pitchFamily="2" charset="-79"/>
                    <a:cs typeface="Guttman David" panose="02010401010101010101" pitchFamily="2" charset="-79"/>
                    <a:hlinkClick r:id="rId6" action="ppaction://hlinksldjump"/>
                  </a:rPr>
                  <a:t>לְסִיּוּם</a:t>
                </a:r>
                <a:r>
                  <a:rPr lang="he-IL" sz="2000" b="1" dirty="0" smtClean="0">
                    <a:latin typeface="Guttman David" panose="02010401010101010101" pitchFamily="2" charset="-79"/>
                    <a:cs typeface="Guttman David" panose="02010401010101010101" pitchFamily="2" charset="-79"/>
                  </a:rPr>
                  <a:t>  </a:t>
                </a:r>
                <a:r>
                  <a:rPr lang="en-US" sz="2000" b="1" dirty="0" smtClean="0">
                    <a:latin typeface="Guttman David" panose="02010401010101010101" pitchFamily="2" charset="-79"/>
                    <a:cs typeface="Guttman David" panose="02010401010101010101" pitchFamily="2" charset="-79"/>
                  </a:rPr>
                  <a:t>     </a:t>
                </a:r>
                <a:r>
                  <a:rPr lang="he-IL" sz="2000" b="1" dirty="0" smtClean="0">
                    <a:latin typeface="Guttman David" panose="02010401010101010101" pitchFamily="2" charset="-79"/>
                    <a:cs typeface="Guttman David" panose="02010401010101010101" pitchFamily="2" charset="-79"/>
                  </a:rPr>
                  <a:t>     </a:t>
                </a:r>
                <a:r>
                  <a:rPr lang="he-IL" sz="2000" dirty="0" smtClean="0">
                    <a:latin typeface="Guttman David" panose="02010401010101010101" pitchFamily="2" charset="-79"/>
                    <a:cs typeface="Guttman David" panose="02010401010101010101" pitchFamily="2" charset="-79"/>
                  </a:rPr>
                  <a:t>134</a:t>
                </a:r>
                <a:endParaRPr lang="he-IL" sz="2000" dirty="0">
                  <a:latin typeface="Guttman David" panose="02010401010101010101" pitchFamily="2" charset="-79"/>
                  <a:cs typeface="Guttman David" panose="02010401010101010101" pitchFamily="2" charset="-79"/>
                </a:endParaRPr>
              </a:p>
            </p:txBody>
          </p:sp>
        </p:grpSp>
        <p:sp>
          <p:nvSpPr>
            <p:cNvPr id="50" name="TextBox 49">
              <a:hlinkClick r:id="rId7" action="ppaction://hlinksldjump"/>
            </p:cNvPr>
            <p:cNvSpPr txBox="1"/>
            <p:nvPr/>
          </p:nvSpPr>
          <p:spPr>
            <a:xfrm>
              <a:off x="235514" y="7340242"/>
              <a:ext cx="5760640" cy="400110"/>
            </a:xfrm>
            <a:prstGeom prst="rect">
              <a:avLst/>
            </a:prstGeom>
            <a:noFill/>
          </p:spPr>
          <p:txBody>
            <a:bodyPr wrap="square" rtlCol="1">
              <a:spAutoFit/>
            </a:bodyPr>
            <a:lstStyle/>
            <a:p>
              <a:r>
                <a:rPr lang="he-IL" sz="2000" b="1" dirty="0" smtClean="0">
                  <a:solidFill>
                    <a:srgbClr val="00518E"/>
                  </a:solidFill>
                  <a:latin typeface="Guttman David" panose="02010401010101010101" pitchFamily="2" charset="-79"/>
                  <a:cs typeface="Guttman David" panose="02010401010101010101" pitchFamily="2" charset="-79"/>
                </a:rPr>
                <a:t>שִׁיר 5 הַתְּנוּעוֹת הַשַּׁלָּם</a:t>
              </a:r>
              <a:r>
                <a:rPr lang="en-US" sz="2000" b="1" dirty="0" smtClean="0">
                  <a:solidFill>
                    <a:srgbClr val="00518E"/>
                  </a:solidFill>
                  <a:latin typeface="Guttman David" panose="02010401010101010101" pitchFamily="2" charset="-79"/>
                  <a:cs typeface="Guttman David" panose="02010401010101010101" pitchFamily="2" charset="-79"/>
                </a:rPr>
                <a:t>    150    </a:t>
              </a:r>
              <a:endParaRPr lang="he-IL" sz="2000" b="1" dirty="0">
                <a:solidFill>
                  <a:srgbClr val="00518E"/>
                </a:solidFill>
                <a:latin typeface="Guttman David" panose="02010401010101010101" pitchFamily="2" charset="-79"/>
                <a:cs typeface="Guttman David" panose="02010401010101010101" pitchFamily="2" charset="-79"/>
              </a:endParaRPr>
            </a:p>
          </p:txBody>
        </p:sp>
      </p:grpSp>
      <p:pic>
        <p:nvPicPr>
          <p:cNvPr id="51" name="תמונה 50"/>
          <p:cNvPicPr>
            <a:picLocks noChangeAspect="1"/>
          </p:cNvPicPr>
          <p:nvPr/>
        </p:nvPicPr>
        <p:blipFill>
          <a:blip r:embed="rId8">
            <a:duotone>
              <a:schemeClr val="accent1">
                <a:shade val="45000"/>
                <a:satMod val="135000"/>
              </a:schemeClr>
              <a:prstClr val="white"/>
            </a:duotone>
            <a:extLst>
              <a:ext uri="{BEBA8EAE-BF5A-486C-A8C5-ECC9F3942E4B}">
                <a14:imgProps xmlns:a14="http://schemas.microsoft.com/office/drawing/2010/main">
                  <a14:imgLayer r:embed="rId9">
                    <a14:imgEffect>
                      <a14:sharpenSoften amount="-50000"/>
                    </a14:imgEffect>
                    <a14:imgEffect>
                      <a14:colorTemperature colorTemp="11200"/>
                    </a14:imgEffect>
                    <a14:imgEffect>
                      <a14:brightnessContrast bright="-40000"/>
                    </a14:imgEffect>
                  </a14:imgLayer>
                </a14:imgProps>
              </a:ext>
              <a:ext uri="{28A0092B-C50C-407E-A947-70E740481C1C}">
                <a14:useLocalDpi xmlns:a14="http://schemas.microsoft.com/office/drawing/2010/main" val="0"/>
              </a:ext>
            </a:extLst>
          </a:blip>
          <a:stretch>
            <a:fillRect/>
          </a:stretch>
        </p:blipFill>
        <p:spPr>
          <a:xfrm>
            <a:off x="1867524" y="7949813"/>
            <a:ext cx="504791" cy="483311"/>
          </a:xfrm>
          <a:prstGeom prst="rect">
            <a:avLst/>
          </a:prstGeom>
        </p:spPr>
      </p:pic>
      <p:sp>
        <p:nvSpPr>
          <p:cNvPr id="5" name="TextBox 4">
            <a:hlinkClick r:id="rId10" action="ppaction://hlinksldjump"/>
          </p:cNvPr>
          <p:cNvSpPr txBox="1"/>
          <p:nvPr/>
        </p:nvSpPr>
        <p:spPr>
          <a:xfrm>
            <a:off x="758672" y="4542451"/>
            <a:ext cx="3348994" cy="369332"/>
          </a:xfrm>
          <a:prstGeom prst="rect">
            <a:avLst/>
          </a:prstGeom>
          <a:noFill/>
        </p:spPr>
        <p:txBody>
          <a:bodyPr wrap="none" rtlCol="1">
            <a:spAutoFit/>
          </a:bodyPr>
          <a:lstStyle/>
          <a:p>
            <a:r>
              <a:rPr lang="he-IL" dirty="0">
                <a:latin typeface="Guttman David" panose="02010401010101010101" pitchFamily="2" charset="-79"/>
                <a:cs typeface="Guttman David" panose="02010401010101010101" pitchFamily="2" charset="-79"/>
              </a:rPr>
              <a:t>שְׂפָתַיִם </a:t>
            </a:r>
            <a:r>
              <a:rPr lang="he-IL" dirty="0" smtClean="0">
                <a:latin typeface="Guttman David" panose="02010401010101010101" pitchFamily="2" charset="-79"/>
                <a:cs typeface="Guttman David" panose="02010401010101010101" pitchFamily="2" charset="-79"/>
              </a:rPr>
              <a:t>מְתוּחוֹת           </a:t>
            </a:r>
            <a:r>
              <a:rPr lang="he-IL" dirty="0" smtClean="0">
                <a:latin typeface="Guttman David" panose="02010401010101010101" pitchFamily="2" charset="-79"/>
                <a:cs typeface="Guttman David" panose="02010401010101010101" pitchFamily="2" charset="-79"/>
              </a:rPr>
              <a:t>124</a:t>
            </a:r>
            <a:endParaRPr lang="he-IL" dirty="0">
              <a:latin typeface="Guttman David" panose="02010401010101010101" pitchFamily="2" charset="-79"/>
              <a:cs typeface="Guttman David" panose="02010401010101010101" pitchFamily="2" charset="-79"/>
            </a:endParaRPr>
          </a:p>
        </p:txBody>
      </p:sp>
      <p:sp>
        <p:nvSpPr>
          <p:cNvPr id="53" name="מלבן 52">
            <a:hlinkClick r:id="rId11" action="ppaction://hlinksldjump"/>
          </p:cNvPr>
          <p:cNvSpPr/>
          <p:nvPr/>
        </p:nvSpPr>
        <p:spPr>
          <a:xfrm>
            <a:off x="-27384" y="5436096"/>
            <a:ext cx="4186394" cy="553998"/>
          </a:xfrm>
          <a:prstGeom prst="rect">
            <a:avLst/>
          </a:prstGeom>
        </p:spPr>
        <p:txBody>
          <a:bodyPr wrap="square">
            <a:spAutoFit/>
          </a:bodyPr>
          <a:lstStyle/>
          <a:p>
            <a:pPr>
              <a:lnSpc>
                <a:spcPct val="150000"/>
              </a:lnSpc>
            </a:pPr>
            <a:r>
              <a:rPr lang="he-IL" sz="2000" dirty="0" smtClean="0">
                <a:latin typeface="Guttman David" panose="02010401010101010101" pitchFamily="2" charset="-79"/>
                <a:cs typeface="Guttman David" panose="02010401010101010101" pitchFamily="2" charset="-79"/>
              </a:rPr>
              <a:t>עֵת לָנוּם</a:t>
            </a:r>
            <a:r>
              <a:rPr lang="en-US" sz="2000" dirty="0" smtClean="0">
                <a:latin typeface="Guttman David" panose="02010401010101010101" pitchFamily="2" charset="-79"/>
                <a:cs typeface="Guttman David" panose="02010401010101010101" pitchFamily="2" charset="-79"/>
              </a:rPr>
              <a:t>     </a:t>
            </a:r>
            <a:r>
              <a:rPr lang="he-IL" sz="2000" dirty="0" smtClean="0">
                <a:latin typeface="Guttman David" panose="02010401010101010101" pitchFamily="2" charset="-79"/>
                <a:cs typeface="Guttman David" panose="02010401010101010101" pitchFamily="2" charset="-79"/>
              </a:rPr>
              <a:t>          </a:t>
            </a:r>
            <a:r>
              <a:rPr lang="he-IL" sz="2000" dirty="0" smtClean="0">
                <a:latin typeface="Guttman David" panose="02010401010101010101" pitchFamily="2" charset="-79"/>
                <a:cs typeface="Guttman David" panose="02010401010101010101" pitchFamily="2" charset="-79"/>
              </a:rPr>
              <a:t>132</a:t>
            </a:r>
            <a:endParaRPr lang="he-IL" sz="2000" dirty="0" smtClean="0">
              <a:latin typeface="Guttman David" panose="02010401010101010101" pitchFamily="2" charset="-79"/>
              <a:cs typeface="Guttman David" panose="02010401010101010101" pitchFamily="2" charset="-79"/>
            </a:endParaRPr>
          </a:p>
        </p:txBody>
      </p:sp>
      <p:pic>
        <p:nvPicPr>
          <p:cNvPr id="78" name="תמונה 77"/>
          <p:cNvPicPr>
            <a:picLocks noChangeAspect="1"/>
          </p:cNvPicPr>
          <p:nvPr/>
        </p:nvPicPr>
        <p:blipFill rotWithShape="1">
          <a:blip r:embed="rId2" cstate="print">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rcRect l="53056" t="3801" r="9570" b="61270"/>
          <a:stretch/>
        </p:blipFill>
        <p:spPr>
          <a:xfrm>
            <a:off x="188640" y="143383"/>
            <a:ext cx="885972" cy="828000"/>
          </a:xfrm>
          <a:prstGeom prst="rect">
            <a:avLst/>
          </a:prstGeom>
        </p:spPr>
      </p:pic>
      <p:sp>
        <p:nvSpPr>
          <p:cNvPr id="79" name="TextBox 78"/>
          <p:cNvSpPr txBox="1"/>
          <p:nvPr/>
        </p:nvSpPr>
        <p:spPr>
          <a:xfrm>
            <a:off x="968833" y="715506"/>
            <a:ext cx="2028119" cy="400110"/>
          </a:xfrm>
          <a:prstGeom prst="rect">
            <a:avLst/>
          </a:prstGeom>
          <a:noFill/>
        </p:spPr>
        <p:txBody>
          <a:bodyPr wrap="none" rtlCol="1">
            <a:spAutoFit/>
          </a:bodyPr>
          <a:lstStyle/>
          <a:p>
            <a:r>
              <a:rPr lang="he-IL" sz="2000" b="1" dirty="0" smtClean="0">
                <a:solidFill>
                  <a:schemeClr val="tx1">
                    <a:lumMod val="75000"/>
                    <a:lumOff val="25000"/>
                  </a:schemeClr>
                </a:solidFill>
                <a:latin typeface="Guttman David" panose="02010401010101010101" pitchFamily="2" charset="-79"/>
                <a:cs typeface="Guttman David" panose="02010401010101010101" pitchFamily="2" charset="-79"/>
              </a:rPr>
              <a:t>עוד אוֹת מוּזִיקָלִי</a:t>
            </a:r>
          </a:p>
        </p:txBody>
      </p:sp>
      <p:grpSp>
        <p:nvGrpSpPr>
          <p:cNvPr id="80" name="קבוצה 79"/>
          <p:cNvGrpSpPr/>
          <p:nvPr/>
        </p:nvGrpSpPr>
        <p:grpSpPr>
          <a:xfrm>
            <a:off x="-315416" y="1259632"/>
            <a:ext cx="4513339" cy="4226406"/>
            <a:chOff x="575995" y="1475656"/>
            <a:chExt cx="4513339" cy="4226406"/>
          </a:xfrm>
        </p:grpSpPr>
        <p:grpSp>
          <p:nvGrpSpPr>
            <p:cNvPr id="81" name="קבוצה 80"/>
            <p:cNvGrpSpPr/>
            <p:nvPr/>
          </p:nvGrpSpPr>
          <p:grpSpPr>
            <a:xfrm>
              <a:off x="575995" y="2049978"/>
              <a:ext cx="4513339" cy="3652084"/>
              <a:chOff x="1951850" y="5076056"/>
              <a:chExt cx="4513339" cy="3652084"/>
            </a:xfrm>
          </p:grpSpPr>
          <p:grpSp>
            <p:nvGrpSpPr>
              <p:cNvPr id="83" name="קבוצה 82"/>
              <p:cNvGrpSpPr/>
              <p:nvPr/>
            </p:nvGrpSpPr>
            <p:grpSpPr>
              <a:xfrm>
                <a:off x="1951850" y="5076056"/>
                <a:ext cx="4455464" cy="2101444"/>
                <a:chOff x="1987290" y="4432081"/>
                <a:chExt cx="4485032" cy="2101444"/>
              </a:xfrm>
            </p:grpSpPr>
            <p:sp>
              <p:nvSpPr>
                <p:cNvPr id="86" name="מלבן 85">
                  <a:hlinkClick r:id="rId12" action="ppaction://hlinksldjump"/>
                </p:cNvPr>
                <p:cNvSpPr/>
                <p:nvPr/>
              </p:nvSpPr>
              <p:spPr>
                <a:xfrm>
                  <a:off x="3039329" y="4432081"/>
                  <a:ext cx="3416347" cy="515526"/>
                </a:xfrm>
                <a:prstGeom prst="rect">
                  <a:avLst/>
                </a:prstGeom>
              </p:spPr>
              <p:txBody>
                <a:bodyPr wrap="square">
                  <a:spAutoFit/>
                </a:bodyPr>
                <a:lstStyle/>
                <a:p>
                  <a:pPr>
                    <a:lnSpc>
                      <a:spcPct val="150000"/>
                    </a:lnSpc>
                  </a:pPr>
                  <a:r>
                    <a:rPr lang="he-IL" sz="2000" dirty="0" smtClean="0">
                      <a:solidFill>
                        <a:schemeClr val="tx1">
                          <a:lumMod val="75000"/>
                          <a:lumOff val="25000"/>
                        </a:schemeClr>
                      </a:solidFill>
                      <a:latin typeface="Guttman David" panose="02010401010101010101" pitchFamily="2" charset="-79"/>
                      <a:cs typeface="Guttman David" panose="02010401010101010101" pitchFamily="2" charset="-79"/>
                    </a:rPr>
                    <a:t>מִי חוֹרֵק?       </a:t>
                  </a:r>
                  <a:r>
                    <a:rPr lang="en-US" sz="2000" dirty="0" smtClean="0">
                      <a:solidFill>
                        <a:schemeClr val="tx1">
                          <a:lumMod val="75000"/>
                          <a:lumOff val="25000"/>
                        </a:schemeClr>
                      </a:solidFill>
                      <a:latin typeface="Guttman David" panose="02010401010101010101" pitchFamily="2" charset="-79"/>
                      <a:cs typeface="Guttman David" panose="02010401010101010101" pitchFamily="2" charset="-79"/>
                    </a:rPr>
                    <a:t>   </a:t>
                  </a:r>
                  <a:r>
                    <a:rPr lang="he-IL" sz="2000" dirty="0" smtClean="0">
                      <a:solidFill>
                        <a:schemeClr val="tx1">
                          <a:lumMod val="75000"/>
                          <a:lumOff val="25000"/>
                        </a:schemeClr>
                      </a:solidFill>
                      <a:latin typeface="Guttman David" panose="02010401010101010101" pitchFamily="2" charset="-79"/>
                      <a:cs typeface="Guttman David" panose="02010401010101010101" pitchFamily="2" charset="-79"/>
                    </a:rPr>
                    <a:t>   </a:t>
                  </a:r>
                  <a:r>
                    <a:rPr lang="en-US" sz="2000" dirty="0" smtClean="0">
                      <a:latin typeface="Guttman David" panose="02010401010101010101" pitchFamily="2" charset="-79"/>
                      <a:cs typeface="Guttman David" panose="02010401010101010101" pitchFamily="2" charset="-79"/>
                    </a:rPr>
                    <a:t>108</a:t>
                  </a:r>
                  <a:r>
                    <a:rPr lang="en-US" sz="2000" dirty="0" smtClean="0">
                      <a:latin typeface="Guttman Hatzvi" panose="02010401010101010101" pitchFamily="2" charset="-79"/>
                      <a:cs typeface="Guttman David" panose="02010401010101010101" pitchFamily="2" charset="-79"/>
                    </a:rPr>
                    <a:t> </a:t>
                  </a:r>
                  <a:endParaRPr lang="he-IL" sz="2000" dirty="0">
                    <a:latin typeface="Guttman David" panose="02010401010101010101" pitchFamily="2" charset="-79"/>
                    <a:cs typeface="Guttman David" panose="02010401010101010101" pitchFamily="2" charset="-79"/>
                  </a:endParaRPr>
                </a:p>
              </p:txBody>
            </p:sp>
            <p:sp>
              <p:nvSpPr>
                <p:cNvPr id="87" name="מלבן 86"/>
                <p:cNvSpPr/>
                <p:nvPr/>
              </p:nvSpPr>
              <p:spPr>
                <a:xfrm>
                  <a:off x="2325205" y="5502473"/>
                  <a:ext cx="4113319" cy="515526"/>
                </a:xfrm>
                <a:prstGeom prst="rect">
                  <a:avLst/>
                </a:prstGeom>
              </p:spPr>
              <p:txBody>
                <a:bodyPr wrap="square">
                  <a:spAutoFit/>
                </a:bodyPr>
                <a:lstStyle/>
                <a:p>
                  <a:pPr lvl="0">
                    <a:lnSpc>
                      <a:spcPct val="150000"/>
                    </a:lnSpc>
                  </a:pPr>
                  <a:r>
                    <a:rPr lang="he-IL" sz="2000" b="1" dirty="0" smtClean="0">
                      <a:latin typeface="Guttman David" panose="02010401010101010101" pitchFamily="2" charset="-79"/>
                      <a:cs typeface="Guttman David" panose="02010401010101010101" pitchFamily="2" charset="-79"/>
                      <a:hlinkClick r:id="rId13" action="ppaction://hlinksldjump"/>
                    </a:rPr>
                    <a:t>שִׁיר מְתִיחוֹת</a:t>
                  </a:r>
                  <a:r>
                    <a:rPr lang="he-IL" sz="2000" b="1" dirty="0" smtClean="0">
                      <a:latin typeface="Guttman David" panose="02010401010101010101" pitchFamily="2" charset="-79"/>
                      <a:cs typeface="Guttman David" panose="02010401010101010101" pitchFamily="2" charset="-79"/>
                    </a:rPr>
                    <a:t>            </a:t>
                  </a:r>
                  <a:r>
                    <a:rPr lang="en-US" sz="2000" b="1" dirty="0" smtClean="0">
                      <a:latin typeface="Guttman David" panose="02010401010101010101" pitchFamily="2" charset="-79"/>
                      <a:cs typeface="Guttman David" panose="02010401010101010101" pitchFamily="2" charset="-79"/>
                    </a:rPr>
                    <a:t>     </a:t>
                  </a:r>
                  <a:r>
                    <a:rPr lang="he-IL" sz="2000" b="1" dirty="0" smtClean="0">
                      <a:latin typeface="Guttman David" panose="02010401010101010101" pitchFamily="2" charset="-79"/>
                      <a:cs typeface="Guttman David" panose="02010401010101010101" pitchFamily="2" charset="-79"/>
                    </a:rPr>
                    <a:t>  </a:t>
                  </a:r>
                  <a:r>
                    <a:rPr lang="he-IL" sz="2000" dirty="0" smtClean="0">
                      <a:latin typeface="Guttman David" panose="02010401010101010101" pitchFamily="2" charset="-79"/>
                      <a:cs typeface="Guttman David" panose="02010401010101010101" pitchFamily="2" charset="-79"/>
                    </a:rPr>
                    <a:t>112</a:t>
                  </a:r>
                  <a:endParaRPr lang="he-IL" dirty="0" smtClean="0">
                    <a:latin typeface="Guttman David" panose="02010401010101010101" pitchFamily="2" charset="-79"/>
                    <a:cs typeface="Guttman David" panose="02010401010101010101" pitchFamily="2" charset="-79"/>
                  </a:endParaRPr>
                </a:p>
              </p:txBody>
            </p:sp>
            <p:sp>
              <p:nvSpPr>
                <p:cNvPr id="88" name="מלבן 87">
                  <a:hlinkClick r:id="rId14" action="ppaction://hlinksldjump"/>
                </p:cNvPr>
                <p:cNvSpPr/>
                <p:nvPr/>
              </p:nvSpPr>
              <p:spPr>
                <a:xfrm>
                  <a:off x="2494692" y="6017999"/>
                  <a:ext cx="3931345" cy="515526"/>
                </a:xfrm>
                <a:prstGeom prst="rect">
                  <a:avLst/>
                </a:prstGeom>
              </p:spPr>
              <p:txBody>
                <a:bodyPr wrap="square">
                  <a:spAutoFit/>
                </a:bodyPr>
                <a:lstStyle/>
                <a:p>
                  <a:pPr>
                    <a:lnSpc>
                      <a:spcPct val="150000"/>
                    </a:lnSpc>
                  </a:pPr>
                  <a:r>
                    <a:rPr lang="he-IL" sz="2000" dirty="0">
                      <a:solidFill>
                        <a:schemeClr val="tx1">
                          <a:lumMod val="75000"/>
                          <a:lumOff val="25000"/>
                        </a:schemeClr>
                      </a:solidFill>
                      <a:latin typeface="Guttman David" panose="02010401010101010101" pitchFamily="2" charset="-79"/>
                      <a:cs typeface="Guttman David" panose="02010401010101010101" pitchFamily="2" charset="-79"/>
                    </a:rPr>
                    <a:t>חִירִיק </a:t>
                  </a:r>
                  <a:r>
                    <a:rPr lang="he-IL" sz="2000" dirty="0" smtClean="0">
                      <a:solidFill>
                        <a:schemeClr val="tx1">
                          <a:lumMod val="75000"/>
                          <a:lumOff val="25000"/>
                        </a:schemeClr>
                      </a:solidFill>
                      <a:latin typeface="Guttman David" panose="02010401010101010101" pitchFamily="2" charset="-79"/>
                      <a:cs typeface="Guttman David" panose="02010401010101010101" pitchFamily="2" charset="-79"/>
                    </a:rPr>
                    <a:t>מוּכָן לַטִּיּוּל  </a:t>
                  </a:r>
                  <a:r>
                    <a:rPr lang="en-US" sz="2000" dirty="0" smtClean="0">
                      <a:solidFill>
                        <a:schemeClr val="tx1">
                          <a:lumMod val="75000"/>
                          <a:lumOff val="25000"/>
                        </a:schemeClr>
                      </a:solidFill>
                      <a:latin typeface="Guttman David" panose="02010401010101010101" pitchFamily="2" charset="-79"/>
                      <a:cs typeface="Guttman David" panose="02010401010101010101" pitchFamily="2" charset="-79"/>
                    </a:rPr>
                    <a:t> </a:t>
                  </a:r>
                  <a:r>
                    <a:rPr lang="en-US" sz="2000" dirty="0" smtClean="0">
                      <a:solidFill>
                        <a:schemeClr val="tx1">
                          <a:lumMod val="75000"/>
                          <a:lumOff val="25000"/>
                        </a:schemeClr>
                      </a:solidFill>
                      <a:latin typeface="Guttman David" panose="02010401010101010101" pitchFamily="2" charset="-79"/>
                      <a:cs typeface="Guttman David" panose="02010401010101010101" pitchFamily="2" charset="-79"/>
                    </a:rPr>
                    <a:t>  </a:t>
                  </a:r>
                  <a:r>
                    <a:rPr lang="he-IL" sz="2000" dirty="0" smtClean="0">
                      <a:solidFill>
                        <a:schemeClr val="tx1">
                          <a:lumMod val="75000"/>
                          <a:lumOff val="25000"/>
                        </a:schemeClr>
                      </a:solidFill>
                      <a:latin typeface="Guttman David" panose="02010401010101010101" pitchFamily="2" charset="-79"/>
                      <a:cs typeface="Guttman David" panose="02010401010101010101" pitchFamily="2" charset="-79"/>
                    </a:rPr>
                    <a:t> </a:t>
                  </a:r>
                  <a:r>
                    <a:rPr lang="he-IL" sz="2000" dirty="0" smtClean="0">
                      <a:latin typeface="Guttman David" panose="02010401010101010101" pitchFamily="2" charset="-79"/>
                      <a:cs typeface="Guttman David" panose="02010401010101010101" pitchFamily="2" charset="-79"/>
                    </a:rPr>
                    <a:t>114</a:t>
                  </a:r>
                  <a:endParaRPr lang="he-IL" sz="2000" dirty="0" smtClean="0">
                    <a:latin typeface="Guttman David" panose="02010401010101010101" pitchFamily="2" charset="-79"/>
                    <a:cs typeface="Guttman David" panose="02010401010101010101" pitchFamily="2" charset="-79"/>
                  </a:endParaRPr>
                </a:p>
              </p:txBody>
            </p:sp>
            <p:sp>
              <p:nvSpPr>
                <p:cNvPr id="89" name="מלבן 88">
                  <a:hlinkClick r:id="rId15" action="ppaction://hlinksldjump"/>
                </p:cNvPr>
                <p:cNvSpPr/>
                <p:nvPr/>
              </p:nvSpPr>
              <p:spPr>
                <a:xfrm>
                  <a:off x="1987290" y="4959945"/>
                  <a:ext cx="4485032" cy="515526"/>
                </a:xfrm>
                <a:prstGeom prst="rect">
                  <a:avLst/>
                </a:prstGeom>
              </p:spPr>
              <p:txBody>
                <a:bodyPr wrap="square">
                  <a:spAutoFit/>
                </a:bodyPr>
                <a:lstStyle/>
                <a:p>
                  <a:pPr lvl="0">
                    <a:lnSpc>
                      <a:spcPct val="150000"/>
                    </a:lnSpc>
                  </a:pPr>
                  <a:r>
                    <a:rPr lang="he-IL" sz="2000" dirty="0" smtClean="0">
                      <a:solidFill>
                        <a:schemeClr val="tx1">
                          <a:lumMod val="75000"/>
                          <a:lumOff val="25000"/>
                        </a:schemeClr>
                      </a:solidFill>
                      <a:latin typeface="Guttman David" panose="02010401010101010101" pitchFamily="2" charset="-79"/>
                      <a:cs typeface="Guttman David" panose="02010401010101010101" pitchFamily="2" charset="-79"/>
                    </a:rPr>
                    <a:t>חִירִיק הַמַּצְחִי</a:t>
                  </a:r>
                  <a:r>
                    <a:rPr lang="he-IL" sz="2000" dirty="0" smtClean="0">
                      <a:solidFill>
                        <a:schemeClr val="tx1">
                          <a:lumMod val="75000"/>
                          <a:lumOff val="25000"/>
                        </a:schemeClr>
                      </a:solidFill>
                      <a:latin typeface="Guttman Hatzvi" panose="02010401010101010101" pitchFamily="2" charset="-79"/>
                      <a:cs typeface="Guttman David" panose="02010401010101010101" pitchFamily="2" charset="-79"/>
                    </a:rPr>
                    <a:t>ק</a:t>
                  </a:r>
                  <a:r>
                    <a:rPr lang="en-US" sz="2000" dirty="0" smtClean="0">
                      <a:solidFill>
                        <a:schemeClr val="tx1">
                          <a:lumMod val="75000"/>
                          <a:lumOff val="25000"/>
                        </a:schemeClr>
                      </a:solidFill>
                      <a:latin typeface="Guttman Hatzvi" panose="02010401010101010101" pitchFamily="2" charset="-79"/>
                      <a:cs typeface="Guttman David" panose="02010401010101010101" pitchFamily="2" charset="-79"/>
                    </a:rPr>
                    <a:t>         </a:t>
                  </a:r>
                  <a:r>
                    <a:rPr lang="he-IL" sz="2000" dirty="0" smtClean="0">
                      <a:solidFill>
                        <a:schemeClr val="tx1">
                          <a:lumMod val="75000"/>
                          <a:lumOff val="25000"/>
                        </a:schemeClr>
                      </a:solidFill>
                      <a:latin typeface="Guttman Hatzvi" panose="02010401010101010101" pitchFamily="2" charset="-79"/>
                      <a:cs typeface="Guttman David" panose="02010401010101010101" pitchFamily="2" charset="-79"/>
                    </a:rPr>
                    <a:t>  </a:t>
                  </a:r>
                  <a:r>
                    <a:rPr lang="he-IL" sz="2000" dirty="0" smtClean="0">
                      <a:solidFill>
                        <a:schemeClr val="tx1">
                          <a:lumMod val="75000"/>
                          <a:lumOff val="25000"/>
                        </a:schemeClr>
                      </a:solidFill>
                      <a:latin typeface="Guttman David" panose="02010401010101010101" pitchFamily="2" charset="-79"/>
                      <a:cs typeface="Guttman David" panose="02010401010101010101" pitchFamily="2" charset="-79"/>
                    </a:rPr>
                    <a:t> </a:t>
                  </a:r>
                  <a:r>
                    <a:rPr lang="he-IL" sz="2000" dirty="0" smtClean="0">
                      <a:latin typeface="Guttman David" panose="02010401010101010101" pitchFamily="2" charset="-79"/>
                      <a:cs typeface="Guttman David" panose="02010401010101010101" pitchFamily="2" charset="-79"/>
                    </a:rPr>
                    <a:t>110</a:t>
                  </a:r>
                  <a:endParaRPr lang="he-IL" sz="2000" dirty="0">
                    <a:latin typeface="Guttman David" panose="02010401010101010101" pitchFamily="2" charset="-79"/>
                    <a:cs typeface="Guttman David" panose="02010401010101010101" pitchFamily="2" charset="-79"/>
                  </a:endParaRPr>
                </a:p>
              </p:txBody>
            </p:sp>
          </p:grpSp>
          <p:sp>
            <p:nvSpPr>
              <p:cNvPr id="84" name="מלבן 83"/>
              <p:cNvSpPr/>
              <p:nvPr/>
            </p:nvSpPr>
            <p:spPr>
              <a:xfrm>
                <a:off x="2887955" y="7166030"/>
                <a:ext cx="3503253" cy="515526"/>
              </a:xfrm>
              <a:prstGeom prst="rect">
                <a:avLst/>
              </a:prstGeom>
            </p:spPr>
            <p:txBody>
              <a:bodyPr wrap="square">
                <a:spAutoFit/>
              </a:bodyPr>
              <a:lstStyle/>
              <a:p>
                <a:pPr>
                  <a:lnSpc>
                    <a:spcPct val="150000"/>
                  </a:lnSpc>
                </a:pPr>
                <a:r>
                  <a:rPr lang="he-IL" sz="2000" b="1" dirty="0" smtClean="0">
                    <a:latin typeface="Guttman David" panose="02010401010101010101" pitchFamily="2" charset="-79"/>
                    <a:cs typeface="Guttman David" panose="02010401010101010101" pitchFamily="2" charset="-79"/>
                    <a:hlinkClick r:id="rId16" action="ppaction://hlinksldjump"/>
                  </a:rPr>
                  <a:t>סִפּוּר </a:t>
                </a:r>
                <a:r>
                  <a:rPr lang="he-IL" sz="2000" b="1" dirty="0">
                    <a:latin typeface="Guttman David" panose="02010401010101010101" pitchFamily="2" charset="-79"/>
                    <a:cs typeface="Guttman David" panose="02010401010101010101" pitchFamily="2" charset="-79"/>
                    <a:hlinkClick r:id="rId16" action="ppaction://hlinksldjump"/>
                  </a:rPr>
                  <a:t>בַּלָּשִׁי </a:t>
                </a:r>
                <a:r>
                  <a:rPr lang="he-IL" sz="2000" b="1" dirty="0" smtClean="0">
                    <a:latin typeface="Guttman David" panose="02010401010101010101" pitchFamily="2" charset="-79"/>
                    <a:cs typeface="Guttman David" panose="02010401010101010101" pitchFamily="2" charset="-79"/>
                    <a:hlinkClick r:id="rId16" action="ppaction://hlinksldjump"/>
                  </a:rPr>
                  <a:t>– שִׁי</a:t>
                </a:r>
                <a:r>
                  <a:rPr lang="he-IL" sz="2000" b="1" dirty="0">
                    <a:latin typeface="Guttman David" panose="02010401010101010101" pitchFamily="2" charset="-79"/>
                    <a:cs typeface="Guttman David" panose="02010401010101010101" pitchFamily="2" charset="-79"/>
                    <a:hlinkClick r:id="rId16" action="ppaction://hlinksldjump"/>
                  </a:rPr>
                  <a:t>ר</a:t>
                </a:r>
                <a:r>
                  <a:rPr lang="en-US" sz="2000" b="1" dirty="0" smtClean="0">
                    <a:latin typeface="Guttman Hatzvi" panose="02010401010101010101" pitchFamily="2" charset="-79"/>
                    <a:cs typeface="Guttman David" panose="02010401010101010101" pitchFamily="2" charset="-79"/>
                  </a:rPr>
                  <a:t>           </a:t>
                </a:r>
                <a:r>
                  <a:rPr lang="he-IL" sz="2000" dirty="0" smtClean="0">
                    <a:latin typeface="Guttman David" panose="02010401010101010101" pitchFamily="2" charset="-79"/>
                    <a:cs typeface="Guttman David" panose="02010401010101010101" pitchFamily="2" charset="-79"/>
                  </a:rPr>
                  <a:t>118</a:t>
                </a:r>
                <a:endParaRPr lang="he-IL" b="1" dirty="0" smtClean="0">
                  <a:latin typeface="Guttman David" panose="02010401010101010101" pitchFamily="2" charset="-79"/>
                  <a:cs typeface="Guttman David" panose="02010401010101010101" pitchFamily="2" charset="-79"/>
                </a:endParaRPr>
              </a:p>
            </p:txBody>
          </p:sp>
          <p:sp>
            <p:nvSpPr>
              <p:cNvPr id="85" name="מלבן 84"/>
              <p:cNvSpPr/>
              <p:nvPr/>
            </p:nvSpPr>
            <p:spPr>
              <a:xfrm>
                <a:off x="2352051" y="8174142"/>
                <a:ext cx="4113138" cy="553998"/>
              </a:xfrm>
              <a:prstGeom prst="rect">
                <a:avLst/>
              </a:prstGeom>
            </p:spPr>
            <p:txBody>
              <a:bodyPr wrap="square">
                <a:spAutoFit/>
              </a:bodyPr>
              <a:lstStyle/>
              <a:p>
                <a:pPr>
                  <a:lnSpc>
                    <a:spcPct val="150000"/>
                  </a:lnSpc>
                </a:pPr>
                <a:r>
                  <a:rPr lang="he-IL" sz="2000" b="1" dirty="0" smtClean="0">
                    <a:latin typeface="Guttman David" panose="02010401010101010101" pitchFamily="2" charset="-79"/>
                    <a:cs typeface="Guttman David" panose="02010401010101010101" pitchFamily="2" charset="-79"/>
                    <a:hlinkClick r:id="rId17" action="ppaction://hlinksldjump"/>
                  </a:rPr>
                  <a:t>שִׁיר הַתְּנוּעוֹת </a:t>
                </a:r>
                <a:r>
                  <a:rPr lang="he-IL" sz="2000" dirty="0" smtClean="0">
                    <a:latin typeface="Guttman David" panose="02010401010101010101" pitchFamily="2" charset="-79"/>
                    <a:cs typeface="Guttman David" panose="02010401010101010101" pitchFamily="2" charset="-79"/>
                  </a:rPr>
                  <a:t> </a:t>
                </a:r>
                <a:r>
                  <a:rPr lang="he-IL" sz="2000" dirty="0" smtClean="0">
                    <a:solidFill>
                      <a:schemeClr val="accent6">
                        <a:lumMod val="50000"/>
                      </a:schemeClr>
                    </a:solidFill>
                    <a:latin typeface="Guttman David" panose="02010401010101010101" pitchFamily="2" charset="-79"/>
                    <a:cs typeface="Guttman David" panose="02010401010101010101" pitchFamily="2" charset="-79"/>
                  </a:rPr>
                  <a:t>ט-ת</a:t>
                </a:r>
                <a:r>
                  <a:rPr lang="en-US" sz="2000" dirty="0" smtClean="0">
                    <a:latin typeface="Guttman David" panose="02010401010101010101" pitchFamily="2" charset="-79"/>
                    <a:cs typeface="Guttman David" panose="02010401010101010101" pitchFamily="2" charset="-79"/>
                  </a:rPr>
                  <a:t>128      </a:t>
                </a:r>
                <a:endParaRPr lang="en-US" sz="2000" dirty="0" smtClean="0">
                  <a:latin typeface="Guttman David" panose="02010401010101010101" pitchFamily="2" charset="-79"/>
                  <a:cs typeface="Guttman David" panose="02010401010101010101" pitchFamily="2" charset="-79"/>
                </a:endParaRPr>
              </a:p>
            </p:txBody>
          </p:sp>
        </p:grpSp>
        <p:sp>
          <p:nvSpPr>
            <p:cNvPr id="82" name="TextBox 81">
              <a:hlinkClick r:id="rId18" action="ppaction://hlinksldjump"/>
            </p:cNvPr>
            <p:cNvSpPr txBox="1"/>
            <p:nvPr/>
          </p:nvSpPr>
          <p:spPr>
            <a:xfrm>
              <a:off x="864028" y="1475656"/>
              <a:ext cx="4162455" cy="553998"/>
            </a:xfrm>
            <a:prstGeom prst="rect">
              <a:avLst/>
            </a:prstGeom>
            <a:noFill/>
          </p:spPr>
          <p:txBody>
            <a:bodyPr wrap="square" rtlCol="1">
              <a:spAutoFit/>
            </a:bodyPr>
            <a:lstStyle/>
            <a:p>
              <a:pPr>
                <a:lnSpc>
                  <a:spcPct val="150000"/>
                </a:lnSpc>
              </a:pPr>
              <a:r>
                <a:rPr lang="he-IL" sz="2000" b="1" dirty="0" smtClean="0">
                  <a:solidFill>
                    <a:srgbClr val="00518E"/>
                  </a:solidFill>
                  <a:latin typeface="Guttman David" panose="02010401010101010101" pitchFamily="2" charset="-79"/>
                  <a:cs typeface="Guttman David" panose="02010401010101010101" pitchFamily="2" charset="-79"/>
                </a:rPr>
                <a:t>מַעֲרָכָה שִׁשִּׁית</a:t>
              </a:r>
              <a:r>
                <a:rPr lang="he-IL" sz="2000" dirty="0" smtClean="0">
                  <a:solidFill>
                    <a:srgbClr val="00518E"/>
                  </a:solidFill>
                  <a:latin typeface="Guttman David" panose="02010401010101010101" pitchFamily="2" charset="-79"/>
                  <a:cs typeface="Guttman David" panose="02010401010101010101" pitchFamily="2" charset="-79"/>
                </a:rPr>
                <a:t> </a:t>
              </a:r>
              <a:r>
                <a:rPr lang="he-IL" sz="2000" b="1" dirty="0" smtClean="0">
                  <a:solidFill>
                    <a:srgbClr val="00518E"/>
                  </a:solidFill>
                  <a:latin typeface="Guttman David" panose="02010401010101010101" pitchFamily="2" charset="-79"/>
                  <a:cs typeface="Guttman David" panose="02010401010101010101" pitchFamily="2" charset="-79"/>
                </a:rPr>
                <a:t>– חִירִיק </a:t>
              </a:r>
              <a:r>
                <a:rPr lang="en-US" sz="2000" b="1" dirty="0" smtClean="0">
                  <a:solidFill>
                    <a:srgbClr val="00518E"/>
                  </a:solidFill>
                  <a:latin typeface="Guttman David" panose="02010401010101010101" pitchFamily="2" charset="-79"/>
                  <a:cs typeface="Guttman David" panose="02010401010101010101" pitchFamily="2" charset="-79"/>
                </a:rPr>
                <a:t>  </a:t>
              </a:r>
              <a:r>
                <a:rPr lang="he-IL" sz="2000" b="1" dirty="0" smtClean="0">
                  <a:solidFill>
                    <a:srgbClr val="00518E"/>
                  </a:solidFill>
                  <a:latin typeface="Guttman David" panose="02010401010101010101" pitchFamily="2" charset="-79"/>
                  <a:cs typeface="Guttman David" panose="02010401010101010101" pitchFamily="2" charset="-79"/>
                </a:rPr>
                <a:t>  </a:t>
              </a:r>
              <a:r>
                <a:rPr lang="he-IL" sz="2000" b="1" dirty="0" smtClean="0">
                  <a:solidFill>
                    <a:srgbClr val="00518E"/>
                  </a:solidFill>
                  <a:latin typeface="Guttman David" panose="02010401010101010101" pitchFamily="2" charset="-79"/>
                  <a:cs typeface="Guttman David" panose="02010401010101010101" pitchFamily="2" charset="-79"/>
                </a:rPr>
                <a:t>106 </a:t>
              </a:r>
              <a:endParaRPr lang="he-IL" sz="2000" b="1" dirty="0">
                <a:solidFill>
                  <a:srgbClr val="00518E"/>
                </a:solidFill>
                <a:latin typeface="Guttman David" panose="02010401010101010101" pitchFamily="2" charset="-79"/>
                <a:cs typeface="Guttman David" panose="02010401010101010101" pitchFamily="2" charset="-79"/>
              </a:endParaRPr>
            </a:p>
          </p:txBody>
        </p:sp>
      </p:grpSp>
      <p:pic>
        <p:nvPicPr>
          <p:cNvPr id="91" name="תמונה 90"/>
          <p:cNvPicPr>
            <a:picLocks noChangeAspect="1"/>
          </p:cNvPicPr>
          <p:nvPr/>
        </p:nvPicPr>
        <p:blipFill rotWithShape="1">
          <a:blip r:embed="rId19" cstate="print">
            <a:extLst>
              <a:ext uri="{BEBA8EAE-BF5A-486C-A8C5-ECC9F3942E4B}">
                <a14:imgProps xmlns:a14="http://schemas.microsoft.com/office/drawing/2010/main">
                  <a14:imgLayer r:embed="rId20">
                    <a14:imgEffect>
                      <a14:brightnessContrast contrast="20000"/>
                    </a14:imgEffect>
                  </a14:imgLayer>
                </a14:imgProps>
              </a:ext>
              <a:ext uri="{28A0092B-C50C-407E-A947-70E740481C1C}">
                <a14:useLocalDpi xmlns:a14="http://schemas.microsoft.com/office/drawing/2010/main" val="0"/>
              </a:ext>
            </a:extLst>
          </a:blip>
          <a:srcRect t="23912" r="14300" b="11504"/>
          <a:stretch/>
        </p:blipFill>
        <p:spPr>
          <a:xfrm>
            <a:off x="4179674" y="3965691"/>
            <a:ext cx="617478" cy="432000"/>
          </a:xfrm>
          <a:prstGeom prst="rect">
            <a:avLst/>
          </a:prstGeom>
        </p:spPr>
      </p:pic>
      <p:pic>
        <p:nvPicPr>
          <p:cNvPr id="92" name="תמונה 91"/>
          <p:cNvPicPr>
            <a:picLocks noChangeAspect="1"/>
          </p:cNvPicPr>
          <p:nvPr/>
        </p:nvPicPr>
        <p:blipFill rotWithShape="1">
          <a:blip r:embed="rId19" cstate="print">
            <a:extLst>
              <a:ext uri="{BEBA8EAE-BF5A-486C-A8C5-ECC9F3942E4B}">
                <a14:imgProps xmlns:a14="http://schemas.microsoft.com/office/drawing/2010/main">
                  <a14:imgLayer r:embed="rId20">
                    <a14:imgEffect>
                      <a14:brightnessContrast contrast="20000"/>
                    </a14:imgEffect>
                  </a14:imgLayer>
                </a14:imgProps>
              </a:ext>
              <a:ext uri="{28A0092B-C50C-407E-A947-70E740481C1C}">
                <a14:useLocalDpi xmlns:a14="http://schemas.microsoft.com/office/drawing/2010/main" val="0"/>
              </a:ext>
            </a:extLst>
          </a:blip>
          <a:srcRect t="23912" r="14300" b="11504"/>
          <a:stretch/>
        </p:blipFill>
        <p:spPr>
          <a:xfrm>
            <a:off x="4179674" y="2987872"/>
            <a:ext cx="617478" cy="432000"/>
          </a:xfrm>
          <a:prstGeom prst="rect">
            <a:avLst/>
          </a:prstGeom>
        </p:spPr>
      </p:pic>
      <p:pic>
        <p:nvPicPr>
          <p:cNvPr id="109" name="תמונה 108"/>
          <p:cNvPicPr>
            <a:picLocks noChangeAspect="1"/>
          </p:cNvPicPr>
          <p:nvPr/>
        </p:nvPicPr>
        <p:blipFill rotWithShape="1">
          <a:blip r:embed="rId19" cstate="print">
            <a:extLst>
              <a:ext uri="{BEBA8EAE-BF5A-486C-A8C5-ECC9F3942E4B}">
                <a14:imgProps xmlns:a14="http://schemas.microsoft.com/office/drawing/2010/main">
                  <a14:imgLayer r:embed="rId20">
                    <a14:imgEffect>
                      <a14:brightnessContrast contrast="20000"/>
                    </a14:imgEffect>
                  </a14:imgLayer>
                </a14:imgProps>
              </a:ext>
              <a:ext uri="{28A0092B-C50C-407E-A947-70E740481C1C}">
                <a14:useLocalDpi xmlns:a14="http://schemas.microsoft.com/office/drawing/2010/main" val="0"/>
              </a:ext>
            </a:extLst>
          </a:blip>
          <a:srcRect t="23912" r="14300" b="11504"/>
          <a:stretch/>
        </p:blipFill>
        <p:spPr>
          <a:xfrm>
            <a:off x="4179674" y="5004048"/>
            <a:ext cx="617478" cy="432000"/>
          </a:xfrm>
          <a:prstGeom prst="rect">
            <a:avLst/>
          </a:prstGeom>
        </p:spPr>
      </p:pic>
      <p:pic>
        <p:nvPicPr>
          <p:cNvPr id="112" name="תמונה 111"/>
          <p:cNvPicPr>
            <a:picLocks noChangeAspect="1"/>
          </p:cNvPicPr>
          <p:nvPr/>
        </p:nvPicPr>
        <p:blipFill rotWithShape="1">
          <a:blip r:embed="rId21" cstate="print">
            <a:extLst>
              <a:ext uri="{BEBA8EAE-BF5A-486C-A8C5-ECC9F3942E4B}">
                <a14:imgProps xmlns:a14="http://schemas.microsoft.com/office/drawing/2010/main">
                  <a14:imgLayer r:embed="rId22">
                    <a14:imgEffect>
                      <a14:brightnessContrast contrast="-40000"/>
                    </a14:imgEffect>
                  </a14:imgLayer>
                </a14:imgProps>
              </a:ext>
              <a:ext uri="{28A0092B-C50C-407E-A947-70E740481C1C}">
                <a14:useLocalDpi xmlns:a14="http://schemas.microsoft.com/office/drawing/2010/main" val="0"/>
              </a:ext>
            </a:extLst>
          </a:blip>
          <a:srcRect l="53056" t="3801" r="9570" b="61270"/>
          <a:stretch/>
        </p:blipFill>
        <p:spPr>
          <a:xfrm>
            <a:off x="5877272" y="6156176"/>
            <a:ext cx="616328" cy="576000"/>
          </a:xfrm>
          <a:prstGeom prst="rect">
            <a:avLst/>
          </a:prstGeom>
        </p:spPr>
      </p:pic>
    </p:spTree>
    <p:extLst>
      <p:ext uri="{BB962C8B-B14F-4D97-AF65-F5344CB8AC3E}">
        <p14:creationId xmlns:p14="http://schemas.microsoft.com/office/powerpoint/2010/main" val="128070312"/>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מציין מיקום של מספר שקופית 4"/>
          <p:cNvSpPr>
            <a:spLocks noGrp="1"/>
          </p:cNvSpPr>
          <p:nvPr>
            <p:ph type="sldNum" sz="quarter" idx="12"/>
          </p:nvPr>
        </p:nvSpPr>
        <p:spPr>
          <a:xfrm>
            <a:off x="6165304" y="8460432"/>
            <a:ext cx="1600200" cy="486833"/>
          </a:xfrm>
        </p:spPr>
        <p:txBody>
          <a:bodyPr/>
          <a:lstStyle/>
          <a:p>
            <a:fld id="{C60840D6-4A80-4F4C-92AD-B99FC8A0C370}" type="slidenum">
              <a:rPr lang="he-IL" smtClean="0"/>
              <a:t>70</a:t>
            </a:fld>
            <a:endParaRPr lang="he-IL" dirty="0"/>
          </a:p>
        </p:txBody>
      </p:sp>
      <p:sp>
        <p:nvSpPr>
          <p:cNvPr id="10" name="TextBox 9"/>
          <p:cNvSpPr txBox="1"/>
          <p:nvPr/>
        </p:nvSpPr>
        <p:spPr>
          <a:xfrm>
            <a:off x="341269" y="755576"/>
            <a:ext cx="5608011" cy="6586418"/>
          </a:xfrm>
          <a:prstGeom prst="rect">
            <a:avLst/>
          </a:prstGeom>
          <a:noFill/>
        </p:spPr>
        <p:txBody>
          <a:bodyPr wrap="square" rtlCol="1">
            <a:spAutoFit/>
          </a:bodyPr>
          <a:lstStyle/>
          <a:p>
            <a:pPr>
              <a:lnSpc>
                <a:spcPct val="150000"/>
              </a:lnSpc>
            </a:pPr>
            <a:r>
              <a:rPr lang="he-IL" sz="2400" dirty="0">
                <a:solidFill>
                  <a:srgbClr val="277D60"/>
                </a:solidFill>
                <a:latin typeface="Guttman Hatzvi" panose="02010401010101010101" pitchFamily="2" charset="-79"/>
                <a:cs typeface="Guttman Hatzvi" panose="02010401010101010101" pitchFamily="2" charset="-79"/>
              </a:rPr>
              <a:t>בִּמְקוֹם </a:t>
            </a:r>
            <a:r>
              <a:rPr lang="he-IL" sz="2800" b="1" dirty="0" smtClean="0">
                <a:solidFill>
                  <a:srgbClr val="277D60"/>
                </a:solidFill>
                <a:latin typeface="Guttman Hatzvi" panose="02010401010101010101" pitchFamily="2" charset="-79"/>
                <a:cs typeface="Guttman Hatzvi" panose="02010401010101010101" pitchFamily="2" charset="-79"/>
              </a:rPr>
              <a:t>לָרוּץ</a:t>
            </a:r>
            <a:r>
              <a:rPr lang="he-IL" sz="2400" dirty="0" smtClean="0">
                <a:solidFill>
                  <a:srgbClr val="277D60"/>
                </a:solidFill>
                <a:latin typeface="Guttman Hatzvi" panose="02010401010101010101" pitchFamily="2" charset="-79"/>
                <a:cs typeface="Guttman Hatzvi" panose="02010401010101010101" pitchFamily="2" charset="-79"/>
              </a:rPr>
              <a:t> לַקִּבּוּץ </a:t>
            </a:r>
            <a:r>
              <a:rPr lang="he-IL" sz="2400" b="1" dirty="0" smtClean="0">
                <a:solidFill>
                  <a:srgbClr val="277D60"/>
                </a:solidFill>
                <a:latin typeface="Guttman Hatzvi" panose="02010401010101010101" pitchFamily="2" charset="-79"/>
                <a:cs typeface="Guttman Hatzvi" panose="02010401010101010101" pitchFamily="2" charset="-79"/>
              </a:rPr>
              <a:t>נָטוּס</a:t>
            </a:r>
            <a:r>
              <a:rPr lang="he-IL" sz="2400" dirty="0" smtClean="0">
                <a:solidFill>
                  <a:srgbClr val="277D60"/>
                </a:solidFill>
                <a:latin typeface="Guttman Hatzvi" panose="02010401010101010101" pitchFamily="2" charset="-79"/>
                <a:cs typeface="Guttman Hatzvi" panose="02010401010101010101" pitchFamily="2" charset="-79"/>
              </a:rPr>
              <a:t> </a:t>
            </a:r>
            <a:r>
              <a:rPr lang="he-IL" sz="2400" dirty="0">
                <a:solidFill>
                  <a:srgbClr val="277D60"/>
                </a:solidFill>
                <a:latin typeface="Guttman Hatzvi" panose="02010401010101010101" pitchFamily="2" charset="-79"/>
                <a:cs typeface="Guttman Hatzvi" panose="02010401010101010101" pitchFamily="2" charset="-79"/>
              </a:rPr>
              <a:t>מֵעֵבֶר </a:t>
            </a:r>
            <a:r>
              <a:rPr lang="he-IL" sz="2400" dirty="0" smtClean="0">
                <a:solidFill>
                  <a:srgbClr val="277D60"/>
                </a:solidFill>
                <a:latin typeface="Guttman Hatzvi" panose="02010401010101010101" pitchFamily="2" charset="-79"/>
                <a:cs typeface="Guttman Hatzvi" panose="02010401010101010101" pitchFamily="2" charset="-79"/>
              </a:rPr>
              <a:t>לַיָּם,</a:t>
            </a:r>
          </a:p>
          <a:p>
            <a:pPr>
              <a:lnSpc>
                <a:spcPct val="150000"/>
              </a:lnSpc>
            </a:pP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שׁוֹרֵק </a:t>
            </a: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שׁוּרוּק </a:t>
            </a: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לַשֻּׁתָּף הָאָהוּב</a:t>
            </a: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a:t>
            </a: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 </a:t>
            </a:r>
            <a:r>
              <a:rPr lang="he-IL" sz="2800" b="1" dirty="0">
                <a:latin typeface="Guttman Hatzvi" panose="02010401010101010101" pitchFamily="2" charset="-79"/>
                <a:cs typeface="Guttman Hatzvi" panose="02010401010101010101" pitchFamily="2" charset="-79"/>
              </a:rPr>
              <a:t/>
            </a:r>
            <a:br>
              <a:rPr lang="he-IL" sz="2800" b="1" dirty="0">
                <a:latin typeface="Guttman Hatzvi" panose="02010401010101010101" pitchFamily="2" charset="-79"/>
                <a:cs typeface="Guttman Hatzvi" panose="02010401010101010101" pitchFamily="2" charset="-79"/>
              </a:rPr>
            </a:br>
            <a:r>
              <a:rPr lang="he-IL" sz="2800" b="1" dirty="0">
                <a:solidFill>
                  <a:srgbClr val="277D60"/>
                </a:solidFill>
                <a:latin typeface="Guttman Hatzvi" panose="02010401010101010101" pitchFamily="2" charset="-79"/>
                <a:cs typeface="Guttman Hatzvi" panose="02010401010101010101" pitchFamily="2" charset="-79"/>
              </a:rPr>
              <a:t>שָׁם </a:t>
            </a:r>
            <a:r>
              <a:rPr lang="he-IL" sz="2800" b="1" dirty="0" smtClean="0">
                <a:solidFill>
                  <a:srgbClr val="277D60"/>
                </a:solidFill>
                <a:latin typeface="Guttman Hatzvi" panose="02010401010101010101" pitchFamily="2" charset="-79"/>
                <a:cs typeface="Guttman Hatzvi" panose="02010401010101010101" pitchFamily="2" charset="-79"/>
              </a:rPr>
              <a:t>בְּאוּלָם </a:t>
            </a:r>
            <a:r>
              <a:rPr lang="he-IL" sz="2800" b="1" dirty="0">
                <a:solidFill>
                  <a:srgbClr val="277D60"/>
                </a:solidFill>
                <a:latin typeface="Guttman Hatzvi" panose="02010401010101010101" pitchFamily="2" charset="-79"/>
                <a:cs typeface="Guttman Hatzvi" panose="02010401010101010101" pitchFamily="2" charset="-79"/>
              </a:rPr>
              <a:t>- מוּל כֻּלָּם</a:t>
            </a:r>
            <a:r>
              <a:rPr lang="he-IL" sz="2400" dirty="0">
                <a:solidFill>
                  <a:srgbClr val="277D60"/>
                </a:solidFill>
                <a:latin typeface="Guttman Hatzvi" panose="02010401010101010101" pitchFamily="2" charset="-79"/>
                <a:cs typeface="Guttman Hatzvi" panose="02010401010101010101" pitchFamily="2" charset="-79"/>
              </a:rPr>
              <a:t> </a:t>
            </a:r>
            <a:r>
              <a:rPr lang="he-IL" sz="2400" dirty="0" smtClean="0">
                <a:solidFill>
                  <a:srgbClr val="277D60"/>
                </a:solidFill>
                <a:latin typeface="Guttman Hatzvi" panose="02010401010101010101" pitchFamily="2" charset="-79"/>
                <a:cs typeface="Guttman Hatzvi" panose="02010401010101010101" pitchFamily="2" charset="-79"/>
              </a:rPr>
              <a:t>מֵעֵבֶר </a:t>
            </a:r>
            <a:r>
              <a:rPr lang="he-IL" sz="2800" b="1" dirty="0" smtClean="0">
                <a:solidFill>
                  <a:srgbClr val="277D60"/>
                </a:solidFill>
                <a:latin typeface="Guttman Hatzvi" panose="02010401010101010101" pitchFamily="2" charset="-79"/>
                <a:cs typeface="Guttman Hatzvi" panose="02010401010101010101" pitchFamily="2" charset="-79"/>
              </a:rPr>
              <a:t>לַיָּם,</a:t>
            </a:r>
            <a:r>
              <a:rPr lang="he-IL" sz="2400" dirty="0">
                <a:solidFill>
                  <a:srgbClr val="277D60"/>
                </a:solidFill>
                <a:latin typeface="Guttman Hatzvi" panose="02010401010101010101" pitchFamily="2" charset="-79"/>
                <a:cs typeface="Guttman Hatzvi" panose="02010401010101010101" pitchFamily="2" charset="-79"/>
              </a:rPr>
              <a:t/>
            </a:r>
            <a:br>
              <a:rPr lang="he-IL" sz="2400" dirty="0">
                <a:solidFill>
                  <a:srgbClr val="277D60"/>
                </a:solidFill>
                <a:latin typeface="Guttman Hatzvi" panose="02010401010101010101" pitchFamily="2" charset="-79"/>
                <a:cs typeface="Guttman Hatzvi" panose="02010401010101010101" pitchFamily="2" charset="-79"/>
              </a:rPr>
            </a:br>
            <a:r>
              <a:rPr lang="he-IL" sz="2400" dirty="0">
                <a:solidFill>
                  <a:srgbClr val="277D60"/>
                </a:solidFill>
                <a:latin typeface="Guttman Hatzvi" panose="02010401010101010101" pitchFamily="2" charset="-79"/>
                <a:cs typeface="Guttman Hatzvi" panose="02010401010101010101" pitchFamily="2" charset="-79"/>
              </a:rPr>
              <a:t>נִנְשֹׁף </a:t>
            </a:r>
            <a:r>
              <a:rPr lang="he-IL" sz="2800" b="1" dirty="0">
                <a:solidFill>
                  <a:srgbClr val="277D60"/>
                </a:solidFill>
                <a:latin typeface="Guttman Hatzvi" panose="02010401010101010101" pitchFamily="2" charset="-79"/>
                <a:cs typeface="Guttman Hatzvi" panose="02010401010101010101" pitchFamily="2" charset="-79"/>
              </a:rPr>
              <a:t>יַחְדָּו </a:t>
            </a:r>
            <a:r>
              <a:rPr lang="he-IL" sz="2800" b="1" dirty="0" smtClean="0">
                <a:solidFill>
                  <a:srgbClr val="277D60"/>
                </a:solidFill>
                <a:latin typeface="Guttman Hatzvi" panose="02010401010101010101" pitchFamily="2" charset="-79"/>
                <a:cs typeface="Guttman Hatzvi" panose="02010401010101010101" pitchFamily="2" charset="-79"/>
              </a:rPr>
              <a:t>בְּאַבּוּב.</a:t>
            </a:r>
          </a:p>
          <a:p>
            <a:endParaRPr lang="he-IL" sz="2400" dirty="0">
              <a:solidFill>
                <a:schemeClr val="tx1">
                  <a:lumMod val="75000"/>
                  <a:lumOff val="25000"/>
                </a:schemeClr>
              </a:solidFill>
              <a:latin typeface="Guttman Hatzvi" panose="02010401010101010101" pitchFamily="2" charset="-79"/>
              <a:cs typeface="Guttman Hatzvi" panose="02010401010101010101" pitchFamily="2" charset="-79"/>
            </a:endParaRPr>
          </a:p>
          <a:p>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קֻבּוּץ</a:t>
            </a:r>
            <a:r>
              <a:rPr lang="he-IL" sz="2800" dirty="0">
                <a:solidFill>
                  <a:schemeClr val="tx1">
                    <a:lumMod val="75000"/>
                    <a:lumOff val="25000"/>
                  </a:schemeClr>
                </a:solidFill>
                <a:latin typeface="Guttman Hatzvi" panose="02010401010101010101" pitchFamily="2" charset="-79"/>
                <a:cs typeface="Guttman Hatzvi" panose="02010401010101010101" pitchFamily="2" charset="-79"/>
              </a:rPr>
              <a:t> </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חוֹשֵׁב </a:t>
            </a:r>
            <a:r>
              <a:rPr lang="he-IL" sz="2400" dirty="0" err="1">
                <a:solidFill>
                  <a:schemeClr val="tx1">
                    <a:lumMod val="75000"/>
                    <a:lumOff val="25000"/>
                  </a:schemeClr>
                </a:solidFill>
                <a:latin typeface="Guttman Hatzvi" panose="02010401010101010101" pitchFamily="2" charset="-79"/>
                <a:cs typeface="Guttman Hatzvi" panose="02010401010101010101" pitchFamily="2" charset="-79"/>
              </a:rPr>
              <a:t>וּמִתְיַשֵּׁב</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 </a:t>
            </a: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עַל שֻׁלְחָן</a:t>
            </a: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a:t>
            </a:r>
            <a:endParaRPr lang="he-IL" sz="2800" b="1" dirty="0">
              <a:solidFill>
                <a:schemeClr val="tx1">
                  <a:lumMod val="75000"/>
                  <a:lumOff val="25000"/>
                </a:schemeClr>
              </a:solidFill>
              <a:latin typeface="Guttman Hatzvi" panose="02010401010101010101" pitchFamily="2" charset="-79"/>
              <a:cs typeface="Guttman Hatzvi" panose="02010401010101010101" pitchFamily="2" charset="-79"/>
            </a:endParaRPr>
          </a:p>
          <a:p>
            <a:pPr>
              <a:lnSpc>
                <a:spcPct val="150000"/>
              </a:lnSpc>
            </a:pPr>
            <a:r>
              <a:rPr lang="he-IL" sz="2800" b="1" dirty="0">
                <a:solidFill>
                  <a:srgbClr val="FF3300"/>
                </a:solidFill>
                <a:latin typeface="Guttman Hatzvi" panose="02010401010101010101" pitchFamily="2" charset="-79"/>
                <a:cs typeface="Guttman Hatzvi" panose="02010401010101010101" pitchFamily="2" charset="-79"/>
              </a:rPr>
              <a:t>הוֹפָעָה מוּל כֻּלָּ</a:t>
            </a:r>
            <a:r>
              <a:rPr lang="he-IL" sz="2800" dirty="0">
                <a:solidFill>
                  <a:srgbClr val="FF3300"/>
                </a:solidFill>
                <a:latin typeface="Guttman Hatzvi" panose="02010401010101010101" pitchFamily="2" charset="-79"/>
                <a:cs typeface="Guttman Hatzvi" panose="02010401010101010101" pitchFamily="2" charset="-79"/>
              </a:rPr>
              <a:t>ם</a:t>
            </a:r>
            <a:r>
              <a:rPr lang="he-IL" sz="2400" dirty="0">
                <a:solidFill>
                  <a:srgbClr val="FF3300"/>
                </a:solidFill>
                <a:latin typeface="Guttman Hatzvi" panose="02010401010101010101" pitchFamily="2" charset="-79"/>
                <a:cs typeface="Guttman Hatzvi" panose="02010401010101010101" pitchFamily="2" charset="-79"/>
              </a:rPr>
              <a:t> זֶה </a:t>
            </a:r>
            <a:r>
              <a:rPr lang="he-IL" sz="2800" b="1" dirty="0">
                <a:solidFill>
                  <a:srgbClr val="FF3300"/>
                </a:solidFill>
                <a:latin typeface="Guttman Hatzvi" panose="02010401010101010101" pitchFamily="2" charset="-79"/>
                <a:cs typeface="Guttman Hatzvi" panose="02010401010101010101" pitchFamily="2" charset="-79"/>
              </a:rPr>
              <a:t>מְצֻיָּן!</a:t>
            </a:r>
            <a:r>
              <a:rPr lang="he-IL" sz="2400" dirty="0">
                <a:solidFill>
                  <a:srgbClr val="FF3300"/>
                </a:solidFill>
                <a:latin typeface="Guttman Hatzvi" panose="02010401010101010101" pitchFamily="2" charset="-79"/>
                <a:cs typeface="Guttman Hatzvi" panose="02010401010101010101" pitchFamily="2" charset="-79"/>
              </a:rPr>
              <a:t/>
            </a:r>
            <a:br>
              <a:rPr lang="he-IL" sz="2400" dirty="0">
                <a:solidFill>
                  <a:srgbClr val="FF3300"/>
                </a:solidFill>
                <a:latin typeface="Guttman Hatzvi" panose="02010401010101010101" pitchFamily="2" charset="-79"/>
                <a:cs typeface="Guttman Hatzvi" panose="02010401010101010101" pitchFamily="2" charset="-79"/>
              </a:rPr>
            </a:br>
            <a:r>
              <a:rPr lang="he-IL" sz="2400" dirty="0">
                <a:solidFill>
                  <a:srgbClr val="FF3300"/>
                </a:solidFill>
                <a:latin typeface="Guttman Hatzvi" panose="02010401010101010101" pitchFamily="2" charset="-79"/>
                <a:cs typeface="Guttman Hatzvi" panose="02010401010101010101" pitchFamily="2" charset="-79"/>
              </a:rPr>
              <a:t>אֲנִי דּוֹרֵשׁ לְתוֹפֵף, לְהַקִּישׁ </a:t>
            </a:r>
            <a:r>
              <a:rPr lang="he-IL" sz="2400" dirty="0" err="1" smtClean="0">
                <a:solidFill>
                  <a:srgbClr val="FF3300"/>
                </a:solidFill>
                <a:latin typeface="Guttman Hatzvi" panose="02010401010101010101" pitchFamily="2" charset="-79"/>
                <a:cs typeface="Guttman Hatzvi" panose="02010401010101010101" pitchFamily="2" charset="-79"/>
              </a:rPr>
              <a:t>בְּתֻפִּים</a:t>
            </a:r>
            <a:r>
              <a:rPr lang="he-IL" sz="2400" dirty="0" smtClean="0">
                <a:solidFill>
                  <a:srgbClr val="FF3300"/>
                </a:solidFill>
                <a:latin typeface="Guttman Hatzvi" panose="02010401010101010101" pitchFamily="2" charset="-79"/>
                <a:cs typeface="Guttman Hatzvi" panose="02010401010101010101" pitchFamily="2" charset="-79"/>
              </a:rPr>
              <a:t>,</a:t>
            </a:r>
          </a:p>
          <a:p>
            <a:endParaRPr lang="he-IL" sz="2400" b="1" dirty="0">
              <a:solidFill>
                <a:srgbClr val="FF3300"/>
              </a:solidFill>
              <a:latin typeface="Guttman Hatzvi" panose="02010401010101010101" pitchFamily="2" charset="-79"/>
              <a:cs typeface="Guttman Hatzvi" panose="02010401010101010101" pitchFamily="2" charset="-79"/>
            </a:endParaRPr>
          </a:p>
          <a:p>
            <a:r>
              <a:rPr lang="he-IL" sz="2800" b="1" dirty="0" smtClean="0">
                <a:solidFill>
                  <a:srgbClr val="FF3300"/>
                </a:solidFill>
                <a:latin typeface="Guttman Hatzvi" panose="02010401010101010101" pitchFamily="2" charset="-79"/>
                <a:cs typeface="Guttman Hatzvi" panose="02010401010101010101" pitchFamily="2" charset="-79"/>
              </a:rPr>
              <a:t>הָאוּלָם</a:t>
            </a:r>
            <a:r>
              <a:rPr lang="he-IL" sz="2400" dirty="0" smtClean="0">
                <a:solidFill>
                  <a:srgbClr val="FF3300"/>
                </a:solidFill>
                <a:latin typeface="Guttman Hatzvi" panose="02010401010101010101" pitchFamily="2" charset="-79"/>
                <a:cs typeface="Guttman Hatzvi" panose="02010401010101010101" pitchFamily="2" charset="-79"/>
              </a:rPr>
              <a:t> </a:t>
            </a:r>
            <a:r>
              <a:rPr lang="he-IL" sz="2400" dirty="0">
                <a:solidFill>
                  <a:srgbClr val="FF3300"/>
                </a:solidFill>
                <a:latin typeface="Guttman Hatzvi" panose="02010401010101010101" pitchFamily="2" charset="-79"/>
                <a:cs typeface="Guttman Hatzvi" panose="02010401010101010101" pitchFamily="2" charset="-79"/>
              </a:rPr>
              <a:t>יִתְמַלֵּא </a:t>
            </a:r>
          </a:p>
          <a:p>
            <a:pPr lvl="0">
              <a:lnSpc>
                <a:spcPct val="150000"/>
              </a:lnSpc>
            </a:pPr>
            <a:r>
              <a:rPr lang="he-IL" sz="2400" dirty="0">
                <a:solidFill>
                  <a:srgbClr val="FF3300"/>
                </a:solidFill>
                <a:latin typeface="Guttman Hatzvi" panose="02010401010101010101" pitchFamily="2" charset="-79"/>
                <a:cs typeface="Guttman Hatzvi" panose="02010401010101010101" pitchFamily="2" charset="-79"/>
              </a:rPr>
              <a:t>בִּצְלִילִים מֻפְלָאִים.</a:t>
            </a:r>
            <a:endParaRPr lang="en-US" sz="2400" dirty="0">
              <a:solidFill>
                <a:srgbClr val="FF3300"/>
              </a:solidFill>
              <a:cs typeface="Guttman Hatzvi" panose="02010401010101010101" pitchFamily="2" charset="-79"/>
            </a:endParaRPr>
          </a:p>
          <a:p>
            <a:pPr>
              <a:lnSpc>
                <a:spcPct val="150000"/>
              </a:lnSpc>
            </a:pPr>
            <a:endParaRPr lang="he-IL" sz="2400" dirty="0" smtClean="0">
              <a:solidFill>
                <a:srgbClr val="FF3300"/>
              </a:solidFill>
              <a:latin typeface="Guttman Hatzvi" panose="02010401010101010101" pitchFamily="2" charset="-79"/>
              <a:cs typeface="Guttman Hatzvi" panose="02010401010101010101" pitchFamily="2" charset="-79"/>
            </a:endParaRPr>
          </a:p>
        </p:txBody>
      </p:sp>
      <p:sp>
        <p:nvSpPr>
          <p:cNvPr id="2" name="מלבן 1"/>
          <p:cNvSpPr/>
          <p:nvPr/>
        </p:nvSpPr>
        <p:spPr>
          <a:xfrm>
            <a:off x="3140968" y="5436097"/>
            <a:ext cx="2808312" cy="830997"/>
          </a:xfrm>
          <a:prstGeom prst="rect">
            <a:avLst/>
          </a:prstGeom>
        </p:spPr>
        <p:txBody>
          <a:bodyPr wrap="square">
            <a:spAutoFit/>
          </a:bodyPr>
          <a:lstStyle/>
          <a:p>
            <a:pPr lvl="0"/>
            <a:r>
              <a:rPr lang="he-IL" sz="2400" dirty="0">
                <a:solidFill>
                  <a:srgbClr val="FF3300"/>
                </a:solidFill>
                <a:latin typeface="Guttman Hatzvi" panose="02010401010101010101" pitchFamily="2" charset="-79"/>
                <a:cs typeface="Guttman Hatzvi" panose="02010401010101010101" pitchFamily="2" charset="-79"/>
              </a:rPr>
              <a:t/>
            </a:r>
            <a:br>
              <a:rPr lang="he-IL" sz="2400" dirty="0">
                <a:solidFill>
                  <a:srgbClr val="FF3300"/>
                </a:solidFill>
                <a:latin typeface="Guttman Hatzvi" panose="02010401010101010101" pitchFamily="2" charset="-79"/>
                <a:cs typeface="Guttman Hatzvi" panose="02010401010101010101" pitchFamily="2" charset="-79"/>
              </a:rPr>
            </a:br>
            <a:endParaRPr lang="en-US" sz="2400" dirty="0">
              <a:solidFill>
                <a:srgbClr val="FF3300"/>
              </a:solidFill>
              <a:cs typeface="Guttman Hatzvi" panose="02010401010101010101" pitchFamily="2" charset="-79"/>
            </a:endParaRPr>
          </a:p>
        </p:txBody>
      </p:sp>
      <p:pic>
        <p:nvPicPr>
          <p:cNvPr id="8" name="תמונה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262" y="5851595"/>
            <a:ext cx="2795724" cy="3096000"/>
          </a:xfrm>
          <a:prstGeom prst="rect">
            <a:avLst/>
          </a:prstGeom>
        </p:spPr>
      </p:pic>
      <p:pic>
        <p:nvPicPr>
          <p:cNvPr id="6" name="תמונה 5"/>
          <p:cNvPicPr>
            <a:picLocks noChangeAspect="1"/>
          </p:cNvPicPr>
          <p:nvPr/>
        </p:nvPicPr>
        <p:blipFill>
          <a:blip r:embed="rId3">
            <a:duotone>
              <a:schemeClr val="accent1">
                <a:shade val="45000"/>
                <a:satMod val="135000"/>
              </a:schemeClr>
              <a:prstClr val="white"/>
            </a:duotone>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tretch>
            <a:fillRect/>
          </a:stretch>
        </p:blipFill>
        <p:spPr>
          <a:xfrm>
            <a:off x="5642646" y="8451997"/>
            <a:ext cx="591691" cy="566513"/>
          </a:xfrm>
          <a:prstGeom prst="rect">
            <a:avLst/>
          </a:prstGeom>
        </p:spPr>
      </p:pic>
    </p:spTree>
    <p:extLst>
      <p:ext uri="{BB962C8B-B14F-4D97-AF65-F5344CB8AC3E}">
        <p14:creationId xmlns:p14="http://schemas.microsoft.com/office/powerpoint/2010/main" val="3994573968"/>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מציין מיקום של מספר שקופית 3"/>
          <p:cNvSpPr>
            <a:spLocks noGrp="1"/>
          </p:cNvSpPr>
          <p:nvPr>
            <p:ph type="sldNum" sz="quarter" idx="12"/>
          </p:nvPr>
        </p:nvSpPr>
        <p:spPr>
          <a:xfrm>
            <a:off x="332656" y="8460433"/>
            <a:ext cx="1600200" cy="486833"/>
          </a:xfrm>
        </p:spPr>
        <p:txBody>
          <a:bodyPr/>
          <a:lstStyle/>
          <a:p>
            <a:fld id="{C60840D6-4A80-4F4C-92AD-B99FC8A0C370}" type="slidenum">
              <a:rPr lang="he-IL" smtClean="0"/>
              <a:t>71</a:t>
            </a:fld>
            <a:endParaRPr lang="he-IL" dirty="0"/>
          </a:p>
        </p:txBody>
      </p:sp>
      <p:sp>
        <p:nvSpPr>
          <p:cNvPr id="10" name="TextBox 9"/>
          <p:cNvSpPr txBox="1"/>
          <p:nvPr/>
        </p:nvSpPr>
        <p:spPr>
          <a:xfrm>
            <a:off x="351429" y="755576"/>
            <a:ext cx="3926139" cy="4616648"/>
          </a:xfrm>
          <a:prstGeom prst="rect">
            <a:avLst/>
          </a:prstGeom>
          <a:noFill/>
        </p:spPr>
        <p:txBody>
          <a:bodyPr wrap="none" rtlCol="1">
            <a:spAutoFit/>
          </a:bodyPr>
          <a:lstStyle/>
          <a:p>
            <a:pPr>
              <a:lnSpc>
                <a:spcPct val="150000"/>
              </a:lnSpc>
            </a:pPr>
            <a:r>
              <a:rPr lang="he-IL" sz="2400" dirty="0">
                <a:latin typeface="Guttman Hatzvi" panose="02010401010101010101" pitchFamily="2" charset="-79"/>
                <a:cs typeface="Guttman Hatzvi" panose="02010401010101010101" pitchFamily="2" charset="-79"/>
              </a:rPr>
              <a:t>ה</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ַקּוֹנְצֵרְט </a:t>
            </a: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מְשֻׁבָּח, </a:t>
            </a:r>
            <a:endParaRPr lang="he-IL" sz="2800" b="1" dirty="0">
              <a:solidFill>
                <a:schemeClr val="tx1">
                  <a:lumMod val="75000"/>
                  <a:lumOff val="25000"/>
                </a:schemeClr>
              </a:solidFill>
              <a:latin typeface="Guttman Hatzvi" panose="02010401010101010101" pitchFamily="2" charset="-79"/>
              <a:cs typeface="Guttman Hatzvi" panose="02010401010101010101" pitchFamily="2" charset="-79"/>
            </a:endParaRPr>
          </a:p>
          <a:p>
            <a:pPr>
              <a:lnSpc>
                <a:spcPct val="150000"/>
              </a:lnSpc>
            </a:pP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קֻבּוּץ </a:t>
            </a:r>
            <a:r>
              <a:rPr lang="he-IL" sz="2800" b="1" dirty="0" err="1" smtClean="0">
                <a:solidFill>
                  <a:schemeClr val="tx1">
                    <a:lumMod val="75000"/>
                    <a:lumOff val="25000"/>
                  </a:schemeClr>
                </a:solidFill>
                <a:latin typeface="Guttman Hatzvi" panose="02010401010101010101" pitchFamily="2" charset="-79"/>
                <a:cs typeface="Guttman Hatzvi" panose="02010401010101010101" pitchFamily="2" charset="-79"/>
              </a:rPr>
              <a:t>מְחֻיָּך</a:t>
            </a: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a:t>
            </a: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
            </a:r>
            <a:br>
              <a:rPr lang="he-IL" sz="2400" dirty="0">
                <a:solidFill>
                  <a:schemeClr val="tx1">
                    <a:lumMod val="75000"/>
                    <a:lumOff val="25000"/>
                  </a:schemeClr>
                </a:solidFill>
                <a:latin typeface="Guttman Hatzvi" panose="02010401010101010101" pitchFamily="2" charset="-79"/>
                <a:cs typeface="Guttman Hatzvi" panose="02010401010101010101" pitchFamily="2" charset="-79"/>
              </a:rPr>
            </a:b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מְאֻשָׁר, מְקֻשָּׁט </a:t>
            </a: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וּמְצֻחְצָח</a:t>
            </a:r>
            <a:r>
              <a:rPr lang="en-US" sz="2800" b="1" dirty="0" smtClean="0">
                <a:solidFill>
                  <a:schemeClr val="tx1">
                    <a:lumMod val="75000"/>
                    <a:lumOff val="25000"/>
                  </a:schemeClr>
                </a:solidFill>
                <a:latin typeface="Guttman Hatzvi" panose="02010401010101010101" pitchFamily="2" charset="-79"/>
                <a:cs typeface="Guttman Hatzvi" panose="02010401010101010101" pitchFamily="2" charset="-79"/>
              </a:rPr>
              <a:t>;</a:t>
            </a: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
            </a:r>
            <a:b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b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הוּא קָד</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 קִדָּה </a:t>
            </a: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לַקָּהָל, </a:t>
            </a:r>
            <a:endPar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endParaRPr>
          </a:p>
          <a:p>
            <a:pPr>
              <a:lnSpc>
                <a:spcPct val="150000"/>
              </a:lnSpc>
            </a:pP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מוֹשִׁיט </a:t>
            </a: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יָד לְשׁוּרוּק </a:t>
            </a: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
            </a:r>
            <a:b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b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שֶׁקּוֹפֵץ וְנוֹתֵן לוֹ חִבּוּק</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a:t>
            </a:r>
            <a:endParaRPr lang="he-IL" sz="2000" dirty="0" smtClean="0">
              <a:solidFill>
                <a:schemeClr val="tx1">
                  <a:lumMod val="75000"/>
                  <a:lumOff val="25000"/>
                </a:schemeClr>
              </a:solidFill>
              <a:latin typeface="Guttman Hatzvi" panose="02010401010101010101" pitchFamily="2" charset="-79"/>
              <a:cs typeface="Guttman Hatzvi" panose="02010401010101010101" pitchFamily="2" charset="-79"/>
            </a:endParaRPr>
          </a:p>
          <a:p>
            <a:pPr lvl="0">
              <a:lnSpc>
                <a:spcPct val="200000"/>
              </a:lnSpc>
            </a:pPr>
            <a:endParaRPr lang="he-IL" sz="2400" dirty="0">
              <a:solidFill>
                <a:schemeClr val="tx1">
                  <a:lumMod val="75000"/>
                  <a:lumOff val="25000"/>
                </a:schemeClr>
              </a:solidFill>
              <a:latin typeface="Guttman Hatzvi" panose="02010401010101010101" pitchFamily="2" charset="-79"/>
              <a:cs typeface="Guttman Hatzvi" panose="02010401010101010101" pitchFamily="2" charset="-79"/>
            </a:endParaRPr>
          </a:p>
        </p:txBody>
      </p:sp>
      <p:sp>
        <p:nvSpPr>
          <p:cNvPr id="11" name="מלבן 10"/>
          <p:cNvSpPr/>
          <p:nvPr/>
        </p:nvSpPr>
        <p:spPr>
          <a:xfrm>
            <a:off x="461574" y="4772925"/>
            <a:ext cx="3824677" cy="2031325"/>
          </a:xfrm>
          <a:prstGeom prst="rect">
            <a:avLst/>
          </a:prstGeom>
        </p:spPr>
        <p:txBody>
          <a:bodyPr wrap="square">
            <a:spAutoFit/>
          </a:bodyPr>
          <a:lstStyle/>
          <a:p>
            <a:pPr lvl="0">
              <a:lnSpc>
                <a:spcPct val="150000"/>
              </a:lnSpc>
            </a:pPr>
            <a:r>
              <a:rPr lang="he-IL" sz="2800" b="1" dirty="0" err="1">
                <a:solidFill>
                  <a:prstClr val="black">
                    <a:lumMod val="75000"/>
                    <a:lumOff val="25000"/>
                  </a:prstClr>
                </a:solidFill>
                <a:latin typeface="Guttman Hatzvi" panose="02010401010101010101" pitchFamily="2" charset="-79"/>
                <a:cs typeface="Guttman Hatzvi" panose="02010401010101010101" pitchFamily="2" charset="-79"/>
              </a:rPr>
              <a:t>שׁוּרוּקֻבּוּץ</a:t>
            </a:r>
            <a:r>
              <a:rPr lang="en-US" sz="2800" b="1" dirty="0">
                <a:solidFill>
                  <a:prstClr val="black">
                    <a:lumMod val="75000"/>
                    <a:lumOff val="25000"/>
                  </a:prstClr>
                </a:solidFill>
                <a:cs typeface="Guttman Hatzvi" panose="02010401010101010101" pitchFamily="2" charset="-79"/>
              </a:rPr>
              <a:t>  </a:t>
            </a:r>
            <a:r>
              <a:rPr lang="he-IL" sz="2800" b="1" dirty="0" err="1">
                <a:solidFill>
                  <a:prstClr val="black">
                    <a:lumMod val="75000"/>
                    <a:lumOff val="25000"/>
                  </a:prstClr>
                </a:solidFill>
                <a:latin typeface="Guttman Hatzvi" panose="02010401010101010101" pitchFamily="2" charset="-79"/>
                <a:cs typeface="Guttman Hatzvi" panose="02010401010101010101" pitchFamily="2" charset="-79"/>
              </a:rPr>
              <a:t>שׁוּרוּקֻבּוּץ</a:t>
            </a:r>
            <a:r>
              <a:rPr lang="en-US" sz="2800" b="1" dirty="0">
                <a:solidFill>
                  <a:prstClr val="black">
                    <a:lumMod val="75000"/>
                    <a:lumOff val="25000"/>
                  </a:prstClr>
                </a:solidFill>
                <a:cs typeface="Guttman Hatzvi" panose="02010401010101010101" pitchFamily="2" charset="-79"/>
              </a:rPr>
              <a:t>  </a:t>
            </a:r>
            <a:r>
              <a:rPr lang="he-IL" sz="2800" b="1" dirty="0">
                <a:solidFill>
                  <a:prstClr val="black">
                    <a:lumMod val="75000"/>
                    <a:lumOff val="25000"/>
                  </a:prstClr>
                </a:solidFill>
                <a:latin typeface="Guttman Hatzvi" panose="02010401010101010101" pitchFamily="2" charset="-79"/>
                <a:cs typeface="Guttman Hatzvi" panose="02010401010101010101" pitchFamily="2" charset="-79"/>
              </a:rPr>
              <a:t/>
            </a:r>
            <a:br>
              <a:rPr lang="he-IL" sz="2800" b="1" dirty="0">
                <a:solidFill>
                  <a:prstClr val="black">
                    <a:lumMod val="75000"/>
                    <a:lumOff val="25000"/>
                  </a:prstClr>
                </a:solidFill>
                <a:latin typeface="Guttman Hatzvi" panose="02010401010101010101" pitchFamily="2" charset="-79"/>
                <a:cs typeface="Guttman Hatzvi" panose="02010401010101010101" pitchFamily="2" charset="-79"/>
              </a:rPr>
            </a:br>
            <a:r>
              <a:rPr lang="he-IL" sz="2800" b="1" dirty="0">
                <a:solidFill>
                  <a:prstClr val="black">
                    <a:lumMod val="75000"/>
                    <a:lumOff val="25000"/>
                  </a:prstClr>
                </a:solidFill>
                <a:latin typeface="Guttman Hatzvi" panose="02010401010101010101" pitchFamily="2" charset="-79"/>
                <a:cs typeface="Guttman Hatzvi" panose="02010401010101010101" pitchFamily="2" charset="-79"/>
              </a:rPr>
              <a:t>רָצִים יַחְדָּו </a:t>
            </a:r>
            <a:r>
              <a:rPr lang="he-IL" sz="2800" b="1" dirty="0" err="1">
                <a:solidFill>
                  <a:prstClr val="black">
                    <a:lumMod val="75000"/>
                    <a:lumOff val="25000"/>
                  </a:prstClr>
                </a:solidFill>
                <a:latin typeface="Guttman Hatzvi" panose="02010401010101010101" pitchFamily="2" charset="-79"/>
                <a:cs typeface="Guttman Hatzvi" panose="02010401010101010101" pitchFamily="2" charset="-79"/>
              </a:rPr>
              <a:t>עַכְשָׁו</a:t>
            </a:r>
            <a:r>
              <a:rPr lang="he-IL" sz="2800" b="1" dirty="0">
                <a:solidFill>
                  <a:prstClr val="black">
                    <a:lumMod val="75000"/>
                    <a:lumOff val="25000"/>
                  </a:prstClr>
                </a:solidFill>
                <a:latin typeface="Guttman Hatzvi" panose="02010401010101010101" pitchFamily="2" charset="-79"/>
                <a:cs typeface="Guttman Hatzvi" panose="02010401010101010101" pitchFamily="2" charset="-79"/>
              </a:rPr>
              <a:t> </a:t>
            </a:r>
            <a:r>
              <a:rPr lang="he-IL" sz="2400" dirty="0">
                <a:solidFill>
                  <a:prstClr val="black">
                    <a:lumMod val="75000"/>
                    <a:lumOff val="25000"/>
                  </a:prstClr>
                </a:solidFill>
                <a:latin typeface="Guttman Hatzvi" panose="02010401010101010101" pitchFamily="2" charset="-79"/>
                <a:cs typeface="Guttman Hatzvi" panose="02010401010101010101" pitchFamily="2" charset="-79"/>
              </a:rPr>
              <a:t>לַקִּבּוּץ.</a:t>
            </a:r>
          </a:p>
          <a:p>
            <a:pPr lvl="0">
              <a:lnSpc>
                <a:spcPct val="150000"/>
              </a:lnSpc>
            </a:pPr>
            <a:r>
              <a:rPr lang="he-IL" sz="2800" b="1" dirty="0">
                <a:solidFill>
                  <a:srgbClr val="0070C0"/>
                </a:solidFill>
                <a:latin typeface="Guttman Hatzvi" panose="02010401010101010101" pitchFamily="2" charset="-79"/>
                <a:cs typeface="Guttman Hatzvi" panose="02010401010101010101" pitchFamily="2" charset="-79"/>
              </a:rPr>
              <a:t>נָרוּץ גַּ</a:t>
            </a:r>
            <a:r>
              <a:rPr lang="he-IL" sz="2800" dirty="0">
                <a:solidFill>
                  <a:srgbClr val="0070C0"/>
                </a:solidFill>
                <a:latin typeface="Guttman Hatzvi" panose="02010401010101010101" pitchFamily="2" charset="-79"/>
                <a:cs typeface="Guttman Hatzvi" panose="02010401010101010101" pitchFamily="2" charset="-79"/>
              </a:rPr>
              <a:t>ם</a:t>
            </a:r>
            <a:r>
              <a:rPr lang="en-US" sz="2800" dirty="0">
                <a:solidFill>
                  <a:srgbClr val="0070C0"/>
                </a:solidFill>
                <a:latin typeface="Guttman Hatzvi" panose="02010401010101010101" pitchFamily="2" charset="-79"/>
                <a:cs typeface="Guttman Hatzvi" panose="02010401010101010101" pitchFamily="2" charset="-79"/>
              </a:rPr>
              <a:t> </a:t>
            </a:r>
            <a:r>
              <a:rPr lang="he-IL" sz="2400" dirty="0">
                <a:solidFill>
                  <a:srgbClr val="0070C0"/>
                </a:solidFill>
                <a:latin typeface="Guttman Hatzvi" panose="02010401010101010101" pitchFamily="2" charset="-79"/>
                <a:cs typeface="Guttman Hatzvi" panose="02010401010101010101" pitchFamily="2" charset="-79"/>
              </a:rPr>
              <a:t>/ </a:t>
            </a:r>
            <a:r>
              <a:rPr lang="he-IL" sz="2800" b="1" dirty="0">
                <a:solidFill>
                  <a:srgbClr val="0070C0"/>
                </a:solidFill>
                <a:latin typeface="Guttman Hatzvi" panose="02010401010101010101" pitchFamily="2" charset="-79"/>
                <a:cs typeface="Guttman Hatzvi" panose="02010401010101010101" pitchFamily="2" charset="-79"/>
              </a:rPr>
              <a:t>נָרוּץ </a:t>
            </a:r>
            <a:r>
              <a:rPr lang="he-IL" sz="2400" dirty="0">
                <a:solidFill>
                  <a:srgbClr val="0070C0"/>
                </a:solidFill>
                <a:latin typeface="Guttman Hatzvi" panose="02010401010101010101" pitchFamily="2" charset="-79"/>
                <a:cs typeface="Guttman Hatzvi" panose="02010401010101010101" pitchFamily="2" charset="-79"/>
              </a:rPr>
              <a:t>אִתָּם.</a:t>
            </a:r>
            <a:endParaRPr lang="en-US" sz="2400" dirty="0">
              <a:solidFill>
                <a:srgbClr val="0070C0"/>
              </a:solidFill>
              <a:latin typeface="Guttman Hatzvi" panose="02010401010101010101" pitchFamily="2" charset="-79"/>
              <a:cs typeface="Guttman Hatzvi" panose="02010401010101010101" pitchFamily="2" charset="-79"/>
            </a:endParaRPr>
          </a:p>
        </p:txBody>
      </p:sp>
      <p:pic>
        <p:nvPicPr>
          <p:cNvPr id="9" name="תמונה 8"/>
          <p:cNvPicPr>
            <a:picLocks noChangeAspect="1"/>
          </p:cNvPicPr>
          <p:nvPr/>
        </p:nvPicPr>
        <p:blipFill rotWithShape="1">
          <a:blip r:embed="rId2" cstate="print">
            <a:extLst>
              <a:ext uri="{28A0092B-C50C-407E-A947-70E740481C1C}">
                <a14:useLocalDpi xmlns:a14="http://schemas.microsoft.com/office/drawing/2010/main" val="0"/>
              </a:ext>
            </a:extLst>
          </a:blip>
          <a:srcRect b="2320"/>
          <a:stretch/>
        </p:blipFill>
        <p:spPr>
          <a:xfrm>
            <a:off x="4317083" y="5673198"/>
            <a:ext cx="2297347" cy="3456000"/>
          </a:xfrm>
          <a:prstGeom prst="rect">
            <a:avLst/>
          </a:prstGeom>
        </p:spPr>
      </p:pic>
      <p:pic>
        <p:nvPicPr>
          <p:cNvPr id="8" name="תמונה 7">
            <a:hlinkClick r:id="rId3" action="ppaction://hlinksldjump"/>
          </p:cNvPr>
          <p:cNvPicPr>
            <a:picLocks noChangeAspect="1"/>
          </p:cNvPicPr>
          <p:nvPr/>
        </p:nvPicPr>
        <p:blipFill>
          <a:blip r:embed="rId4">
            <a:extLst>
              <a:ext uri="{BEBA8EAE-BF5A-486C-A8C5-ECC9F3942E4B}">
                <a14:imgProps xmlns:a14="http://schemas.microsoft.com/office/drawing/2010/main">
                  <a14:imgLayer r:embed="rId5">
                    <a14:imgEffect>
                      <a14:saturation sat="400000"/>
                    </a14:imgEffect>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620688" y="8175254"/>
            <a:ext cx="1225195" cy="804605"/>
          </a:xfrm>
          <a:prstGeom prst="rect">
            <a:avLst/>
          </a:prstGeom>
        </p:spPr>
      </p:pic>
      <p:pic>
        <p:nvPicPr>
          <p:cNvPr id="12" name="תמונה 11">
            <a:hlinkClick r:id="rId6" action="ppaction://hlinksldjump"/>
          </p:cNvPr>
          <p:cNvPicPr>
            <a:picLocks noChangeAspect="1"/>
          </p:cNvPicPr>
          <p:nvPr/>
        </p:nvPicPr>
        <p:blipFill>
          <a:blip r:embed="rId7">
            <a:extLst>
              <a:ext uri="{BEBA8EAE-BF5A-486C-A8C5-ECC9F3942E4B}">
                <a14:imgProps xmlns:a14="http://schemas.microsoft.com/office/drawing/2010/main">
                  <a14:imgLayer r:embed="rId8">
                    <a14:imgEffect>
                      <a14:saturation sat="400000"/>
                    </a14:imgEffect>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1926826" y="8167158"/>
            <a:ext cx="1286150" cy="798510"/>
          </a:xfrm>
          <a:prstGeom prst="rect">
            <a:avLst/>
          </a:prstGeom>
        </p:spPr>
      </p:pic>
    </p:spTree>
    <p:extLst>
      <p:ext uri="{BB962C8B-B14F-4D97-AF65-F5344CB8AC3E}">
        <p14:creationId xmlns:p14="http://schemas.microsoft.com/office/powerpoint/2010/main" val="35701621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תמונה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3312" y="2267744"/>
            <a:ext cx="5724000" cy="5724000"/>
          </a:xfrm>
          <a:prstGeom prst="rect">
            <a:avLst/>
          </a:prstGeom>
        </p:spPr>
      </p:pic>
      <p:sp>
        <p:nvSpPr>
          <p:cNvPr id="5" name="מציין מיקום של מספר שקופית 4"/>
          <p:cNvSpPr>
            <a:spLocks noGrp="1"/>
          </p:cNvSpPr>
          <p:nvPr>
            <p:ph type="sldNum" sz="quarter" idx="12"/>
          </p:nvPr>
        </p:nvSpPr>
        <p:spPr>
          <a:xfrm>
            <a:off x="6237312" y="8475136"/>
            <a:ext cx="1600200" cy="486833"/>
          </a:xfrm>
        </p:spPr>
        <p:txBody>
          <a:bodyPr/>
          <a:lstStyle/>
          <a:p>
            <a:fld id="{C60840D6-4A80-4F4C-92AD-B99FC8A0C370}" type="slidenum">
              <a:rPr lang="he-IL" smtClean="0"/>
              <a:t>72</a:t>
            </a:fld>
            <a:endParaRPr lang="he-IL" dirty="0"/>
          </a:p>
        </p:txBody>
      </p:sp>
      <p:sp>
        <p:nvSpPr>
          <p:cNvPr id="20" name="TextBox 19"/>
          <p:cNvSpPr txBox="1"/>
          <p:nvPr/>
        </p:nvSpPr>
        <p:spPr>
          <a:xfrm>
            <a:off x="1846300" y="4139952"/>
            <a:ext cx="2520242" cy="584775"/>
          </a:xfrm>
          <a:prstGeom prst="rect">
            <a:avLst/>
          </a:prstGeom>
          <a:noFill/>
        </p:spPr>
        <p:txBody>
          <a:bodyPr wrap="none" rtlCol="1">
            <a:spAutoFit/>
          </a:bodyPr>
          <a:lstStyle/>
          <a:p>
            <a:r>
              <a:rPr lang="he-IL" sz="3200" dirty="0" smtClean="0">
                <a:solidFill>
                  <a:schemeClr val="accent6">
                    <a:lumMod val="50000"/>
                  </a:schemeClr>
                </a:solidFill>
                <a:latin typeface="Guttman David" panose="02010401010101010101" pitchFamily="2" charset="-79"/>
                <a:cs typeface="Guttman David" panose="02010401010101010101" pitchFamily="2" charset="-79"/>
              </a:rPr>
              <a:t>צֵירֵי</a:t>
            </a:r>
            <a:r>
              <a:rPr lang="en-US" sz="3200" dirty="0" smtClean="0">
                <a:solidFill>
                  <a:schemeClr val="accent6">
                    <a:lumMod val="50000"/>
                  </a:schemeClr>
                </a:solidFill>
                <a:latin typeface="Guttman Hatzvi" panose="02010401010101010101" pitchFamily="2" charset="-79"/>
                <a:cs typeface="Guttman David" panose="02010401010101010101" pitchFamily="2" charset="-79"/>
              </a:rPr>
              <a:t> </a:t>
            </a:r>
            <a:r>
              <a:rPr lang="en-US" sz="3200" dirty="0" smtClean="0">
                <a:solidFill>
                  <a:schemeClr val="accent6">
                    <a:lumMod val="50000"/>
                  </a:schemeClr>
                </a:solidFill>
                <a:latin typeface="Guttman Hatzvi" panose="02010401010101010101" pitchFamily="2" charset="-79"/>
                <a:cs typeface="Guttman David" panose="02010401010101010101" pitchFamily="2" charset="-79"/>
              </a:rPr>
              <a:t>  </a:t>
            </a:r>
            <a:r>
              <a:rPr lang="he-IL" sz="3200" dirty="0" smtClean="0">
                <a:solidFill>
                  <a:srgbClr val="7030A0"/>
                </a:solidFill>
                <a:latin typeface="Guttman David" panose="02010401010101010101" pitchFamily="2" charset="-79"/>
                <a:cs typeface="Guttman David" panose="02010401010101010101" pitchFamily="2" charset="-79"/>
              </a:rPr>
              <a:t>וְסֶגּוֹל</a:t>
            </a:r>
            <a:r>
              <a:rPr lang="he-IL" sz="3200" dirty="0" smtClean="0">
                <a:solidFill>
                  <a:srgbClr val="002060"/>
                </a:solidFill>
                <a:latin typeface="Guttman David" panose="02010401010101010101" pitchFamily="2" charset="-79"/>
                <a:cs typeface="Guttman David" panose="02010401010101010101" pitchFamily="2" charset="-79"/>
              </a:rPr>
              <a:t> </a:t>
            </a:r>
            <a:endParaRPr lang="he-IL" sz="3200" dirty="0">
              <a:solidFill>
                <a:srgbClr val="002060"/>
              </a:solidFill>
              <a:latin typeface="Guttman David" panose="02010401010101010101" pitchFamily="2" charset="-79"/>
              <a:cs typeface="Guttman David" panose="02010401010101010101" pitchFamily="2" charset="-79"/>
            </a:endParaRPr>
          </a:p>
        </p:txBody>
      </p:sp>
      <p:sp>
        <p:nvSpPr>
          <p:cNvPr id="8" name="TextBox 7"/>
          <p:cNvSpPr txBox="1"/>
          <p:nvPr/>
        </p:nvSpPr>
        <p:spPr>
          <a:xfrm>
            <a:off x="2011067" y="1115616"/>
            <a:ext cx="2642069" cy="523220"/>
          </a:xfrm>
          <a:prstGeom prst="rect">
            <a:avLst/>
          </a:prstGeom>
          <a:noFill/>
        </p:spPr>
        <p:txBody>
          <a:bodyPr wrap="none" rtlCol="1">
            <a:spAutoFit/>
          </a:bodyPr>
          <a:lstStyle/>
          <a:p>
            <a:r>
              <a:rPr lang="he-IL" sz="2800" dirty="0">
                <a:latin typeface="Guttman David" panose="02010401010101010101" pitchFamily="2" charset="-79"/>
                <a:cs typeface="Guttman David" panose="02010401010101010101" pitchFamily="2" charset="-79"/>
              </a:rPr>
              <a:t>מַעֲרָכָה </a:t>
            </a:r>
            <a:r>
              <a:rPr lang="he-IL" sz="2800" dirty="0" smtClean="0">
                <a:latin typeface="Guttman David" panose="02010401010101010101" pitchFamily="2" charset="-79"/>
                <a:cs typeface="Guttman David" panose="02010401010101010101" pitchFamily="2" charset="-79"/>
              </a:rPr>
              <a:t>חֲמִישִׁית</a:t>
            </a:r>
            <a:endParaRPr lang="he-IL" sz="2800" dirty="0">
              <a:latin typeface="Guttman David" panose="02010401010101010101" pitchFamily="2" charset="-79"/>
              <a:cs typeface="Guttman David" panose="02010401010101010101" pitchFamily="2" charset="-79"/>
            </a:endParaRPr>
          </a:p>
        </p:txBody>
      </p:sp>
      <p:pic>
        <p:nvPicPr>
          <p:cNvPr id="7" name="תמונה 6"/>
          <p:cNvPicPr>
            <a:picLocks noChangeAspect="1"/>
          </p:cNvPicPr>
          <p:nvPr/>
        </p:nvPicPr>
        <p:blipFill rotWithShape="1">
          <a:blip r:embed="rId3" cstate="print">
            <a:extLst>
              <a:ext uri="{28A0092B-C50C-407E-A947-70E740481C1C}">
                <a14:useLocalDpi xmlns:a14="http://schemas.microsoft.com/office/drawing/2010/main" val="0"/>
              </a:ext>
            </a:extLst>
          </a:blip>
          <a:srcRect r="21162"/>
          <a:stretch/>
        </p:blipFill>
        <p:spPr>
          <a:xfrm flipH="1">
            <a:off x="4839877" y="0"/>
            <a:ext cx="1973499" cy="2376000"/>
          </a:xfrm>
          <a:prstGeom prst="rect">
            <a:avLst/>
          </a:prstGeom>
        </p:spPr>
      </p:pic>
      <p:pic>
        <p:nvPicPr>
          <p:cNvPr id="10" name="תמונה 9"/>
          <p:cNvPicPr>
            <a:picLocks noChangeAspect="1"/>
          </p:cNvPicPr>
          <p:nvPr/>
        </p:nvPicPr>
        <p:blipFill>
          <a:blip r:embed="rId4">
            <a:duotone>
              <a:schemeClr val="accent5">
                <a:shade val="45000"/>
                <a:satMod val="135000"/>
              </a:schemeClr>
              <a:prstClr val="white"/>
            </a:duotone>
            <a:extLst>
              <a:ext uri="{BEBA8EAE-BF5A-486C-A8C5-ECC9F3942E4B}">
                <a14:imgProps xmlns:a14="http://schemas.microsoft.com/office/drawing/2010/main">
                  <a14:imgLayer r:embed="rId5">
                    <a14:imgEffect>
                      <a14:sharpenSoften amount="-50000"/>
                    </a14:imgEffect>
                  </a14:imgLayer>
                </a14:imgProps>
              </a:ext>
              <a:ext uri="{28A0092B-C50C-407E-A947-70E740481C1C}">
                <a14:useLocalDpi xmlns:a14="http://schemas.microsoft.com/office/drawing/2010/main" val="0"/>
              </a:ext>
            </a:extLst>
          </a:blip>
          <a:stretch>
            <a:fillRect/>
          </a:stretch>
        </p:blipFill>
        <p:spPr>
          <a:xfrm>
            <a:off x="5645621" y="8172400"/>
            <a:ext cx="591691" cy="566513"/>
          </a:xfrm>
          <a:prstGeom prst="rect">
            <a:avLst/>
          </a:prstGeom>
        </p:spPr>
      </p:pic>
      <p:grpSp>
        <p:nvGrpSpPr>
          <p:cNvPr id="4" name="קבוצה 3"/>
          <p:cNvGrpSpPr/>
          <p:nvPr/>
        </p:nvGrpSpPr>
        <p:grpSpPr>
          <a:xfrm>
            <a:off x="2420888" y="5004048"/>
            <a:ext cx="1765593" cy="379090"/>
            <a:chOff x="2420888" y="5129744"/>
            <a:chExt cx="1765593" cy="379090"/>
          </a:xfrm>
        </p:grpSpPr>
        <p:grpSp>
          <p:nvGrpSpPr>
            <p:cNvPr id="2" name="קבוצה 1"/>
            <p:cNvGrpSpPr/>
            <p:nvPr/>
          </p:nvGrpSpPr>
          <p:grpSpPr>
            <a:xfrm>
              <a:off x="3750075" y="5148064"/>
              <a:ext cx="436406" cy="158544"/>
              <a:chOff x="1499836" y="975116"/>
              <a:chExt cx="436406" cy="158544"/>
            </a:xfrm>
          </p:grpSpPr>
          <p:sp>
            <p:nvSpPr>
              <p:cNvPr id="11" name="אליפסה 10"/>
              <p:cNvSpPr>
                <a:spLocks noChangeAspect="1"/>
              </p:cNvSpPr>
              <p:nvPr/>
            </p:nvSpPr>
            <p:spPr>
              <a:xfrm rot="157977">
                <a:off x="1499836" y="977965"/>
                <a:ext cx="156755" cy="155695"/>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sz="1000" u="sng" dirty="0">
                  <a:solidFill>
                    <a:srgbClr val="0070C0"/>
                  </a:solidFill>
                </a:endParaRPr>
              </a:p>
            </p:txBody>
          </p:sp>
          <p:sp>
            <p:nvSpPr>
              <p:cNvPr id="12" name="אליפסה 11"/>
              <p:cNvSpPr>
                <a:spLocks noChangeAspect="1"/>
              </p:cNvSpPr>
              <p:nvPr/>
            </p:nvSpPr>
            <p:spPr>
              <a:xfrm rot="157977">
                <a:off x="1779484" y="975116"/>
                <a:ext cx="156758" cy="155702"/>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sz="1000" u="sng" dirty="0">
                  <a:solidFill>
                    <a:srgbClr val="0070C0"/>
                  </a:solidFill>
                </a:endParaRPr>
              </a:p>
            </p:txBody>
          </p:sp>
        </p:grpSp>
        <p:grpSp>
          <p:nvGrpSpPr>
            <p:cNvPr id="3" name="קבוצה 2"/>
            <p:cNvGrpSpPr/>
            <p:nvPr/>
          </p:nvGrpSpPr>
          <p:grpSpPr>
            <a:xfrm>
              <a:off x="2420888" y="5129744"/>
              <a:ext cx="433716" cy="379090"/>
              <a:chOff x="475004" y="970870"/>
              <a:chExt cx="433716" cy="379090"/>
            </a:xfrm>
          </p:grpSpPr>
          <p:sp>
            <p:nvSpPr>
              <p:cNvPr id="15" name="אליפסה 14"/>
              <p:cNvSpPr>
                <a:spLocks noChangeAspect="1"/>
              </p:cNvSpPr>
              <p:nvPr/>
            </p:nvSpPr>
            <p:spPr>
              <a:xfrm rot="157977">
                <a:off x="475004" y="970870"/>
                <a:ext cx="142508" cy="141547"/>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sz="1000" u="sng" dirty="0">
                  <a:solidFill>
                    <a:srgbClr val="7030A0"/>
                  </a:solidFill>
                </a:endParaRPr>
              </a:p>
            </p:txBody>
          </p:sp>
          <p:sp>
            <p:nvSpPr>
              <p:cNvPr id="18" name="אליפסה 17"/>
              <p:cNvSpPr>
                <a:spLocks noChangeAspect="1"/>
              </p:cNvSpPr>
              <p:nvPr/>
            </p:nvSpPr>
            <p:spPr>
              <a:xfrm rot="157977">
                <a:off x="622196" y="1208413"/>
                <a:ext cx="142508" cy="141547"/>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sz="1000" u="sng" dirty="0">
                  <a:solidFill>
                    <a:srgbClr val="7030A0"/>
                  </a:solidFill>
                </a:endParaRPr>
              </a:p>
            </p:txBody>
          </p:sp>
          <p:sp>
            <p:nvSpPr>
              <p:cNvPr id="19" name="אליפסה 18"/>
              <p:cNvSpPr>
                <a:spLocks noChangeAspect="1"/>
              </p:cNvSpPr>
              <p:nvPr/>
            </p:nvSpPr>
            <p:spPr>
              <a:xfrm rot="157977">
                <a:off x="766212" y="970870"/>
                <a:ext cx="142508" cy="141547"/>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sz="1000" u="sng" dirty="0">
                  <a:solidFill>
                    <a:srgbClr val="7030A0"/>
                  </a:solidFill>
                </a:endParaRPr>
              </a:p>
            </p:txBody>
          </p:sp>
        </p:grpSp>
      </p:grpSp>
    </p:spTree>
    <p:extLst>
      <p:ext uri="{BB962C8B-B14F-4D97-AF65-F5344CB8AC3E}">
        <p14:creationId xmlns:p14="http://schemas.microsoft.com/office/powerpoint/2010/main" val="2435621173"/>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Callout"/>
          <p:cNvSpPr/>
          <p:nvPr/>
        </p:nvSpPr>
        <p:spPr>
          <a:xfrm rot="16200000">
            <a:off x="515782" y="-34495"/>
            <a:ext cx="1379479" cy="2017885"/>
          </a:xfrm>
          <a:custGeom>
            <a:avLst/>
            <a:gdLst/>
            <a:ahLst/>
            <a:cxnLst>
              <a:cxn ang="0">
                <a:pos x="wd2" y="hd2"/>
              </a:cxn>
              <a:cxn ang="5400000">
                <a:pos x="wd2" y="hd2"/>
              </a:cxn>
              <a:cxn ang="10800000">
                <a:pos x="wd2" y="hd2"/>
              </a:cxn>
              <a:cxn ang="16200000">
                <a:pos x="wd2" y="hd2"/>
              </a:cxn>
            </a:cxnLst>
            <a:rect l="0" t="0" r="r" b="b"/>
            <a:pathLst>
              <a:path w="21600" h="21600" extrusionOk="0">
                <a:moveTo>
                  <a:pt x="4245" y="0"/>
                </a:moveTo>
                <a:cubicBezTo>
                  <a:pt x="3776" y="0"/>
                  <a:pt x="3396" y="279"/>
                  <a:pt x="3396" y="624"/>
                </a:cubicBezTo>
                <a:lnTo>
                  <a:pt x="3396" y="4994"/>
                </a:lnTo>
                <a:lnTo>
                  <a:pt x="0" y="6241"/>
                </a:lnTo>
                <a:lnTo>
                  <a:pt x="3396" y="7489"/>
                </a:lnTo>
                <a:lnTo>
                  <a:pt x="3396" y="20976"/>
                </a:lnTo>
                <a:cubicBezTo>
                  <a:pt x="3396" y="21321"/>
                  <a:pt x="3776" y="21600"/>
                  <a:pt x="4245" y="21600"/>
                </a:cubicBezTo>
                <a:lnTo>
                  <a:pt x="20751" y="21600"/>
                </a:lnTo>
                <a:cubicBezTo>
                  <a:pt x="21220" y="21600"/>
                  <a:pt x="21600" y="21321"/>
                  <a:pt x="21600" y="20976"/>
                </a:cubicBezTo>
                <a:lnTo>
                  <a:pt x="21600" y="624"/>
                </a:lnTo>
                <a:cubicBezTo>
                  <a:pt x="21600" y="279"/>
                  <a:pt x="21220" y="0"/>
                  <a:pt x="20751" y="0"/>
                </a:cubicBezTo>
                <a:lnTo>
                  <a:pt x="4245" y="0"/>
                </a:lnTo>
                <a:close/>
              </a:path>
            </a:pathLst>
          </a:custGeom>
          <a:solidFill>
            <a:srgbClr val="FFFFFF"/>
          </a:solidFill>
          <a:ln w="25400" cap="flat">
            <a:solidFill>
              <a:schemeClr val="bg1">
                <a:lumMod val="85000"/>
              </a:schemeClr>
            </a:solidFill>
            <a:prstDash val="solid"/>
            <a:round/>
          </a:ln>
          <a:effectLst>
            <a:outerShdw blurRad="38100" dist="23000" dir="5400000" rotWithShape="0">
              <a:srgbClr val="000000">
                <a:alpha val="35000"/>
              </a:srgbClr>
            </a:outerShdw>
          </a:effectLst>
        </p:spPr>
        <p:txBody>
          <a:bodyPr wrap="square" lIns="45718" tIns="45718" rIns="45718" bIns="45718" numCol="1" anchor="ctr">
            <a:noAutofit/>
          </a:bodyPr>
          <a:lstStyle/>
          <a:p>
            <a:pPr>
              <a:defRPr>
                <a:latin typeface="+mj-lt"/>
                <a:ea typeface="+mj-ea"/>
                <a:cs typeface="+mj-cs"/>
                <a:sym typeface="Calibri"/>
              </a:defRPr>
            </a:pPr>
            <a:endParaRPr/>
          </a:p>
        </p:txBody>
      </p:sp>
      <p:sp>
        <p:nvSpPr>
          <p:cNvPr id="2" name="מציין מיקום של מספר שקופית 1"/>
          <p:cNvSpPr>
            <a:spLocks noGrp="1"/>
          </p:cNvSpPr>
          <p:nvPr>
            <p:ph type="sldNum" sz="quarter" idx="12"/>
          </p:nvPr>
        </p:nvSpPr>
        <p:spPr>
          <a:xfrm>
            <a:off x="244624" y="8475137"/>
            <a:ext cx="1600200" cy="486833"/>
          </a:xfrm>
        </p:spPr>
        <p:txBody>
          <a:bodyPr/>
          <a:lstStyle/>
          <a:p>
            <a:fld id="{C60840D6-4A80-4F4C-92AD-B99FC8A0C370}" type="slidenum">
              <a:rPr lang="he-IL" smtClean="0"/>
              <a:t>73</a:t>
            </a:fld>
            <a:endParaRPr lang="he-IL" dirty="0"/>
          </a:p>
        </p:txBody>
      </p:sp>
      <p:grpSp>
        <p:nvGrpSpPr>
          <p:cNvPr id="3" name="קבוצה 2"/>
          <p:cNvGrpSpPr/>
          <p:nvPr/>
        </p:nvGrpSpPr>
        <p:grpSpPr>
          <a:xfrm>
            <a:off x="475004" y="970870"/>
            <a:ext cx="1447322" cy="148317"/>
            <a:chOff x="686401" y="970870"/>
            <a:chExt cx="1447322" cy="148317"/>
          </a:xfrm>
        </p:grpSpPr>
        <p:grpSp>
          <p:nvGrpSpPr>
            <p:cNvPr id="5" name="קבוצה 4"/>
            <p:cNvGrpSpPr/>
            <p:nvPr/>
          </p:nvGrpSpPr>
          <p:grpSpPr>
            <a:xfrm>
              <a:off x="1711567" y="974799"/>
              <a:ext cx="422156" cy="144388"/>
              <a:chOff x="4128622" y="4506935"/>
              <a:chExt cx="355615" cy="121630"/>
            </a:xfrm>
            <a:solidFill>
              <a:schemeClr val="accent6">
                <a:lumMod val="75000"/>
              </a:schemeClr>
            </a:solidFill>
          </p:grpSpPr>
          <p:sp>
            <p:nvSpPr>
              <p:cNvPr id="35" name="אליפסה 34"/>
              <p:cNvSpPr>
                <a:spLocks noChangeAspect="1"/>
              </p:cNvSpPr>
              <p:nvPr/>
            </p:nvSpPr>
            <p:spPr>
              <a:xfrm rot="157977">
                <a:off x="4128622" y="4509334"/>
                <a:ext cx="120042" cy="11923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sz="1000" u="sng" dirty="0">
                  <a:solidFill>
                    <a:srgbClr val="0070C0"/>
                  </a:solidFill>
                </a:endParaRPr>
              </a:p>
            </p:txBody>
          </p:sp>
          <p:sp>
            <p:nvSpPr>
              <p:cNvPr id="36" name="אליפסה 35"/>
              <p:cNvSpPr>
                <a:spLocks noChangeAspect="1"/>
              </p:cNvSpPr>
              <p:nvPr/>
            </p:nvSpPr>
            <p:spPr>
              <a:xfrm rot="157977">
                <a:off x="4364192" y="4506935"/>
                <a:ext cx="120045" cy="11923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sz="1000" u="sng" dirty="0">
                  <a:solidFill>
                    <a:srgbClr val="0070C0"/>
                  </a:solidFill>
                </a:endParaRPr>
              </a:p>
            </p:txBody>
          </p:sp>
        </p:grpSp>
        <p:sp>
          <p:nvSpPr>
            <p:cNvPr id="29" name="אליפסה 28"/>
            <p:cNvSpPr>
              <a:spLocks noChangeAspect="1"/>
            </p:cNvSpPr>
            <p:nvPr/>
          </p:nvSpPr>
          <p:spPr>
            <a:xfrm rot="157977">
              <a:off x="686401" y="970870"/>
              <a:ext cx="142508" cy="141547"/>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sz="1000" u="sng" dirty="0">
                <a:solidFill>
                  <a:srgbClr val="7030A0"/>
                </a:solidFill>
              </a:endParaRPr>
            </a:p>
          </p:txBody>
        </p:sp>
      </p:grpSp>
      <p:pic>
        <p:nvPicPr>
          <p:cNvPr id="50" name="תמונה 49"/>
          <p:cNvPicPr>
            <a:picLocks noChangeAspect="1"/>
          </p:cNvPicPr>
          <p:nvPr/>
        </p:nvPicPr>
        <p:blipFill rotWithShape="1">
          <a:blip r:embed="rId2">
            <a:extLst>
              <a:ext uri="{BEBA8EAE-BF5A-486C-A8C5-ECC9F3942E4B}">
                <a14:imgProps xmlns:a14="http://schemas.microsoft.com/office/drawing/2010/main">
                  <a14:imgLayer r:embed="rId3">
                    <a14:imgEffect>
                      <a14:artisticLightScreen/>
                    </a14:imgEffect>
                  </a14:imgLayer>
                </a14:imgProps>
              </a:ext>
              <a:ext uri="{28A0092B-C50C-407E-A947-70E740481C1C}">
                <a14:useLocalDpi xmlns:a14="http://schemas.microsoft.com/office/drawing/2010/main" val="0"/>
              </a:ext>
            </a:extLst>
          </a:blip>
          <a:srcRect l="58384" t="70095" r="15649" b="24884"/>
          <a:stretch/>
        </p:blipFill>
        <p:spPr>
          <a:xfrm>
            <a:off x="4621167" y="2722690"/>
            <a:ext cx="1632767" cy="114815"/>
          </a:xfrm>
          <a:prstGeom prst="rect">
            <a:avLst/>
          </a:prstGeom>
        </p:spPr>
      </p:pic>
      <p:sp>
        <p:nvSpPr>
          <p:cNvPr id="4" name="TextBox 3"/>
          <p:cNvSpPr txBox="1"/>
          <p:nvPr/>
        </p:nvSpPr>
        <p:spPr>
          <a:xfrm>
            <a:off x="1042694" y="3174132"/>
            <a:ext cx="5338634" cy="4970591"/>
          </a:xfrm>
          <a:prstGeom prst="rect">
            <a:avLst/>
          </a:prstGeom>
          <a:noFill/>
        </p:spPr>
        <p:txBody>
          <a:bodyPr wrap="square" rtlCol="1">
            <a:spAutoFit/>
          </a:bodyPr>
          <a:lstStyle/>
          <a:p>
            <a:pPr>
              <a:lnSpc>
                <a:spcPct val="150000"/>
              </a:lnSpc>
            </a:pPr>
            <a:r>
              <a:rPr lang="he-IL" sz="2000" dirty="0" err="1" smtClean="0">
                <a:latin typeface="Guttman David" panose="02010401010101010101" pitchFamily="2" charset="-79"/>
                <a:cs typeface="Guttman David" panose="02010401010101010101" pitchFamily="2" charset="-79"/>
              </a:rPr>
              <a:t>חִקּוּי</a:t>
            </a:r>
            <a:r>
              <a:rPr lang="he-IL" sz="2000" dirty="0" smtClean="0">
                <a:latin typeface="Guttman David" panose="02010401010101010101" pitchFamily="2" charset="-79"/>
                <a:cs typeface="Guttman David" panose="02010401010101010101" pitchFamily="2" charset="-79"/>
              </a:rPr>
              <a:t> </a:t>
            </a:r>
            <a:r>
              <a:rPr lang="he-IL" sz="2000" dirty="0">
                <a:latin typeface="Guttman David" panose="02010401010101010101" pitchFamily="2" charset="-79"/>
                <a:cs typeface="Guttman David" panose="02010401010101010101" pitchFamily="2" charset="-79"/>
              </a:rPr>
              <a:t>סִימַן הַנִּקּוּד בִּתְנוּעָה:</a:t>
            </a:r>
          </a:p>
          <a:p>
            <a:pPr>
              <a:lnSpc>
                <a:spcPct val="150000"/>
              </a:lnSpc>
            </a:pPr>
            <a:r>
              <a:rPr lang="he-IL" sz="2000" b="1" dirty="0" smtClean="0">
                <a:latin typeface="Guttman David" panose="02010401010101010101" pitchFamily="2" charset="-79"/>
                <a:cs typeface="Guttman David" panose="02010401010101010101" pitchFamily="2" charset="-79"/>
              </a:rPr>
              <a:t>צֵירֵי</a:t>
            </a:r>
            <a:r>
              <a:rPr lang="he-IL" dirty="0" smtClean="0">
                <a:latin typeface="Guttman David" panose="02010401010101010101" pitchFamily="2" charset="-79"/>
                <a:cs typeface="Guttman David" panose="02010401010101010101" pitchFamily="2" charset="-79"/>
              </a:rPr>
              <a:t> </a:t>
            </a:r>
            <a:r>
              <a:rPr lang="he-IL" dirty="0" smtClean="0">
                <a:solidFill>
                  <a:schemeClr val="tx1">
                    <a:lumMod val="75000"/>
                    <a:lumOff val="25000"/>
                  </a:schemeClr>
                </a:solidFill>
                <a:latin typeface="Guttman David" panose="02010401010101010101" pitchFamily="2" charset="-79"/>
                <a:cs typeface="Guttman David" panose="02010401010101010101" pitchFamily="2" charset="-79"/>
              </a:rPr>
              <a:t>- 2</a:t>
            </a:r>
            <a:r>
              <a:rPr lang="he-IL" sz="2000" dirty="0" smtClean="0">
                <a:solidFill>
                  <a:schemeClr val="tx1">
                    <a:lumMod val="75000"/>
                    <a:lumOff val="25000"/>
                  </a:schemeClr>
                </a:solidFill>
                <a:latin typeface="Guttman David" panose="02010401010101010101" pitchFamily="2" charset="-79"/>
                <a:cs typeface="Guttman David" panose="02010401010101010101" pitchFamily="2" charset="-79"/>
              </a:rPr>
              <a:t> אֶגְרוֹפִים</a:t>
            </a:r>
            <a:r>
              <a:rPr lang="en-US" sz="2000" dirty="0" smtClean="0">
                <a:solidFill>
                  <a:schemeClr val="tx1">
                    <a:lumMod val="75000"/>
                    <a:lumOff val="25000"/>
                  </a:schemeClr>
                </a:solidFill>
                <a:latin typeface="David" panose="020E0502060401010101" pitchFamily="34" charset="-79"/>
                <a:cs typeface="Guttman David" panose="02010401010101010101" pitchFamily="2" charset="-79"/>
              </a:rPr>
              <a:t> </a:t>
            </a:r>
            <a:r>
              <a:rPr lang="he-IL" sz="2000" dirty="0">
                <a:solidFill>
                  <a:schemeClr val="tx1">
                    <a:lumMod val="75000"/>
                    <a:lumOff val="25000"/>
                  </a:schemeClr>
                </a:solidFill>
                <a:latin typeface="Guttman David" panose="02010401010101010101" pitchFamily="2" charset="-79"/>
                <a:cs typeface="Guttman David" panose="02010401010101010101" pitchFamily="2" charset="-79"/>
              </a:rPr>
              <a:t>נִקְמָצִים</a:t>
            </a:r>
            <a:r>
              <a:rPr lang="en-US" sz="2000" dirty="0" smtClean="0">
                <a:solidFill>
                  <a:schemeClr val="tx1">
                    <a:lumMod val="75000"/>
                    <a:lumOff val="25000"/>
                  </a:schemeClr>
                </a:solidFill>
                <a:latin typeface="David" panose="020E0502060401010101" pitchFamily="34" charset="-79"/>
                <a:cs typeface="Guttman David" panose="02010401010101010101" pitchFamily="2" charset="-79"/>
              </a:rPr>
              <a:t> </a:t>
            </a:r>
            <a:r>
              <a:rPr lang="he-IL" sz="2000" dirty="0" smtClean="0">
                <a:solidFill>
                  <a:schemeClr val="tx1">
                    <a:lumMod val="75000"/>
                    <a:lumOff val="25000"/>
                  </a:schemeClr>
                </a:solidFill>
                <a:latin typeface="Guttman David" panose="02010401010101010101" pitchFamily="2" charset="-79"/>
                <a:cs typeface="Guttman David" panose="02010401010101010101" pitchFamily="2" charset="-79"/>
              </a:rPr>
              <a:t>יַחַד </a:t>
            </a:r>
            <a:r>
              <a:rPr lang="he-IL" sz="2000" dirty="0" err="1" smtClean="0">
                <a:solidFill>
                  <a:schemeClr val="tx1">
                    <a:lumMod val="75000"/>
                    <a:lumOff val="25000"/>
                  </a:schemeClr>
                </a:solidFill>
                <a:latin typeface="Guttman David" panose="02010401010101010101" pitchFamily="2" charset="-79"/>
                <a:cs typeface="Guttman David" panose="02010401010101010101" pitchFamily="2" charset="-79"/>
              </a:rPr>
              <a:t>בָּאֲוִיר</a:t>
            </a:r>
            <a:r>
              <a:rPr lang="he-IL" sz="2000" dirty="0" smtClean="0">
                <a:solidFill>
                  <a:schemeClr val="tx1">
                    <a:lumMod val="75000"/>
                    <a:lumOff val="25000"/>
                  </a:schemeClr>
                </a:solidFill>
                <a:latin typeface="Guttman David" panose="02010401010101010101" pitchFamily="2" charset="-79"/>
                <a:cs typeface="Guttman David" panose="02010401010101010101" pitchFamily="2" charset="-79"/>
              </a:rPr>
              <a:t>. </a:t>
            </a:r>
            <a:endParaRPr lang="he-IL" sz="2000" dirty="0">
              <a:solidFill>
                <a:schemeClr val="tx1">
                  <a:lumMod val="75000"/>
                  <a:lumOff val="25000"/>
                </a:schemeClr>
              </a:solidFill>
              <a:latin typeface="Guttman David" panose="02010401010101010101" pitchFamily="2" charset="-79"/>
              <a:cs typeface="Guttman David" panose="02010401010101010101" pitchFamily="2" charset="-79"/>
            </a:endParaRPr>
          </a:p>
          <a:p>
            <a:pPr>
              <a:lnSpc>
                <a:spcPct val="150000"/>
              </a:lnSpc>
            </a:pPr>
            <a:r>
              <a:rPr lang="he-IL" sz="2000" b="1" dirty="0" smtClean="0">
                <a:latin typeface="Guttman David" panose="02010401010101010101" pitchFamily="2" charset="-79"/>
                <a:cs typeface="Guttman David" panose="02010401010101010101" pitchFamily="2" charset="-79"/>
              </a:rPr>
              <a:t>סֶגּוֹל </a:t>
            </a:r>
            <a:r>
              <a:rPr lang="he-IL" sz="2000" dirty="0" smtClean="0">
                <a:solidFill>
                  <a:schemeClr val="tx1">
                    <a:lumMod val="75000"/>
                    <a:lumOff val="25000"/>
                  </a:schemeClr>
                </a:solidFill>
                <a:latin typeface="Guttman David" panose="02010401010101010101" pitchFamily="2" charset="-79"/>
                <a:cs typeface="Guttman David" panose="02010401010101010101" pitchFamily="2" charset="-79"/>
              </a:rPr>
              <a:t>- 3 אֶגְרוֹפִים </a:t>
            </a:r>
            <a:r>
              <a:rPr lang="he-IL" sz="2000" dirty="0">
                <a:solidFill>
                  <a:schemeClr val="tx1">
                    <a:lumMod val="75000"/>
                    <a:lumOff val="25000"/>
                  </a:schemeClr>
                </a:solidFill>
                <a:latin typeface="Guttman David" panose="02010401010101010101" pitchFamily="2" charset="-79"/>
                <a:cs typeface="Guttman David" panose="02010401010101010101" pitchFamily="2" charset="-79"/>
              </a:rPr>
              <a:t>נִקְמָצִים </a:t>
            </a:r>
            <a:r>
              <a:rPr lang="he-IL" sz="2000" dirty="0" smtClean="0">
                <a:solidFill>
                  <a:schemeClr val="tx1">
                    <a:lumMod val="75000"/>
                    <a:lumOff val="25000"/>
                  </a:schemeClr>
                </a:solidFill>
                <a:latin typeface="Guttman David" panose="02010401010101010101" pitchFamily="2" charset="-79"/>
                <a:cs typeface="Guttman David" panose="02010401010101010101" pitchFamily="2" charset="-79"/>
              </a:rPr>
              <a:t>זֶה אַחַר</a:t>
            </a:r>
            <a:r>
              <a:rPr lang="en-US" sz="2000" dirty="0" smtClean="0">
                <a:solidFill>
                  <a:schemeClr val="tx1">
                    <a:lumMod val="75000"/>
                    <a:lumOff val="25000"/>
                  </a:schemeClr>
                </a:solidFill>
                <a:latin typeface="Guttman David" panose="02010401010101010101" pitchFamily="2" charset="-79"/>
                <a:cs typeface="Guttman David" panose="02010401010101010101" pitchFamily="2" charset="-79"/>
              </a:rPr>
              <a:t> </a:t>
            </a:r>
            <a:r>
              <a:rPr lang="he-IL" sz="2000" dirty="0" smtClean="0">
                <a:solidFill>
                  <a:schemeClr val="tx1">
                    <a:lumMod val="75000"/>
                    <a:lumOff val="25000"/>
                  </a:schemeClr>
                </a:solidFill>
                <a:latin typeface="Guttman David" panose="02010401010101010101" pitchFamily="2" charset="-79"/>
                <a:cs typeface="Guttman David" panose="02010401010101010101" pitchFamily="2" charset="-79"/>
              </a:rPr>
              <a:t>זֶה: </a:t>
            </a:r>
          </a:p>
          <a:p>
            <a:pPr>
              <a:lnSpc>
                <a:spcPct val="150000"/>
              </a:lnSpc>
            </a:pPr>
            <a:r>
              <a:rPr lang="he-IL" sz="2000" dirty="0" smtClean="0">
                <a:solidFill>
                  <a:schemeClr val="tx1">
                    <a:lumMod val="75000"/>
                    <a:lumOff val="25000"/>
                  </a:schemeClr>
                </a:solidFill>
                <a:latin typeface="Guttman David" panose="02010401010101010101" pitchFamily="2" charset="-79"/>
                <a:cs typeface="Guttman David" panose="02010401010101010101" pitchFamily="2" charset="-79"/>
              </a:rPr>
              <a:t>אֶגְרוֹף </a:t>
            </a:r>
            <a:r>
              <a:rPr lang="he-IL" sz="2000" dirty="0">
                <a:solidFill>
                  <a:schemeClr val="tx1">
                    <a:lumMod val="75000"/>
                    <a:lumOff val="25000"/>
                  </a:schemeClr>
                </a:solidFill>
                <a:latin typeface="Guttman David" panose="02010401010101010101" pitchFamily="2" charset="-79"/>
                <a:cs typeface="Guttman David" panose="02010401010101010101" pitchFamily="2" charset="-79"/>
              </a:rPr>
              <a:t>יָמִין, </a:t>
            </a:r>
            <a:r>
              <a:rPr lang="he-IL" sz="2000" dirty="0" smtClean="0">
                <a:solidFill>
                  <a:schemeClr val="tx1">
                    <a:lumMod val="75000"/>
                    <a:lumOff val="25000"/>
                  </a:schemeClr>
                </a:solidFill>
                <a:latin typeface="Guttman David" panose="02010401010101010101" pitchFamily="2" charset="-79"/>
                <a:cs typeface="Guttman David" panose="02010401010101010101" pitchFamily="2" charset="-79"/>
              </a:rPr>
              <a:t>אֶגְרוֹף </a:t>
            </a:r>
            <a:r>
              <a:rPr lang="he-IL" sz="2000" dirty="0">
                <a:solidFill>
                  <a:schemeClr val="tx1">
                    <a:lumMod val="75000"/>
                    <a:lumOff val="25000"/>
                  </a:schemeClr>
                </a:solidFill>
                <a:latin typeface="Guttman David" panose="02010401010101010101" pitchFamily="2" charset="-79"/>
                <a:cs typeface="Guttman David" panose="02010401010101010101" pitchFamily="2" charset="-79"/>
              </a:rPr>
              <a:t>שְׂמֹאל וְשׁוּב יָמִין. </a:t>
            </a:r>
            <a:endParaRPr lang="en-US" sz="2000" dirty="0">
              <a:solidFill>
                <a:schemeClr val="tx1">
                  <a:lumMod val="75000"/>
                  <a:lumOff val="25000"/>
                </a:schemeClr>
              </a:solidFill>
              <a:latin typeface="David" panose="020E0502060401010101" pitchFamily="34" charset="-79"/>
              <a:cs typeface="Guttman David" panose="02010401010101010101" pitchFamily="2" charset="-79"/>
            </a:endParaRPr>
          </a:p>
          <a:p>
            <a:pPr>
              <a:lnSpc>
                <a:spcPct val="150000"/>
              </a:lnSpc>
            </a:pPr>
            <a:r>
              <a:rPr lang="en-US" sz="2000" dirty="0" smtClean="0">
                <a:latin typeface="David" panose="020E0502060401010101" pitchFamily="34" charset="-79"/>
                <a:cs typeface="Guttman David" panose="02010401010101010101" pitchFamily="2" charset="-79"/>
              </a:rPr>
              <a:t/>
            </a:r>
            <a:br>
              <a:rPr lang="en-US" sz="2000" dirty="0" smtClean="0">
                <a:latin typeface="David" panose="020E0502060401010101" pitchFamily="34" charset="-79"/>
                <a:cs typeface="Guttman David" panose="02010401010101010101" pitchFamily="2" charset="-79"/>
              </a:rPr>
            </a:br>
            <a:r>
              <a:rPr lang="he-IL" b="1" dirty="0" smtClean="0">
                <a:latin typeface="Guttman David" panose="02010401010101010101" pitchFamily="2" charset="-79"/>
                <a:cs typeface="Guttman David" panose="02010401010101010101" pitchFamily="2" charset="-79"/>
              </a:rPr>
              <a:t> </a:t>
            </a:r>
            <a:endParaRPr lang="he-IL" dirty="0">
              <a:latin typeface="Guttman David" panose="02010401010101010101" pitchFamily="2" charset="-79"/>
              <a:cs typeface="Guttman David" panose="02010401010101010101" pitchFamily="2" charset="-79"/>
            </a:endParaRPr>
          </a:p>
          <a:p>
            <a:r>
              <a:rPr lang="he-IL" sz="2000" dirty="0" err="1">
                <a:latin typeface="Guttman David" panose="02010401010101010101" pitchFamily="2" charset="-79"/>
                <a:cs typeface="Guttman David" panose="02010401010101010101" pitchFamily="2" charset="-79"/>
              </a:rPr>
              <a:t>חִקּוּי</a:t>
            </a:r>
            <a:r>
              <a:rPr lang="he-IL" sz="2000" dirty="0">
                <a:latin typeface="Guttman David" panose="02010401010101010101" pitchFamily="2" charset="-79"/>
                <a:cs typeface="Guttman David" panose="02010401010101010101" pitchFamily="2" charset="-79"/>
              </a:rPr>
              <a:t> תְּנוּעַת </a:t>
            </a:r>
            <a:r>
              <a:rPr lang="he-IL" sz="2000" dirty="0" err="1">
                <a:latin typeface="Guttman David" panose="02010401010101010101" pitchFamily="2" charset="-79"/>
                <a:cs typeface="Guttman David" panose="02010401010101010101" pitchFamily="2" charset="-79"/>
              </a:rPr>
              <a:t>הַשְּׂפָתַיִם</a:t>
            </a:r>
            <a:r>
              <a:rPr lang="he-IL" sz="2000" dirty="0" smtClean="0">
                <a:latin typeface="Guttman David" panose="02010401010101010101" pitchFamily="2" charset="-79"/>
                <a:cs typeface="Guttman David" panose="02010401010101010101" pitchFamily="2" charset="-79"/>
              </a:rPr>
              <a:t>: </a:t>
            </a:r>
          </a:p>
          <a:p>
            <a:pPr>
              <a:lnSpc>
                <a:spcPct val="150000"/>
              </a:lnSpc>
            </a:pPr>
            <a:r>
              <a:rPr lang="he-IL" sz="2000" dirty="0" err="1" smtClean="0">
                <a:solidFill>
                  <a:schemeClr val="tx1">
                    <a:lumMod val="75000"/>
                    <a:lumOff val="25000"/>
                  </a:schemeClr>
                </a:solidFill>
                <a:latin typeface="Guttman David" panose="02010401010101010101" pitchFamily="2" charset="-79"/>
                <a:cs typeface="Guttman David" panose="02010401010101010101" pitchFamily="2" charset="-79"/>
              </a:rPr>
              <a:t>הַשְּׂפָתַיִם</a:t>
            </a:r>
            <a:r>
              <a:rPr lang="he-IL" sz="2000" dirty="0">
                <a:solidFill>
                  <a:schemeClr val="tx1">
                    <a:lumMod val="75000"/>
                    <a:lumOff val="25000"/>
                  </a:schemeClr>
                </a:solidFill>
                <a:latin typeface="Guttman David" panose="02010401010101010101" pitchFamily="2" charset="-79"/>
                <a:cs typeface="Guttman David" panose="02010401010101010101" pitchFamily="2" charset="-79"/>
              </a:rPr>
              <a:t> </a:t>
            </a:r>
            <a:r>
              <a:rPr lang="he-IL" sz="2000" dirty="0" err="1" smtClean="0">
                <a:solidFill>
                  <a:schemeClr val="tx1">
                    <a:lumMod val="75000"/>
                    <a:lumOff val="25000"/>
                  </a:schemeClr>
                </a:solidFill>
                <a:latin typeface="Guttman David" panose="02010401010101010101" pitchFamily="2" charset="-79"/>
                <a:cs typeface="Guttman David" panose="02010401010101010101" pitchFamily="2" charset="-79"/>
              </a:rPr>
              <a:t>מְחַיְּכוֹת</a:t>
            </a:r>
            <a:r>
              <a:rPr lang="he-IL" sz="2000" dirty="0" smtClean="0">
                <a:solidFill>
                  <a:schemeClr val="tx1">
                    <a:lumMod val="75000"/>
                    <a:lumOff val="25000"/>
                  </a:schemeClr>
                </a:solidFill>
                <a:latin typeface="Guttman David" panose="02010401010101010101" pitchFamily="2" charset="-79"/>
                <a:cs typeface="Guttman David" panose="02010401010101010101" pitchFamily="2" charset="-79"/>
              </a:rPr>
              <a:t> קַלּוֹת.</a:t>
            </a:r>
          </a:p>
          <a:p>
            <a:pPr>
              <a:lnSpc>
                <a:spcPct val="150000"/>
              </a:lnSpc>
            </a:pPr>
            <a:r>
              <a:rPr lang="he-IL" sz="2000" dirty="0" smtClean="0">
                <a:solidFill>
                  <a:schemeClr val="tx1">
                    <a:lumMod val="75000"/>
                    <a:lumOff val="25000"/>
                  </a:schemeClr>
                </a:solidFill>
                <a:latin typeface="Guttman David" panose="02010401010101010101" pitchFamily="2" charset="-79"/>
                <a:cs typeface="Guttman David" panose="02010401010101010101" pitchFamily="2" charset="-79"/>
              </a:rPr>
              <a:t>כַּפּוֹת </a:t>
            </a:r>
            <a:r>
              <a:rPr lang="he-IL" sz="2000" dirty="0" err="1">
                <a:solidFill>
                  <a:schemeClr val="tx1">
                    <a:lumMod val="75000"/>
                    <a:lumOff val="25000"/>
                  </a:schemeClr>
                </a:solidFill>
                <a:latin typeface="Guttman David" panose="02010401010101010101" pitchFamily="2" charset="-79"/>
                <a:cs typeface="Guttman David" panose="02010401010101010101" pitchFamily="2" charset="-79"/>
              </a:rPr>
              <a:t>הַיָּדַיִם</a:t>
            </a:r>
            <a:r>
              <a:rPr lang="he-IL" sz="2000" dirty="0">
                <a:solidFill>
                  <a:schemeClr val="tx1">
                    <a:lumMod val="75000"/>
                    <a:lumOff val="25000"/>
                  </a:schemeClr>
                </a:solidFill>
                <a:latin typeface="Guttman David" panose="02010401010101010101" pitchFamily="2" charset="-79"/>
                <a:cs typeface="Guttman David" panose="02010401010101010101" pitchFamily="2" charset="-79"/>
              </a:rPr>
              <a:t> </a:t>
            </a:r>
            <a:r>
              <a:rPr lang="he-IL" sz="2000" dirty="0" smtClean="0">
                <a:solidFill>
                  <a:schemeClr val="tx1">
                    <a:lumMod val="75000"/>
                    <a:lumOff val="25000"/>
                  </a:schemeClr>
                </a:solidFill>
                <a:latin typeface="Guttman David" panose="02010401010101010101" pitchFamily="2" charset="-79"/>
                <a:cs typeface="Guttman David" panose="02010401010101010101" pitchFamily="2" charset="-79"/>
              </a:rPr>
              <a:t>מִתְרַחֲקוֹת זוֹ </a:t>
            </a:r>
            <a:r>
              <a:rPr lang="he-IL" sz="2000" dirty="0">
                <a:solidFill>
                  <a:schemeClr val="tx1">
                    <a:lumMod val="75000"/>
                    <a:lumOff val="25000"/>
                  </a:schemeClr>
                </a:solidFill>
                <a:latin typeface="Guttman David" panose="02010401010101010101" pitchFamily="2" charset="-79"/>
                <a:cs typeface="Guttman David" panose="02010401010101010101" pitchFamily="2" charset="-79"/>
              </a:rPr>
              <a:t>מִזּוֹ </a:t>
            </a:r>
          </a:p>
          <a:p>
            <a:pPr>
              <a:lnSpc>
                <a:spcPct val="150000"/>
              </a:lnSpc>
            </a:pPr>
            <a:r>
              <a:rPr lang="he-IL" sz="2000" dirty="0" smtClean="0">
                <a:solidFill>
                  <a:schemeClr val="tx1">
                    <a:lumMod val="75000"/>
                    <a:lumOff val="25000"/>
                  </a:schemeClr>
                </a:solidFill>
                <a:latin typeface="Guttman David" panose="02010401010101010101" pitchFamily="2" charset="-79"/>
                <a:cs typeface="Guttman David" panose="02010401010101010101" pitchFamily="2" charset="-79"/>
              </a:rPr>
              <a:t>בִּתְנוּעָה שֶׁל פְּלִיאָה: אֶה</a:t>
            </a:r>
          </a:p>
          <a:p>
            <a:pPr>
              <a:lnSpc>
                <a:spcPct val="150000"/>
              </a:lnSpc>
            </a:pPr>
            <a:r>
              <a:rPr lang="he-IL" sz="2000" dirty="0" smtClean="0">
                <a:solidFill>
                  <a:schemeClr val="tx1">
                    <a:lumMod val="75000"/>
                    <a:lumOff val="25000"/>
                  </a:schemeClr>
                </a:solidFill>
                <a:latin typeface="Guttman David" panose="02010401010101010101" pitchFamily="2" charset="-79"/>
                <a:cs typeface="Guttman David" panose="02010401010101010101" pitchFamily="2" charset="-79"/>
              </a:rPr>
              <a:t> </a:t>
            </a:r>
            <a:endParaRPr lang="he-IL" sz="2000" dirty="0">
              <a:solidFill>
                <a:schemeClr val="tx1">
                  <a:lumMod val="75000"/>
                  <a:lumOff val="25000"/>
                </a:schemeClr>
              </a:solidFill>
              <a:latin typeface="Guttman David" panose="02010401010101010101" pitchFamily="2" charset="-79"/>
              <a:cs typeface="Guttman David" panose="02010401010101010101" pitchFamily="2" charset="-79"/>
            </a:endParaRPr>
          </a:p>
        </p:txBody>
      </p:sp>
      <p:pic>
        <p:nvPicPr>
          <p:cNvPr id="63" name="תמונה 62"/>
          <p:cNvPicPr>
            <a:picLocks noChangeAspect="1"/>
          </p:cNvPicPr>
          <p:nvPr/>
        </p:nvPicPr>
        <p:blipFill>
          <a:blip r:embed="rId4" cstate="print">
            <a:extLst>
              <a:ext uri="{BEBA8EAE-BF5A-486C-A8C5-ECC9F3942E4B}">
                <a14:imgProps xmlns:a14="http://schemas.microsoft.com/office/drawing/2010/main">
                  <a14:imgLayer r:embed="rId5">
                    <a14:imgEffect>
                      <a14:sharpenSoften amount="50000"/>
                    </a14:imgEffect>
                  </a14:imgLayer>
                </a14:imgProps>
              </a:ext>
              <a:ext uri="{28A0092B-C50C-407E-A947-70E740481C1C}">
                <a14:useLocalDpi xmlns:a14="http://schemas.microsoft.com/office/drawing/2010/main" val="0"/>
              </a:ext>
            </a:extLst>
          </a:blip>
          <a:stretch>
            <a:fillRect/>
          </a:stretch>
        </p:blipFill>
        <p:spPr>
          <a:xfrm flipH="1">
            <a:off x="50125" y="6516216"/>
            <a:ext cx="2300093" cy="2052000"/>
          </a:xfrm>
          <a:prstGeom prst="rect">
            <a:avLst/>
          </a:prstGeom>
        </p:spPr>
      </p:pic>
      <p:pic>
        <p:nvPicPr>
          <p:cNvPr id="7" name="תמונה 6"/>
          <p:cNvPicPr>
            <a:picLocks noChangeAspect="1"/>
          </p:cNvPicPr>
          <p:nvPr/>
        </p:nvPicPr>
        <p:blipFill rotWithShape="1">
          <a:blip r:embed="rId6">
            <a:extLst>
              <a:ext uri="{28A0092B-C50C-407E-A947-70E740481C1C}">
                <a14:useLocalDpi xmlns:a14="http://schemas.microsoft.com/office/drawing/2010/main" val="0"/>
              </a:ext>
            </a:extLst>
          </a:blip>
          <a:srcRect b="63053"/>
          <a:stretch/>
        </p:blipFill>
        <p:spPr>
          <a:xfrm>
            <a:off x="487804" y="3357869"/>
            <a:ext cx="1213004" cy="815254"/>
          </a:xfrm>
          <a:prstGeom prst="rect">
            <a:avLst/>
          </a:prstGeom>
        </p:spPr>
      </p:pic>
      <p:sp>
        <p:nvSpPr>
          <p:cNvPr id="18" name="TextBox 17"/>
          <p:cNvSpPr txBox="1"/>
          <p:nvPr/>
        </p:nvSpPr>
        <p:spPr>
          <a:xfrm>
            <a:off x="39158" y="1279912"/>
            <a:ext cx="6334384" cy="1015663"/>
          </a:xfrm>
          <a:prstGeom prst="rect">
            <a:avLst/>
          </a:prstGeom>
          <a:noFill/>
        </p:spPr>
        <p:txBody>
          <a:bodyPr wrap="square" rtlCol="1">
            <a:spAutoFit/>
          </a:bodyPr>
          <a:lstStyle/>
          <a:p>
            <a:pPr>
              <a:lnSpc>
                <a:spcPct val="150000"/>
              </a:lnSpc>
            </a:pPr>
            <a:r>
              <a:rPr lang="he-IL" sz="2000" dirty="0">
                <a:latin typeface="Guttman David" panose="02010401010101010101" pitchFamily="2" charset="-79"/>
                <a:cs typeface="Guttman David" panose="02010401010101010101" pitchFamily="2" charset="-79"/>
              </a:rPr>
              <a:t>הַמִּשְׁתַּתְּפִים וְצִבְעֵי הַמֶּלֶל שֶׁלָּהֶם:</a:t>
            </a:r>
          </a:p>
          <a:p>
            <a:pPr>
              <a:lnSpc>
                <a:spcPct val="150000"/>
              </a:lnSpc>
            </a:pPr>
            <a:r>
              <a:rPr lang="he-IL" sz="2000" dirty="0" smtClean="0">
                <a:solidFill>
                  <a:schemeClr val="accent6">
                    <a:lumMod val="75000"/>
                  </a:schemeClr>
                </a:solidFill>
                <a:latin typeface="Guttman David" panose="02010401010101010101" pitchFamily="2" charset="-79"/>
                <a:cs typeface="Guttman David" panose="02010401010101010101" pitchFamily="2" charset="-79"/>
              </a:rPr>
              <a:t>צֵירֵי  </a:t>
            </a:r>
            <a:r>
              <a:rPr lang="he-IL" sz="2000" dirty="0" smtClean="0">
                <a:solidFill>
                  <a:srgbClr val="7030A0"/>
                </a:solidFill>
                <a:latin typeface="Guttman David" panose="02010401010101010101" pitchFamily="2" charset="-79"/>
                <a:cs typeface="Guttman David" panose="02010401010101010101" pitchFamily="2" charset="-79"/>
              </a:rPr>
              <a:t>סֶגּוֹל  </a:t>
            </a:r>
            <a:r>
              <a:rPr lang="he-IL" sz="2000" dirty="0" smtClean="0">
                <a:solidFill>
                  <a:srgbClr val="002060"/>
                </a:solidFill>
                <a:latin typeface="Guttman David" panose="02010401010101010101" pitchFamily="2" charset="-79"/>
                <a:cs typeface="Guttman David" panose="02010401010101010101" pitchFamily="2" charset="-79"/>
              </a:rPr>
              <a:t>צֵירֵי וְסֶגּוֹל  </a:t>
            </a:r>
            <a:r>
              <a:rPr lang="he-IL" sz="2000" dirty="0" smtClean="0">
                <a:solidFill>
                  <a:schemeClr val="accent3">
                    <a:lumMod val="50000"/>
                  </a:schemeClr>
                </a:solidFill>
                <a:latin typeface="Guttman David" panose="02010401010101010101" pitchFamily="2" charset="-79"/>
                <a:cs typeface="Guttman David" panose="02010401010101010101" pitchFamily="2" charset="-79"/>
              </a:rPr>
              <a:t>הַיְּלָדִים  </a:t>
            </a:r>
            <a:r>
              <a:rPr lang="he-IL" sz="2000" dirty="0" smtClean="0">
                <a:solidFill>
                  <a:schemeClr val="tx1">
                    <a:lumMod val="75000"/>
                    <a:lumOff val="25000"/>
                  </a:schemeClr>
                </a:solidFill>
                <a:latin typeface="Guttman David" panose="02010401010101010101" pitchFamily="2" charset="-79"/>
                <a:cs typeface="Guttman David" panose="02010401010101010101" pitchFamily="2" charset="-79"/>
              </a:rPr>
              <a:t>הַסּוֹפֶרֶת                                       </a:t>
            </a:r>
            <a:endParaRPr lang="he-IL" sz="2000" dirty="0">
              <a:solidFill>
                <a:schemeClr val="tx1">
                  <a:lumMod val="75000"/>
                  <a:lumOff val="25000"/>
                </a:schemeClr>
              </a:solidFill>
              <a:latin typeface="Guttman David" panose="02010401010101010101" pitchFamily="2" charset="-79"/>
              <a:cs typeface="Guttman David" panose="02010401010101010101" pitchFamily="2" charset="-79"/>
            </a:endParaRPr>
          </a:p>
        </p:txBody>
      </p:sp>
      <p:grpSp>
        <p:nvGrpSpPr>
          <p:cNvPr id="8" name="קבוצה 7"/>
          <p:cNvGrpSpPr/>
          <p:nvPr/>
        </p:nvGrpSpPr>
        <p:grpSpPr>
          <a:xfrm>
            <a:off x="432851" y="4173123"/>
            <a:ext cx="1213004" cy="1270093"/>
            <a:chOff x="446377" y="4716016"/>
            <a:chExt cx="1213004" cy="1270093"/>
          </a:xfrm>
        </p:grpSpPr>
        <p:pic>
          <p:nvPicPr>
            <p:cNvPr id="16" name="תמונה 15"/>
            <p:cNvPicPr>
              <a:picLocks noChangeAspect="1"/>
            </p:cNvPicPr>
            <p:nvPr/>
          </p:nvPicPr>
          <p:blipFill rotWithShape="1">
            <a:blip r:embed="rId6">
              <a:extLst>
                <a:ext uri="{28A0092B-C50C-407E-A947-70E740481C1C}">
                  <a14:useLocalDpi xmlns:a14="http://schemas.microsoft.com/office/drawing/2010/main" val="0"/>
                </a:ext>
              </a:extLst>
            </a:blip>
            <a:srcRect t="42441"/>
            <a:stretch/>
          </p:blipFill>
          <p:spPr>
            <a:xfrm>
              <a:off x="446377" y="4716016"/>
              <a:ext cx="1213004" cy="1270093"/>
            </a:xfrm>
            <a:prstGeom prst="rect">
              <a:avLst/>
            </a:prstGeom>
          </p:spPr>
        </p:pic>
        <p:sp>
          <p:nvSpPr>
            <p:cNvPr id="32" name="TextBox 31"/>
            <p:cNvSpPr txBox="1"/>
            <p:nvPr/>
          </p:nvSpPr>
          <p:spPr>
            <a:xfrm>
              <a:off x="1183056" y="5025534"/>
              <a:ext cx="288861" cy="338554"/>
            </a:xfrm>
            <a:prstGeom prst="rect">
              <a:avLst/>
            </a:prstGeom>
            <a:noFill/>
          </p:spPr>
          <p:txBody>
            <a:bodyPr wrap="none" rtlCol="1">
              <a:spAutoFit/>
            </a:bodyPr>
            <a:lstStyle/>
            <a:p>
              <a:r>
                <a:rPr lang="en-US" sz="1600" dirty="0" smtClean="0"/>
                <a:t>1</a:t>
              </a:r>
              <a:endParaRPr lang="he-IL" sz="1600" dirty="0"/>
            </a:p>
          </p:txBody>
        </p:sp>
        <p:sp>
          <p:nvSpPr>
            <p:cNvPr id="33" name="TextBox 32"/>
            <p:cNvSpPr txBox="1"/>
            <p:nvPr/>
          </p:nvSpPr>
          <p:spPr>
            <a:xfrm>
              <a:off x="645613" y="5012508"/>
              <a:ext cx="288861" cy="338554"/>
            </a:xfrm>
            <a:prstGeom prst="rect">
              <a:avLst/>
            </a:prstGeom>
            <a:noFill/>
          </p:spPr>
          <p:txBody>
            <a:bodyPr wrap="none" rtlCol="1">
              <a:spAutoFit/>
            </a:bodyPr>
            <a:lstStyle/>
            <a:p>
              <a:r>
                <a:rPr lang="en-US" sz="1600" dirty="0" smtClean="0"/>
                <a:t>2</a:t>
              </a:r>
              <a:endParaRPr lang="he-IL" sz="1600" dirty="0"/>
            </a:p>
          </p:txBody>
        </p:sp>
        <p:sp>
          <p:nvSpPr>
            <p:cNvPr id="34" name="TextBox 33"/>
            <p:cNvSpPr txBox="1"/>
            <p:nvPr/>
          </p:nvSpPr>
          <p:spPr>
            <a:xfrm>
              <a:off x="934474" y="5529590"/>
              <a:ext cx="288861" cy="338554"/>
            </a:xfrm>
            <a:prstGeom prst="rect">
              <a:avLst/>
            </a:prstGeom>
            <a:noFill/>
          </p:spPr>
          <p:txBody>
            <a:bodyPr wrap="none" rtlCol="1">
              <a:spAutoFit/>
            </a:bodyPr>
            <a:lstStyle/>
            <a:p>
              <a:r>
                <a:rPr lang="en-US" sz="1600" dirty="0" smtClean="0"/>
                <a:t>1</a:t>
              </a:r>
              <a:endParaRPr lang="he-IL" sz="1600" dirty="0"/>
            </a:p>
          </p:txBody>
        </p:sp>
      </p:grpSp>
      <p:sp>
        <p:nvSpPr>
          <p:cNvPr id="27" name="אליפסה 26"/>
          <p:cNvSpPr>
            <a:spLocks noChangeAspect="1"/>
          </p:cNvSpPr>
          <p:nvPr/>
        </p:nvSpPr>
        <p:spPr>
          <a:xfrm rot="157977">
            <a:off x="623864" y="1172814"/>
            <a:ext cx="142507" cy="141545"/>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sz="1000" u="sng" dirty="0">
              <a:solidFill>
                <a:srgbClr val="7030A0"/>
              </a:solidFill>
            </a:endParaRPr>
          </a:p>
        </p:txBody>
      </p:sp>
      <p:sp>
        <p:nvSpPr>
          <p:cNvPr id="31" name="אליפסה 30"/>
          <p:cNvSpPr>
            <a:spLocks noChangeAspect="1"/>
          </p:cNvSpPr>
          <p:nvPr/>
        </p:nvSpPr>
        <p:spPr>
          <a:xfrm rot="157977">
            <a:off x="763036" y="970870"/>
            <a:ext cx="142508" cy="141547"/>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sz="1000" u="sng" dirty="0">
              <a:solidFill>
                <a:srgbClr val="7030A0"/>
              </a:solidFill>
            </a:endParaRPr>
          </a:p>
        </p:txBody>
      </p:sp>
      <p:sp>
        <p:nvSpPr>
          <p:cNvPr id="43" name="TextBox 42"/>
          <p:cNvSpPr txBox="1"/>
          <p:nvPr/>
        </p:nvSpPr>
        <p:spPr>
          <a:xfrm>
            <a:off x="126733" y="437927"/>
            <a:ext cx="1935145" cy="461665"/>
          </a:xfrm>
          <a:prstGeom prst="rect">
            <a:avLst/>
          </a:prstGeom>
          <a:noFill/>
        </p:spPr>
        <p:txBody>
          <a:bodyPr wrap="none" rtlCol="1">
            <a:spAutoFit/>
          </a:bodyPr>
          <a:lstStyle/>
          <a:p>
            <a:r>
              <a:rPr lang="he-IL" sz="2400" dirty="0" smtClean="0">
                <a:solidFill>
                  <a:schemeClr val="accent6">
                    <a:lumMod val="50000"/>
                  </a:schemeClr>
                </a:solidFill>
                <a:latin typeface="Guttman David" panose="02010401010101010101" pitchFamily="2" charset="-79"/>
                <a:cs typeface="Guttman David" panose="02010401010101010101" pitchFamily="2" charset="-79"/>
              </a:rPr>
              <a:t>צֵירֵי</a:t>
            </a:r>
            <a:r>
              <a:rPr lang="en-US" sz="2400" dirty="0" smtClean="0">
                <a:solidFill>
                  <a:schemeClr val="accent6">
                    <a:lumMod val="50000"/>
                  </a:schemeClr>
                </a:solidFill>
                <a:latin typeface="Guttman Hatzvi" panose="02010401010101010101" pitchFamily="2" charset="-79"/>
                <a:cs typeface="Guttman David" panose="02010401010101010101" pitchFamily="2" charset="-79"/>
              </a:rPr>
              <a:t> </a:t>
            </a:r>
            <a:r>
              <a:rPr lang="en-US" sz="2400" dirty="0" smtClean="0">
                <a:solidFill>
                  <a:schemeClr val="accent6">
                    <a:lumMod val="50000"/>
                  </a:schemeClr>
                </a:solidFill>
                <a:latin typeface="Guttman Hatzvi" panose="02010401010101010101" pitchFamily="2" charset="-79"/>
                <a:cs typeface="Guttman David" panose="02010401010101010101" pitchFamily="2" charset="-79"/>
              </a:rPr>
              <a:t>  </a:t>
            </a:r>
            <a:r>
              <a:rPr lang="he-IL" sz="2400" dirty="0" smtClean="0">
                <a:solidFill>
                  <a:srgbClr val="7030A0"/>
                </a:solidFill>
                <a:latin typeface="Guttman David" panose="02010401010101010101" pitchFamily="2" charset="-79"/>
                <a:cs typeface="Guttman David" panose="02010401010101010101" pitchFamily="2" charset="-79"/>
              </a:rPr>
              <a:t>וְסֶגּוֹל</a:t>
            </a:r>
            <a:r>
              <a:rPr lang="he-IL" sz="2400" dirty="0" smtClean="0">
                <a:solidFill>
                  <a:srgbClr val="002060"/>
                </a:solidFill>
                <a:latin typeface="Guttman David" panose="02010401010101010101" pitchFamily="2" charset="-79"/>
                <a:cs typeface="Guttman David" panose="02010401010101010101" pitchFamily="2" charset="-79"/>
              </a:rPr>
              <a:t> </a:t>
            </a:r>
            <a:endParaRPr lang="he-IL" sz="2400" dirty="0">
              <a:solidFill>
                <a:srgbClr val="002060"/>
              </a:solidFill>
              <a:latin typeface="Guttman David" panose="02010401010101010101" pitchFamily="2" charset="-79"/>
              <a:cs typeface="Guttman David" panose="02010401010101010101" pitchFamily="2" charset="-79"/>
            </a:endParaRPr>
          </a:p>
        </p:txBody>
      </p:sp>
    </p:spTree>
    <p:extLst>
      <p:ext uri="{BB962C8B-B14F-4D97-AF65-F5344CB8AC3E}">
        <p14:creationId xmlns:p14="http://schemas.microsoft.com/office/powerpoint/2010/main" val="3417273206"/>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מציין מיקום של מספר שקופית 4"/>
          <p:cNvSpPr>
            <a:spLocks noGrp="1"/>
          </p:cNvSpPr>
          <p:nvPr>
            <p:ph type="sldNum" sz="quarter" idx="12"/>
          </p:nvPr>
        </p:nvSpPr>
        <p:spPr>
          <a:xfrm>
            <a:off x="6165304" y="8475137"/>
            <a:ext cx="1600200" cy="486833"/>
          </a:xfrm>
        </p:spPr>
        <p:txBody>
          <a:bodyPr/>
          <a:lstStyle/>
          <a:p>
            <a:fld id="{C60840D6-4A80-4F4C-92AD-B99FC8A0C370}" type="slidenum">
              <a:rPr lang="he-IL" smtClean="0"/>
              <a:t>74</a:t>
            </a:fld>
            <a:endParaRPr lang="he-IL"/>
          </a:p>
        </p:txBody>
      </p:sp>
      <p:sp>
        <p:nvSpPr>
          <p:cNvPr id="6" name="TextBox 5"/>
          <p:cNvSpPr txBox="1">
            <a:spLocks noChangeAspect="1"/>
          </p:cNvSpPr>
          <p:nvPr/>
        </p:nvSpPr>
        <p:spPr>
          <a:xfrm>
            <a:off x="1484784" y="755578"/>
            <a:ext cx="4536504" cy="5447645"/>
          </a:xfrm>
          <a:prstGeom prst="rect">
            <a:avLst/>
          </a:prstGeom>
          <a:noFill/>
        </p:spPr>
        <p:txBody>
          <a:bodyPr wrap="square" rtlCol="1">
            <a:spAutoFit/>
          </a:bodyPr>
          <a:lstStyle/>
          <a:p>
            <a:pPr>
              <a:lnSpc>
                <a:spcPct val="150000"/>
              </a:lnSpc>
            </a:pPr>
            <a:r>
              <a:rPr lang="he-IL" sz="2800" b="1" dirty="0">
                <a:solidFill>
                  <a:schemeClr val="accent3">
                    <a:lumMod val="50000"/>
                  </a:schemeClr>
                </a:solidFill>
                <a:latin typeface="Guttman Hatzvi" panose="02010401010101010101" pitchFamily="2" charset="-79"/>
                <a:cs typeface="Guttman Hatzvi" panose="02010401010101010101" pitchFamily="2" charset="-79"/>
              </a:rPr>
              <a:t>יוּ,</a:t>
            </a:r>
            <a:r>
              <a:rPr lang="he-IL" sz="2400" dirty="0">
                <a:solidFill>
                  <a:schemeClr val="accent3">
                    <a:lumMod val="50000"/>
                  </a:schemeClr>
                </a:solidFill>
                <a:latin typeface="Guttman Hatzvi" panose="02010401010101010101" pitchFamily="2" charset="-79"/>
                <a:cs typeface="Guttman Hatzvi" panose="02010401010101010101" pitchFamily="2" charset="-79"/>
              </a:rPr>
              <a:t> אֵיזוֹ </a:t>
            </a:r>
            <a:r>
              <a:rPr lang="he-IL" sz="2400" dirty="0" smtClean="0">
                <a:solidFill>
                  <a:schemeClr val="accent3">
                    <a:lumMod val="50000"/>
                  </a:schemeClr>
                </a:solidFill>
                <a:latin typeface="Guttman Hatzvi" panose="02010401010101010101" pitchFamily="2" charset="-79"/>
                <a:cs typeface="Guttman Hatzvi" panose="02010401010101010101" pitchFamily="2" charset="-79"/>
              </a:rPr>
              <a:t>מִסְעָדָה! </a:t>
            </a:r>
            <a:r>
              <a:rPr lang="he-IL" sz="2400" b="1" dirty="0" smtClean="0">
                <a:solidFill>
                  <a:schemeClr val="accent3">
                    <a:lumMod val="50000"/>
                  </a:schemeClr>
                </a:solidFill>
                <a:latin typeface="Guttman Hatzvi" panose="02010401010101010101" pitchFamily="2" charset="-79"/>
                <a:cs typeface="Guttman Hatzvi" panose="02010401010101010101" pitchFamily="2" charset="-79"/>
              </a:rPr>
              <a:t>עֶשֶׂר!</a:t>
            </a:r>
          </a:p>
          <a:p>
            <a:pPr>
              <a:lnSpc>
                <a:spcPct val="150000"/>
              </a:lnSpc>
            </a:pPr>
            <a:r>
              <a:rPr lang="he-IL" sz="2400" b="1" dirty="0" smtClean="0">
                <a:solidFill>
                  <a:schemeClr val="accent3">
                    <a:lumMod val="50000"/>
                  </a:schemeClr>
                </a:solidFill>
                <a:latin typeface="Guttman Hatzvi" panose="02010401010101010101" pitchFamily="2" charset="-79"/>
                <a:cs typeface="Guttman Hatzvi" panose="02010401010101010101" pitchFamily="2" charset="-79"/>
              </a:rPr>
              <a:t>אֶפְשָׁר</a:t>
            </a:r>
            <a:r>
              <a:rPr lang="he-IL" sz="2400" dirty="0" smtClean="0">
                <a:solidFill>
                  <a:schemeClr val="accent3">
                    <a:lumMod val="50000"/>
                  </a:schemeClr>
                </a:solidFill>
                <a:latin typeface="Guttman Hatzvi" panose="02010401010101010101" pitchFamily="2" charset="-79"/>
                <a:cs typeface="Guttman Hatzvi" panose="02010401010101010101" pitchFamily="2" charset="-79"/>
              </a:rPr>
              <a:t> לַעֲצֹר לֶאֱכֹל?</a:t>
            </a:r>
            <a:endParaRPr lang="en-US" sz="2400" dirty="0" smtClean="0">
              <a:solidFill>
                <a:schemeClr val="accent3">
                  <a:lumMod val="50000"/>
                </a:schemeClr>
              </a:solidFill>
              <a:latin typeface="Guttman Hatzvi" panose="02010401010101010101" pitchFamily="2" charset="-79"/>
              <a:cs typeface="Guttman Hatzvi" panose="02010401010101010101" pitchFamily="2" charset="-79"/>
            </a:endParaRPr>
          </a:p>
          <a:p>
            <a:pPr>
              <a:lnSpc>
                <a:spcPct val="150000"/>
              </a:lnSpc>
            </a:pPr>
            <a:r>
              <a:rPr lang="he-IL" sz="2800" b="1" dirty="0" smtClean="0">
                <a:solidFill>
                  <a:schemeClr val="tx1">
                    <a:lumMod val="75000"/>
                    <a:lumOff val="25000"/>
                  </a:schemeClr>
                </a:solidFill>
                <a:cs typeface="Guttman Hatzvi" panose="02010401010101010101" pitchFamily="2" charset="-79"/>
              </a:rPr>
              <a:t>זֶה </a:t>
            </a:r>
            <a:r>
              <a:rPr lang="he-IL" sz="2800" b="1" dirty="0">
                <a:solidFill>
                  <a:schemeClr val="tx1">
                    <a:lumMod val="75000"/>
                    <a:lumOff val="25000"/>
                  </a:schemeClr>
                </a:solidFill>
                <a:cs typeface="Guttman Hatzvi" panose="02010401010101010101" pitchFamily="2" charset="-79"/>
              </a:rPr>
              <a:t>לֹא </a:t>
            </a:r>
            <a:r>
              <a:rPr lang="he-IL" sz="2800" b="1" dirty="0" smtClean="0">
                <a:solidFill>
                  <a:schemeClr val="tx1">
                    <a:lumMod val="75000"/>
                    <a:lumOff val="25000"/>
                  </a:schemeClr>
                </a:solidFill>
                <a:cs typeface="Guttman Hatzvi" panose="02010401010101010101" pitchFamily="2" charset="-79"/>
              </a:rPr>
              <a:t>כָּתוּב בַּסֵּפֶר.</a:t>
            </a:r>
            <a:endParaRPr lang="he-IL" sz="2800" b="1" dirty="0">
              <a:solidFill>
                <a:schemeClr val="tx1">
                  <a:lumMod val="75000"/>
                  <a:lumOff val="25000"/>
                </a:schemeClr>
              </a:solidFill>
              <a:cs typeface="Guttman Hatzvi" panose="02010401010101010101" pitchFamily="2" charset="-79"/>
            </a:endParaRPr>
          </a:p>
          <a:p>
            <a:pPr>
              <a:lnSpc>
                <a:spcPct val="150000"/>
              </a:lnSpc>
            </a:pPr>
            <a:r>
              <a:rPr lang="he-IL" sz="2400" b="1" dirty="0">
                <a:solidFill>
                  <a:schemeClr val="accent3">
                    <a:lumMod val="50000"/>
                  </a:schemeClr>
                </a:solidFill>
                <a:cs typeface="Guttman Hatzvi" panose="02010401010101010101" pitchFamily="2" charset="-79"/>
              </a:rPr>
              <a:t>מָה כָּתוּב</a:t>
            </a:r>
            <a:r>
              <a:rPr lang="he-IL" sz="2400" b="1" dirty="0" smtClean="0">
                <a:solidFill>
                  <a:schemeClr val="accent3">
                    <a:lumMod val="50000"/>
                  </a:schemeClr>
                </a:solidFill>
                <a:cs typeface="Guttman Hatzvi" panose="02010401010101010101" pitchFamily="2" charset="-79"/>
              </a:rPr>
              <a:t>?</a:t>
            </a:r>
            <a:endParaRPr lang="en-US" sz="2400" dirty="0" smtClean="0">
              <a:solidFill>
                <a:schemeClr val="accent3">
                  <a:lumMod val="50000"/>
                </a:schemeClr>
              </a:solidFill>
              <a:cs typeface="Guttman Hatzvi" panose="02010401010101010101" pitchFamily="2" charset="-79"/>
            </a:endParaRPr>
          </a:p>
          <a:p>
            <a:endParaRPr lang="en-US" sz="2400" dirty="0">
              <a:solidFill>
                <a:srgbClr val="D70707"/>
              </a:solidFill>
              <a:latin typeface="Guttman Hatzvi" panose="02010401010101010101" pitchFamily="2" charset="-79"/>
              <a:cs typeface="Guttman Hatzvi" panose="02010401010101010101" pitchFamily="2" charset="-79"/>
            </a:endParaRPr>
          </a:p>
          <a:p>
            <a:pPr>
              <a:lnSpc>
                <a:spcPct val="150000"/>
              </a:lnSpc>
            </a:pP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שֶׁאַתֶּם</a:t>
            </a:r>
            <a:r>
              <a:rPr lang="he-IL" sz="2400" b="1" dirty="0" smtClean="0">
                <a:solidFill>
                  <a:schemeClr val="tx1">
                    <a:lumMod val="75000"/>
                    <a:lumOff val="25000"/>
                  </a:schemeClr>
                </a:solidFill>
                <a:latin typeface="Guttman Hatzvi" panose="02010401010101010101" pitchFamily="2" charset="-79"/>
                <a:cs typeface="Guttman Hatzvi" panose="02010401010101010101" pitchFamily="2" charset="-79"/>
              </a:rPr>
              <a:t> </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הוֹלְכִים </a:t>
            </a: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לְחַפֵּשׂ</a:t>
            </a:r>
            <a:endParaRPr lang="he-IL" sz="2800" b="1" dirty="0">
              <a:solidFill>
                <a:schemeClr val="tx1">
                  <a:lumMod val="75000"/>
                  <a:lumOff val="25000"/>
                </a:schemeClr>
              </a:solidFill>
              <a:latin typeface="Guttman Hatzvi" panose="02010401010101010101" pitchFamily="2" charset="-79"/>
              <a:cs typeface="Guttman Hatzvi" panose="02010401010101010101" pitchFamily="2" charset="-79"/>
            </a:endParaRPr>
          </a:p>
          <a:p>
            <a:pPr>
              <a:lnSpc>
                <a:spcPct val="150000"/>
              </a:lnSpc>
            </a:pP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אֶת הַצֶּמֶד צֵירֵי </a:t>
            </a: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וְסֶגּוֹל</a:t>
            </a: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a:t>
            </a:r>
          </a:p>
          <a:p>
            <a:pPr>
              <a:lnSpc>
                <a:spcPct val="150000"/>
              </a:lnSpc>
            </a:pPr>
            <a:r>
              <a:rPr lang="he-IL" sz="2400" dirty="0">
                <a:solidFill>
                  <a:schemeClr val="accent3">
                    <a:lumMod val="50000"/>
                  </a:schemeClr>
                </a:solidFill>
                <a:latin typeface="Guttman Hatzvi" panose="02010401010101010101" pitchFamily="2" charset="-79"/>
                <a:cs typeface="Guttman Hatzvi" panose="02010401010101010101" pitchFamily="2" charset="-79"/>
              </a:rPr>
              <a:t>אֲבָל </a:t>
            </a:r>
            <a:r>
              <a:rPr lang="he-IL" sz="2800" b="1" dirty="0">
                <a:solidFill>
                  <a:schemeClr val="accent3">
                    <a:lumMod val="50000"/>
                  </a:schemeClr>
                </a:solidFill>
                <a:latin typeface="Guttman Hatzvi" panose="02010401010101010101" pitchFamily="2" charset="-79"/>
                <a:cs typeface="Guttman Hatzvi" panose="02010401010101010101" pitchFamily="2" charset="-79"/>
              </a:rPr>
              <a:t>הַבֶּטֶן </a:t>
            </a:r>
            <a:r>
              <a:rPr lang="he-IL" sz="2800" b="1" dirty="0" smtClean="0">
                <a:solidFill>
                  <a:schemeClr val="accent3">
                    <a:lumMod val="50000"/>
                  </a:schemeClr>
                </a:solidFill>
                <a:latin typeface="Guttman Hatzvi" panose="02010401010101010101" pitchFamily="2" charset="-79"/>
                <a:cs typeface="Guttman Hatzvi" panose="02010401010101010101" pitchFamily="2" charset="-79"/>
              </a:rPr>
              <a:t>מְקַרְקֶרֶת</a:t>
            </a:r>
            <a:r>
              <a:rPr lang="he-IL" sz="2800" b="1" dirty="0">
                <a:solidFill>
                  <a:schemeClr val="accent3">
                    <a:lumMod val="50000"/>
                  </a:schemeClr>
                </a:solidFill>
                <a:latin typeface="Guttman Hatzvi" panose="02010401010101010101" pitchFamily="2" charset="-79"/>
                <a:cs typeface="Guttman Hatzvi" panose="02010401010101010101" pitchFamily="2" charset="-79"/>
              </a:rPr>
              <a:t>...</a:t>
            </a:r>
          </a:p>
          <a:p>
            <a:pPr>
              <a:lnSpc>
                <a:spcPct val="150000"/>
              </a:lnSpc>
            </a:pPr>
            <a:r>
              <a:rPr lang="he-IL" sz="2800" b="1" dirty="0">
                <a:solidFill>
                  <a:schemeClr val="accent3">
                    <a:lumMod val="50000"/>
                  </a:schemeClr>
                </a:solidFill>
                <a:latin typeface="Guttman Hatzvi" panose="02010401010101010101" pitchFamily="2" charset="-79"/>
                <a:cs typeface="Guttman Hatzvi" panose="02010401010101010101" pitchFamily="2" charset="-79"/>
              </a:rPr>
              <a:t>כְּמוֹ תַּרְנְגוֹל</a:t>
            </a:r>
            <a:r>
              <a:rPr lang="he-IL" sz="2800" b="1" dirty="0" smtClean="0">
                <a:solidFill>
                  <a:schemeClr val="accent3">
                    <a:lumMod val="50000"/>
                  </a:schemeClr>
                </a:solidFill>
                <a:latin typeface="Guttman Hatzvi" panose="02010401010101010101" pitchFamily="2" charset="-79"/>
                <a:cs typeface="Guttman Hatzvi" panose="02010401010101010101" pitchFamily="2" charset="-79"/>
              </a:rPr>
              <a:t>!</a:t>
            </a:r>
            <a:endParaRPr lang="en-US" sz="2800" b="1" dirty="0">
              <a:solidFill>
                <a:schemeClr val="accent3">
                  <a:lumMod val="50000"/>
                </a:schemeClr>
              </a:solidFill>
              <a:latin typeface="Guttman Hatzvi" panose="02010401010101010101" pitchFamily="2" charset="-79"/>
              <a:cs typeface="Guttman Hatzvi" panose="02010401010101010101" pitchFamily="2" charset="-79"/>
            </a:endParaRPr>
          </a:p>
        </p:txBody>
      </p:sp>
      <p:pic>
        <p:nvPicPr>
          <p:cNvPr id="17" name="תמונה 16"/>
          <p:cNvPicPr>
            <a:picLocks noChangeAspect="1"/>
          </p:cNvPicPr>
          <p:nvPr/>
        </p:nvPicPr>
        <p:blipFill rotWithShape="1">
          <a:blip r:embed="rId3" cstate="print">
            <a:extLst>
              <a:ext uri="{28A0092B-C50C-407E-A947-70E740481C1C}">
                <a14:useLocalDpi xmlns:a14="http://schemas.microsoft.com/office/drawing/2010/main" val="0"/>
              </a:ext>
            </a:extLst>
          </a:blip>
          <a:srcRect l="46733"/>
          <a:stretch/>
        </p:blipFill>
        <p:spPr>
          <a:xfrm>
            <a:off x="1124744" y="6947264"/>
            <a:ext cx="2739330" cy="1872000"/>
          </a:xfrm>
          <a:prstGeom prst="rect">
            <a:avLst/>
          </a:prstGeom>
        </p:spPr>
      </p:pic>
      <p:pic>
        <p:nvPicPr>
          <p:cNvPr id="18" name="תמונה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50654" y="6588224"/>
            <a:ext cx="2883817" cy="1908000"/>
          </a:xfrm>
          <a:prstGeom prst="rect">
            <a:avLst/>
          </a:prstGeom>
        </p:spPr>
      </p:pic>
      <p:pic>
        <p:nvPicPr>
          <p:cNvPr id="7" name="תמונה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77272" y="8011138"/>
            <a:ext cx="488800" cy="468000"/>
          </a:xfrm>
          <a:prstGeom prst="rect">
            <a:avLst/>
          </a:prstGeom>
        </p:spPr>
      </p:pic>
    </p:spTree>
    <p:extLst>
      <p:ext uri="{BB962C8B-B14F-4D97-AF65-F5344CB8AC3E}">
        <p14:creationId xmlns:p14="http://schemas.microsoft.com/office/powerpoint/2010/main" val="1922488077"/>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מציין מיקום של מספר שקופית 4"/>
          <p:cNvSpPr>
            <a:spLocks noGrp="1"/>
          </p:cNvSpPr>
          <p:nvPr>
            <p:ph type="sldNum" sz="quarter" idx="12"/>
          </p:nvPr>
        </p:nvSpPr>
        <p:spPr/>
        <p:txBody>
          <a:bodyPr/>
          <a:lstStyle/>
          <a:p>
            <a:fld id="{C60840D6-4A80-4F4C-92AD-B99FC8A0C370}" type="slidenum">
              <a:rPr lang="he-IL" smtClean="0"/>
              <a:t>75</a:t>
            </a:fld>
            <a:endParaRPr lang="he-IL"/>
          </a:p>
        </p:txBody>
      </p:sp>
      <p:sp>
        <p:nvSpPr>
          <p:cNvPr id="6" name="TextBox 5"/>
          <p:cNvSpPr txBox="1"/>
          <p:nvPr/>
        </p:nvSpPr>
        <p:spPr>
          <a:xfrm>
            <a:off x="674558" y="755576"/>
            <a:ext cx="4870817" cy="2677656"/>
          </a:xfrm>
          <a:prstGeom prst="rect">
            <a:avLst/>
          </a:prstGeom>
          <a:noFill/>
        </p:spPr>
        <p:txBody>
          <a:bodyPr wrap="square" rtlCol="1">
            <a:spAutoFit/>
          </a:bodyPr>
          <a:lstStyle/>
          <a:p>
            <a:pPr>
              <a:lnSpc>
                <a:spcPct val="150000"/>
              </a:lnSpc>
            </a:pPr>
            <a:r>
              <a:rPr lang="he-IL" sz="2400" dirty="0" smtClean="0">
                <a:solidFill>
                  <a:schemeClr val="accent3">
                    <a:lumMod val="50000"/>
                  </a:schemeClr>
                </a:solidFill>
                <a:latin typeface="Guttman Hatzvi" panose="02010401010101010101" pitchFamily="2" charset="-79"/>
                <a:cs typeface="Guttman Hatzvi" panose="02010401010101010101" pitchFamily="2" charset="-79"/>
              </a:rPr>
              <a:t>אִם הַסִּפּוּר </a:t>
            </a:r>
            <a:r>
              <a:rPr lang="he-IL" sz="2800" b="1" dirty="0" smtClean="0">
                <a:solidFill>
                  <a:schemeClr val="accent3">
                    <a:lumMod val="50000"/>
                  </a:schemeClr>
                </a:solidFill>
                <a:latin typeface="Guttman Hatzvi" panose="02010401010101010101" pitchFamily="2" charset="-79"/>
                <a:cs typeface="Guttman Hatzvi" panose="02010401010101010101" pitchFamily="2" charset="-79"/>
              </a:rPr>
              <a:t>יְחַכֶּה, מָה יִקְרֶה?</a:t>
            </a:r>
            <a:r>
              <a:rPr lang="en-US" sz="2800" b="1" dirty="0" smtClean="0">
                <a:solidFill>
                  <a:schemeClr val="accent3">
                    <a:lumMod val="50000"/>
                  </a:schemeClr>
                </a:solidFill>
                <a:cs typeface="Guttman Hatzvi" panose="02010401010101010101" pitchFamily="2" charset="-79"/>
              </a:rPr>
              <a:t/>
            </a:r>
            <a:br>
              <a:rPr lang="en-US" sz="2800" b="1" dirty="0" smtClean="0">
                <a:solidFill>
                  <a:schemeClr val="accent3">
                    <a:lumMod val="50000"/>
                  </a:schemeClr>
                </a:solidFill>
                <a:cs typeface="Guttman Hatzvi" panose="02010401010101010101" pitchFamily="2" charset="-79"/>
              </a:rPr>
            </a:br>
            <a:r>
              <a:rPr lang="he-IL" sz="2800" b="1" dirty="0" smtClean="0">
                <a:solidFill>
                  <a:schemeClr val="accent3">
                    <a:lumMod val="50000"/>
                  </a:schemeClr>
                </a:solidFill>
                <a:latin typeface="Guttman Hatzvi" panose="02010401010101010101" pitchFamily="2" charset="-79"/>
                <a:cs typeface="Guttman Hatzvi" panose="02010401010101010101" pitchFamily="2" charset="-79"/>
              </a:rPr>
              <a:t>שְׁלוֹשׁ </a:t>
            </a:r>
            <a:r>
              <a:rPr lang="he-IL" sz="2800" b="1" dirty="0" err="1" smtClean="0">
                <a:solidFill>
                  <a:schemeClr val="accent3">
                    <a:lumMod val="50000"/>
                  </a:schemeClr>
                </a:solidFill>
                <a:latin typeface="Guttman Hatzvi" panose="02010401010101010101" pitchFamily="2" charset="-79"/>
                <a:cs typeface="Guttman Hatzvi" panose="02010401010101010101" pitchFamily="2" charset="-79"/>
              </a:rPr>
              <a:t>הַנְּקֻדּוֹת</a:t>
            </a:r>
            <a:r>
              <a:rPr lang="he-IL" sz="2800" b="1" dirty="0" smtClean="0">
                <a:solidFill>
                  <a:schemeClr val="accent3">
                    <a:lumMod val="50000"/>
                  </a:schemeClr>
                </a:solidFill>
                <a:latin typeface="Guttman Hatzvi" panose="02010401010101010101" pitchFamily="2" charset="-79"/>
                <a:cs typeface="Guttman Hatzvi" panose="02010401010101010101" pitchFamily="2" charset="-79"/>
              </a:rPr>
              <a:t> שֶׁל סֶגּוֹל </a:t>
            </a:r>
            <a:br>
              <a:rPr lang="he-IL" sz="2800" b="1" dirty="0" smtClean="0">
                <a:solidFill>
                  <a:schemeClr val="accent3">
                    <a:lumMod val="50000"/>
                  </a:schemeClr>
                </a:solidFill>
                <a:latin typeface="Guttman Hatzvi" panose="02010401010101010101" pitchFamily="2" charset="-79"/>
                <a:cs typeface="Guttman Hatzvi" panose="02010401010101010101" pitchFamily="2" charset="-79"/>
              </a:rPr>
            </a:br>
            <a:r>
              <a:rPr lang="he-IL" sz="2400" dirty="0" err="1" smtClean="0">
                <a:solidFill>
                  <a:schemeClr val="accent3">
                    <a:lumMod val="50000"/>
                  </a:schemeClr>
                </a:solidFill>
                <a:latin typeface="Guttman Hatzvi" panose="02010401010101010101" pitchFamily="2" charset="-79"/>
                <a:cs typeface="Guttman Hatzvi" panose="02010401010101010101" pitchFamily="2" charset="-79"/>
              </a:rPr>
              <a:t>יִשָּׁאֲרו</a:t>
            </a:r>
            <a:r>
              <a:rPr lang="he-IL" sz="2400" dirty="0" smtClean="0">
                <a:solidFill>
                  <a:schemeClr val="accent3">
                    <a:lumMod val="50000"/>
                  </a:schemeClr>
                </a:solidFill>
                <a:latin typeface="Guttman Hatzvi" panose="02010401010101010101" pitchFamily="2" charset="-79"/>
                <a:cs typeface="Guttman Hatzvi" panose="02010401010101010101" pitchFamily="2" charset="-79"/>
              </a:rPr>
              <a:t>ּ </a:t>
            </a:r>
            <a:r>
              <a:rPr lang="he-IL" sz="2800" b="1" dirty="0" smtClean="0">
                <a:solidFill>
                  <a:schemeClr val="accent3">
                    <a:lumMod val="50000"/>
                  </a:schemeClr>
                </a:solidFill>
                <a:latin typeface="Guttman Hatzvi" panose="02010401010101010101" pitchFamily="2" charset="-79"/>
                <a:cs typeface="Guttman Hatzvi" panose="02010401010101010101" pitchFamily="2" charset="-79"/>
              </a:rPr>
              <a:t>לְפָחוֹת עַד</a:t>
            </a:r>
            <a:r>
              <a:rPr lang="he-IL" sz="2400" dirty="0" smtClean="0">
                <a:solidFill>
                  <a:schemeClr val="accent3">
                    <a:lumMod val="50000"/>
                  </a:schemeClr>
                </a:solidFill>
                <a:latin typeface="Guttman Hatzvi" panose="02010401010101010101" pitchFamily="2" charset="-79"/>
                <a:cs typeface="Guttman Hatzvi" panose="02010401010101010101" pitchFamily="2" charset="-79"/>
              </a:rPr>
              <a:t> הַצָּהֳרַיִם,</a:t>
            </a:r>
            <a:r>
              <a:rPr lang="en-US" sz="2400" dirty="0" smtClean="0">
                <a:solidFill>
                  <a:schemeClr val="accent3">
                    <a:lumMod val="50000"/>
                  </a:schemeClr>
                </a:solidFill>
                <a:cs typeface="Guttman Hatzvi" panose="02010401010101010101" pitchFamily="2" charset="-79"/>
              </a:rPr>
              <a:t/>
            </a:r>
            <a:br>
              <a:rPr lang="en-US" sz="2400" dirty="0" smtClean="0">
                <a:solidFill>
                  <a:schemeClr val="accent3">
                    <a:lumMod val="50000"/>
                  </a:schemeClr>
                </a:solidFill>
                <a:cs typeface="Guttman Hatzvi" panose="02010401010101010101" pitchFamily="2" charset="-79"/>
              </a:rPr>
            </a:br>
            <a:r>
              <a:rPr lang="he-IL" sz="2800" b="1" dirty="0" smtClean="0">
                <a:solidFill>
                  <a:schemeClr val="accent3">
                    <a:lumMod val="50000"/>
                  </a:schemeClr>
                </a:solidFill>
                <a:latin typeface="Guttman Hatzvi" panose="02010401010101010101" pitchFamily="2" charset="-79"/>
                <a:cs typeface="Guttman Hatzvi" panose="02010401010101010101" pitchFamily="2" charset="-79"/>
              </a:rPr>
              <a:t>וּלְצֵירֵי, כְּמוֹ </a:t>
            </a:r>
            <a:r>
              <a:rPr lang="he-IL" sz="2400" dirty="0" smtClean="0">
                <a:solidFill>
                  <a:schemeClr val="accent3">
                    <a:lumMod val="50000"/>
                  </a:schemeClr>
                </a:solidFill>
                <a:latin typeface="Guttman Hatzvi" panose="02010401010101010101" pitchFamily="2" charset="-79"/>
                <a:cs typeface="Guttman Hatzvi" panose="02010401010101010101" pitchFamily="2" charset="-79"/>
              </a:rPr>
              <a:t>תָּמִיד, </a:t>
            </a:r>
            <a:r>
              <a:rPr lang="he-IL" sz="2800" b="1" dirty="0" smtClean="0">
                <a:solidFill>
                  <a:schemeClr val="accent3">
                    <a:lumMod val="50000"/>
                  </a:schemeClr>
                </a:solidFill>
                <a:latin typeface="Guttman Hatzvi" panose="02010401010101010101" pitchFamily="2" charset="-79"/>
                <a:cs typeface="Guttman Hatzvi" panose="02010401010101010101" pitchFamily="2" charset="-79"/>
              </a:rPr>
              <a:t>יִהְיוּ </a:t>
            </a:r>
            <a:r>
              <a:rPr lang="he-IL" sz="2400" dirty="0" smtClean="0">
                <a:solidFill>
                  <a:schemeClr val="accent3">
                    <a:lumMod val="50000"/>
                  </a:schemeClr>
                </a:solidFill>
                <a:latin typeface="Guttman Hatzvi" panose="02010401010101010101" pitchFamily="2" charset="-79"/>
                <a:cs typeface="Guttman Hatzvi" panose="02010401010101010101" pitchFamily="2" charset="-79"/>
              </a:rPr>
              <a:t>שְׁתַּיִם.</a:t>
            </a:r>
            <a:endParaRPr lang="en-US" sz="2400" dirty="0">
              <a:solidFill>
                <a:schemeClr val="accent3">
                  <a:lumMod val="50000"/>
                </a:schemeClr>
              </a:solidFill>
              <a:cs typeface="Guttman Hatzvi" panose="02010401010101010101" pitchFamily="2" charset="-79"/>
            </a:endParaRPr>
          </a:p>
        </p:txBody>
      </p:sp>
      <p:pic>
        <p:nvPicPr>
          <p:cNvPr id="2" name="תמונה 1"/>
          <p:cNvPicPr>
            <a:picLocks noChangeAspect="1"/>
          </p:cNvPicPr>
          <p:nvPr/>
        </p:nvPicPr>
        <p:blipFill rotWithShape="1">
          <a:blip r:embed="rId3">
            <a:extLst>
              <a:ext uri="{BEBA8EAE-BF5A-486C-A8C5-ECC9F3942E4B}">
                <a14:imgProps xmlns:a14="http://schemas.microsoft.com/office/drawing/2010/main">
                  <a14:imgLayer r:embed="rId4">
                    <a14:imgEffect>
                      <a14:sharpenSoften amount="50000"/>
                    </a14:imgEffect>
                    <a14:imgEffect>
                      <a14:brightnessContrast contrast="-20000"/>
                    </a14:imgEffect>
                  </a14:imgLayer>
                </a14:imgProps>
              </a:ext>
              <a:ext uri="{28A0092B-C50C-407E-A947-70E740481C1C}">
                <a14:useLocalDpi xmlns:a14="http://schemas.microsoft.com/office/drawing/2010/main" val="0"/>
              </a:ext>
            </a:extLst>
          </a:blip>
          <a:srcRect t="50000" b="2060"/>
          <a:stretch/>
        </p:blipFill>
        <p:spPr>
          <a:xfrm>
            <a:off x="41939" y="5412432"/>
            <a:ext cx="6552000" cy="3141018"/>
          </a:xfrm>
          <a:prstGeom prst="rect">
            <a:avLst/>
          </a:prstGeom>
        </p:spPr>
      </p:pic>
      <p:grpSp>
        <p:nvGrpSpPr>
          <p:cNvPr id="20" name="קבוצה 19"/>
          <p:cNvGrpSpPr/>
          <p:nvPr/>
        </p:nvGrpSpPr>
        <p:grpSpPr>
          <a:xfrm>
            <a:off x="3717033" y="4076766"/>
            <a:ext cx="747839" cy="852041"/>
            <a:chOff x="5681567" y="7380312"/>
            <a:chExt cx="747839" cy="852041"/>
          </a:xfrm>
        </p:grpSpPr>
        <p:sp>
          <p:nvSpPr>
            <p:cNvPr id="21" name="Callout"/>
            <p:cNvSpPr/>
            <p:nvPr/>
          </p:nvSpPr>
          <p:spPr>
            <a:xfrm rot="5400000">
              <a:off x="5629466" y="7432413"/>
              <a:ext cx="852041" cy="747839"/>
            </a:xfrm>
            <a:custGeom>
              <a:avLst/>
              <a:gdLst/>
              <a:ahLst/>
              <a:cxnLst>
                <a:cxn ang="0">
                  <a:pos x="wd2" y="hd2"/>
                </a:cxn>
                <a:cxn ang="5400000">
                  <a:pos x="wd2" y="hd2"/>
                </a:cxn>
                <a:cxn ang="10800000">
                  <a:pos x="wd2" y="hd2"/>
                </a:cxn>
                <a:cxn ang="16200000">
                  <a:pos x="wd2" y="hd2"/>
                </a:cxn>
              </a:cxnLst>
              <a:rect l="0" t="0" r="r" b="b"/>
              <a:pathLst>
                <a:path w="21600" h="21600" extrusionOk="0">
                  <a:moveTo>
                    <a:pt x="4245" y="0"/>
                  </a:moveTo>
                  <a:cubicBezTo>
                    <a:pt x="3776" y="0"/>
                    <a:pt x="3396" y="279"/>
                    <a:pt x="3396" y="624"/>
                  </a:cubicBezTo>
                  <a:lnTo>
                    <a:pt x="3396" y="4994"/>
                  </a:lnTo>
                  <a:lnTo>
                    <a:pt x="0" y="6241"/>
                  </a:lnTo>
                  <a:lnTo>
                    <a:pt x="3396" y="7489"/>
                  </a:lnTo>
                  <a:lnTo>
                    <a:pt x="3396" y="20976"/>
                  </a:lnTo>
                  <a:cubicBezTo>
                    <a:pt x="3396" y="21321"/>
                    <a:pt x="3776" y="21600"/>
                    <a:pt x="4245" y="21600"/>
                  </a:cubicBezTo>
                  <a:lnTo>
                    <a:pt x="20751" y="21600"/>
                  </a:lnTo>
                  <a:cubicBezTo>
                    <a:pt x="21220" y="21600"/>
                    <a:pt x="21600" y="21321"/>
                    <a:pt x="21600" y="20976"/>
                  </a:cubicBezTo>
                  <a:lnTo>
                    <a:pt x="21600" y="624"/>
                  </a:lnTo>
                  <a:cubicBezTo>
                    <a:pt x="21600" y="279"/>
                    <a:pt x="21220" y="0"/>
                    <a:pt x="20751" y="0"/>
                  </a:cubicBezTo>
                  <a:lnTo>
                    <a:pt x="4245" y="0"/>
                  </a:lnTo>
                  <a:close/>
                </a:path>
              </a:pathLst>
            </a:custGeom>
            <a:solidFill>
              <a:srgbClr val="FFFFFF"/>
            </a:solidFill>
            <a:ln w="25400" cap="flat">
              <a:solidFill>
                <a:schemeClr val="bg1">
                  <a:lumMod val="85000"/>
                </a:schemeClr>
              </a:solidFill>
              <a:prstDash val="solid"/>
              <a:round/>
            </a:ln>
            <a:effectLst>
              <a:outerShdw blurRad="38100" dist="23000" dir="5400000" rotWithShape="0">
                <a:srgbClr val="000000">
                  <a:alpha val="35000"/>
                </a:srgbClr>
              </a:outerShdw>
            </a:effectLst>
          </p:spPr>
          <p:txBody>
            <a:bodyPr wrap="square" lIns="45718" tIns="45718" rIns="45718" bIns="45718" numCol="1" anchor="ctr">
              <a:noAutofit/>
            </a:bodyPr>
            <a:lstStyle/>
            <a:p>
              <a:pPr>
                <a:defRPr>
                  <a:latin typeface="+mj-lt"/>
                  <a:ea typeface="+mj-ea"/>
                  <a:cs typeface="+mj-cs"/>
                  <a:sym typeface="Calibri"/>
                </a:defRPr>
              </a:pPr>
              <a:endParaRPr/>
            </a:p>
          </p:txBody>
        </p:sp>
        <p:grpSp>
          <p:nvGrpSpPr>
            <p:cNvPr id="22" name="קבוצה 21"/>
            <p:cNvGrpSpPr>
              <a:grpSpLocks noChangeAspect="1"/>
            </p:cNvGrpSpPr>
            <p:nvPr/>
          </p:nvGrpSpPr>
          <p:grpSpPr>
            <a:xfrm>
              <a:off x="5794456" y="7672265"/>
              <a:ext cx="538962" cy="428127"/>
              <a:chOff x="7543279" y="5705582"/>
              <a:chExt cx="375909" cy="298605"/>
            </a:xfrm>
            <a:solidFill>
              <a:srgbClr val="7030A0"/>
            </a:solidFill>
          </p:grpSpPr>
          <p:sp>
            <p:nvSpPr>
              <p:cNvPr id="23" name="אליפסה 22"/>
              <p:cNvSpPr>
                <a:spLocks noChangeAspect="1"/>
              </p:cNvSpPr>
              <p:nvPr/>
            </p:nvSpPr>
            <p:spPr>
              <a:xfrm rot="157977">
                <a:off x="7543279" y="5707531"/>
                <a:ext cx="114696" cy="113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sz="1000" u="sng" dirty="0">
                  <a:solidFill>
                    <a:srgbClr val="7030A0"/>
                  </a:solidFill>
                </a:endParaRPr>
              </a:p>
            </p:txBody>
          </p:sp>
          <p:sp>
            <p:nvSpPr>
              <p:cNvPr id="24" name="אליפסה 23"/>
              <p:cNvSpPr>
                <a:spLocks noChangeAspect="1"/>
              </p:cNvSpPr>
              <p:nvPr/>
            </p:nvSpPr>
            <p:spPr>
              <a:xfrm rot="157977">
                <a:off x="7804492" y="5705582"/>
                <a:ext cx="114696" cy="113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sz="1000" u="sng" dirty="0">
                  <a:solidFill>
                    <a:srgbClr val="7030A0"/>
                  </a:solidFill>
                </a:endParaRPr>
              </a:p>
            </p:txBody>
          </p:sp>
          <p:sp>
            <p:nvSpPr>
              <p:cNvPr id="25" name="אליפסה 24"/>
              <p:cNvSpPr>
                <a:spLocks noChangeAspect="1"/>
              </p:cNvSpPr>
              <p:nvPr/>
            </p:nvSpPr>
            <p:spPr>
              <a:xfrm rot="157977">
                <a:off x="7684682" y="5890264"/>
                <a:ext cx="114696" cy="113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sz="1000" u="sng" dirty="0">
                  <a:solidFill>
                    <a:srgbClr val="7030A0"/>
                  </a:solidFill>
                </a:endParaRPr>
              </a:p>
            </p:txBody>
          </p:sp>
        </p:grpSp>
      </p:grpSp>
      <p:grpSp>
        <p:nvGrpSpPr>
          <p:cNvPr id="26" name="קבוצה 25"/>
          <p:cNvGrpSpPr/>
          <p:nvPr/>
        </p:nvGrpSpPr>
        <p:grpSpPr>
          <a:xfrm>
            <a:off x="2410036" y="4080001"/>
            <a:ext cx="747839" cy="852041"/>
            <a:chOff x="5695280" y="7383546"/>
            <a:chExt cx="747839" cy="852041"/>
          </a:xfrm>
        </p:grpSpPr>
        <p:sp>
          <p:nvSpPr>
            <p:cNvPr id="27" name="Callout"/>
            <p:cNvSpPr/>
            <p:nvPr/>
          </p:nvSpPr>
          <p:spPr>
            <a:xfrm rot="16200000" flipH="1">
              <a:off x="5643179" y="7435647"/>
              <a:ext cx="852041" cy="747839"/>
            </a:xfrm>
            <a:custGeom>
              <a:avLst/>
              <a:gdLst/>
              <a:ahLst/>
              <a:cxnLst>
                <a:cxn ang="0">
                  <a:pos x="wd2" y="hd2"/>
                </a:cxn>
                <a:cxn ang="5400000">
                  <a:pos x="wd2" y="hd2"/>
                </a:cxn>
                <a:cxn ang="10800000">
                  <a:pos x="wd2" y="hd2"/>
                </a:cxn>
                <a:cxn ang="16200000">
                  <a:pos x="wd2" y="hd2"/>
                </a:cxn>
              </a:cxnLst>
              <a:rect l="0" t="0" r="r" b="b"/>
              <a:pathLst>
                <a:path w="21600" h="21600" extrusionOk="0">
                  <a:moveTo>
                    <a:pt x="4245" y="0"/>
                  </a:moveTo>
                  <a:cubicBezTo>
                    <a:pt x="3776" y="0"/>
                    <a:pt x="3396" y="279"/>
                    <a:pt x="3396" y="624"/>
                  </a:cubicBezTo>
                  <a:lnTo>
                    <a:pt x="3396" y="4994"/>
                  </a:lnTo>
                  <a:lnTo>
                    <a:pt x="0" y="6241"/>
                  </a:lnTo>
                  <a:lnTo>
                    <a:pt x="3396" y="7489"/>
                  </a:lnTo>
                  <a:lnTo>
                    <a:pt x="3396" y="20976"/>
                  </a:lnTo>
                  <a:cubicBezTo>
                    <a:pt x="3396" y="21321"/>
                    <a:pt x="3776" y="21600"/>
                    <a:pt x="4245" y="21600"/>
                  </a:cubicBezTo>
                  <a:lnTo>
                    <a:pt x="20751" y="21600"/>
                  </a:lnTo>
                  <a:cubicBezTo>
                    <a:pt x="21220" y="21600"/>
                    <a:pt x="21600" y="21321"/>
                    <a:pt x="21600" y="20976"/>
                  </a:cubicBezTo>
                  <a:lnTo>
                    <a:pt x="21600" y="624"/>
                  </a:lnTo>
                  <a:cubicBezTo>
                    <a:pt x="21600" y="279"/>
                    <a:pt x="21220" y="0"/>
                    <a:pt x="20751" y="0"/>
                  </a:cubicBezTo>
                  <a:lnTo>
                    <a:pt x="4245" y="0"/>
                  </a:lnTo>
                  <a:close/>
                </a:path>
              </a:pathLst>
            </a:custGeom>
            <a:solidFill>
              <a:srgbClr val="FFFFFF"/>
            </a:solidFill>
            <a:ln w="25400" cap="flat">
              <a:solidFill>
                <a:schemeClr val="bg1">
                  <a:lumMod val="85000"/>
                </a:schemeClr>
              </a:solidFill>
              <a:prstDash val="solid"/>
              <a:round/>
            </a:ln>
            <a:effectLst>
              <a:outerShdw blurRad="38100" dist="23000" dir="5400000" rotWithShape="0">
                <a:srgbClr val="000000">
                  <a:alpha val="35000"/>
                </a:srgbClr>
              </a:outerShdw>
            </a:effectLst>
          </p:spPr>
          <p:txBody>
            <a:bodyPr wrap="square" lIns="45718" tIns="45718" rIns="45718" bIns="45718" numCol="1" anchor="ctr">
              <a:noAutofit/>
            </a:bodyPr>
            <a:lstStyle/>
            <a:p>
              <a:pPr>
                <a:defRPr>
                  <a:latin typeface="+mj-lt"/>
                  <a:ea typeface="+mj-ea"/>
                  <a:cs typeface="+mj-cs"/>
                  <a:sym typeface="Calibri"/>
                </a:defRPr>
              </a:pPr>
              <a:endParaRPr/>
            </a:p>
          </p:txBody>
        </p:sp>
        <p:grpSp>
          <p:nvGrpSpPr>
            <p:cNvPr id="28" name="קבוצה 27"/>
            <p:cNvGrpSpPr>
              <a:grpSpLocks noChangeAspect="1"/>
            </p:cNvGrpSpPr>
            <p:nvPr/>
          </p:nvGrpSpPr>
          <p:grpSpPr>
            <a:xfrm>
              <a:off x="5794456" y="7663213"/>
              <a:ext cx="538962" cy="166132"/>
              <a:chOff x="7543279" y="5699278"/>
              <a:chExt cx="375909" cy="115872"/>
            </a:xfrm>
            <a:solidFill>
              <a:srgbClr val="7030A0"/>
            </a:solidFill>
          </p:grpSpPr>
          <p:sp>
            <p:nvSpPr>
              <p:cNvPr id="29" name="אליפסה 28"/>
              <p:cNvSpPr>
                <a:spLocks noChangeAspect="1"/>
              </p:cNvSpPr>
              <p:nvPr/>
            </p:nvSpPr>
            <p:spPr>
              <a:xfrm rot="157977">
                <a:off x="7543279" y="5701227"/>
                <a:ext cx="114696" cy="113923"/>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sz="1000" u="sng" dirty="0">
                  <a:solidFill>
                    <a:schemeClr val="accent6">
                      <a:lumMod val="50000"/>
                    </a:schemeClr>
                  </a:solidFill>
                </a:endParaRPr>
              </a:p>
            </p:txBody>
          </p:sp>
          <p:sp>
            <p:nvSpPr>
              <p:cNvPr id="30" name="אליפסה 29"/>
              <p:cNvSpPr>
                <a:spLocks noChangeAspect="1"/>
              </p:cNvSpPr>
              <p:nvPr/>
            </p:nvSpPr>
            <p:spPr>
              <a:xfrm rot="157977">
                <a:off x="7804492" y="5699278"/>
                <a:ext cx="114696" cy="113923"/>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sz="1000" u="sng" dirty="0">
                  <a:solidFill>
                    <a:schemeClr val="accent6">
                      <a:lumMod val="50000"/>
                    </a:schemeClr>
                  </a:solidFill>
                </a:endParaRPr>
              </a:p>
            </p:txBody>
          </p:sp>
        </p:grpSp>
      </p:grpSp>
    </p:spTree>
    <p:extLst>
      <p:ext uri="{BB962C8B-B14F-4D97-AF65-F5344CB8AC3E}">
        <p14:creationId xmlns:p14="http://schemas.microsoft.com/office/powerpoint/2010/main" val="586947963"/>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124744" y="755578"/>
            <a:ext cx="4852941" cy="7263527"/>
          </a:xfrm>
          <a:prstGeom prst="rect">
            <a:avLst/>
          </a:prstGeom>
          <a:noFill/>
        </p:spPr>
        <p:txBody>
          <a:bodyPr wrap="square" rtlCol="1">
            <a:spAutoFit/>
          </a:bodyPr>
          <a:lstStyle/>
          <a:p>
            <a:pPr>
              <a:lnSpc>
                <a:spcPct val="150000"/>
              </a:lnSpc>
            </a:pP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בִּמְקוֹם לַעֲצֹר </a:t>
            </a: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אֶת הַסִּפּוּר,</a:t>
            </a:r>
          </a:p>
          <a:p>
            <a:pPr>
              <a:lnSpc>
                <a:spcPct val="150000"/>
              </a:lnSpc>
            </a:pP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אֲסַפֵּר</a:t>
            </a:r>
            <a:r>
              <a:rPr lang="he-IL" sz="2800" dirty="0">
                <a:solidFill>
                  <a:schemeClr val="tx1">
                    <a:lumMod val="75000"/>
                    <a:lumOff val="25000"/>
                  </a:schemeClr>
                </a:solidFill>
                <a:latin typeface="Guttman Hatzvi" panose="02010401010101010101" pitchFamily="2" charset="-79"/>
                <a:cs typeface="Guttman Hatzvi" panose="02010401010101010101" pitchFamily="2" charset="-79"/>
              </a:rPr>
              <a:t> </a:t>
            </a: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לָכֶם אוֹתוֹ בְּקִצּוּר. </a:t>
            </a:r>
          </a:p>
          <a:p>
            <a:endParaRPr lang="he-IL" sz="2800" b="1" dirty="0">
              <a:solidFill>
                <a:schemeClr val="tx1">
                  <a:lumMod val="75000"/>
                  <a:lumOff val="25000"/>
                </a:schemeClr>
              </a:solidFill>
              <a:latin typeface="Guttman Hatzvi" panose="02010401010101010101" pitchFamily="2" charset="-79"/>
              <a:cs typeface="Guttman Hatzvi" panose="02010401010101010101" pitchFamily="2" charset="-79"/>
            </a:endParaRPr>
          </a:p>
          <a:p>
            <a:r>
              <a:rPr lang="he-IL" sz="2800" dirty="0">
                <a:solidFill>
                  <a:schemeClr val="tx1">
                    <a:lumMod val="75000"/>
                    <a:lumOff val="25000"/>
                  </a:schemeClr>
                </a:solidFill>
                <a:latin typeface="Guttman Hatzvi" panose="02010401010101010101" pitchFamily="2" charset="-79"/>
                <a:cs typeface="Guttman Hatzvi" panose="02010401010101010101" pitchFamily="2" charset="-79"/>
              </a:rPr>
              <a:t>הֵיכָן</a:t>
            </a: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 אַתֶּם</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 </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נִמְצָאִים?</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 </a:t>
            </a:r>
            <a:r>
              <a:rPr lang="he-IL" sz="2400" dirty="0" smtClean="0">
                <a:solidFill>
                  <a:schemeClr val="accent3">
                    <a:lumMod val="50000"/>
                  </a:schemeClr>
                </a:solidFill>
                <a:latin typeface="Guttman Hatzvi" panose="02010401010101010101" pitchFamily="2" charset="-79"/>
                <a:cs typeface="Guttman Hatzvi" panose="02010401010101010101" pitchFamily="2" charset="-79"/>
              </a:rPr>
              <a:t>בַּקִּבּוּץ</a:t>
            </a:r>
            <a:r>
              <a:rPr lang="en-US" sz="2400" dirty="0" smtClean="0">
                <a:solidFill>
                  <a:schemeClr val="accent3">
                    <a:lumMod val="50000"/>
                  </a:schemeClr>
                </a:solidFill>
                <a:latin typeface="Guttman Hatzvi" panose="02010401010101010101" pitchFamily="2" charset="-79"/>
                <a:cs typeface="Guttman Hatzvi" panose="02010401010101010101" pitchFamily="2" charset="-79"/>
              </a:rPr>
              <a:t>.</a:t>
            </a:r>
            <a:endParaRPr lang="he-IL" sz="2400" dirty="0">
              <a:solidFill>
                <a:schemeClr val="accent3">
                  <a:lumMod val="50000"/>
                </a:schemeClr>
              </a:solidFill>
              <a:latin typeface="Guttman Hatzvi" panose="02010401010101010101" pitchFamily="2" charset="-79"/>
              <a:cs typeface="Guttman Hatzvi" panose="02010401010101010101" pitchFamily="2" charset="-79"/>
            </a:endParaRPr>
          </a:p>
          <a:p>
            <a:pPr>
              <a:lnSpc>
                <a:spcPct val="150000"/>
              </a:lnSpc>
            </a:pP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בְּתוֹךְ</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 מִבְנֶה </a:t>
            </a: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אוֹ </a:t>
            </a: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בַּחוּץ? </a:t>
            </a:r>
            <a:r>
              <a:rPr lang="he-IL" sz="2800" b="1" dirty="0" smtClean="0">
                <a:solidFill>
                  <a:schemeClr val="accent3">
                    <a:lumMod val="50000"/>
                  </a:schemeClr>
                </a:solidFill>
                <a:latin typeface="Guttman Hatzvi" panose="02010401010101010101" pitchFamily="2" charset="-79"/>
                <a:cs typeface="Guttman Hatzvi" panose="02010401010101010101" pitchFamily="2" charset="-79"/>
              </a:rPr>
              <a:t>בַּחוּץ.</a:t>
            </a:r>
            <a:r>
              <a:rPr lang="he-IL" sz="2800" b="1" dirty="0">
                <a:solidFill>
                  <a:schemeClr val="accent3">
                    <a:lumMod val="50000"/>
                  </a:schemeClr>
                </a:solidFill>
                <a:latin typeface="Guttman Hatzvi" panose="02010401010101010101" pitchFamily="2" charset="-79"/>
                <a:cs typeface="Guttman Hatzvi" panose="02010401010101010101" pitchFamily="2" charset="-79"/>
              </a:rPr>
              <a:t> </a:t>
            </a:r>
            <a:endParaRPr lang="he-IL" sz="2800" b="1" dirty="0" smtClean="0">
              <a:solidFill>
                <a:schemeClr val="accent3">
                  <a:lumMod val="50000"/>
                </a:schemeClr>
              </a:solidFill>
              <a:latin typeface="Guttman Hatzvi" panose="02010401010101010101" pitchFamily="2" charset="-79"/>
              <a:cs typeface="Guttman Hatzvi" panose="02010401010101010101" pitchFamily="2" charset="-79"/>
            </a:endParaRPr>
          </a:p>
          <a:p>
            <a:endParaRPr lang="he-IL" sz="2400" dirty="0" smtClean="0">
              <a:solidFill>
                <a:srgbClr val="9933FF"/>
              </a:solidFill>
              <a:latin typeface="Guttman Hatzvi" panose="02010401010101010101" pitchFamily="2" charset="-79"/>
              <a:cs typeface="Guttman Hatzvi" panose="02010401010101010101" pitchFamily="2" charset="-79"/>
            </a:endParaRPr>
          </a:p>
          <a:p>
            <a:endParaRPr lang="he-IL" sz="2400" dirty="0">
              <a:solidFill>
                <a:srgbClr val="9933FF"/>
              </a:solidFill>
              <a:latin typeface="Guttman Hatzvi" panose="02010401010101010101" pitchFamily="2" charset="-79"/>
              <a:cs typeface="Guttman Hatzvi" panose="02010401010101010101" pitchFamily="2" charset="-79"/>
            </a:endParaRPr>
          </a:p>
          <a:p>
            <a:endParaRPr lang="he-IL" sz="2400" dirty="0" smtClean="0">
              <a:solidFill>
                <a:srgbClr val="9933FF"/>
              </a:solidFill>
              <a:latin typeface="Guttman Hatzvi" panose="02010401010101010101" pitchFamily="2" charset="-79"/>
              <a:cs typeface="Guttman Hatzvi" panose="02010401010101010101" pitchFamily="2" charset="-79"/>
            </a:endParaRPr>
          </a:p>
          <a:p>
            <a:endParaRPr lang="he-IL" sz="2400" dirty="0">
              <a:solidFill>
                <a:srgbClr val="9933FF"/>
              </a:solidFill>
              <a:latin typeface="Guttman Hatzvi" panose="02010401010101010101" pitchFamily="2" charset="-79"/>
              <a:cs typeface="Guttman Hatzvi" panose="02010401010101010101" pitchFamily="2" charset="-79"/>
            </a:endParaRPr>
          </a:p>
          <a:p>
            <a:endParaRPr lang="he-IL" sz="2400" dirty="0" smtClean="0">
              <a:solidFill>
                <a:srgbClr val="9933FF"/>
              </a:solidFill>
              <a:latin typeface="Guttman Hatzvi" panose="02010401010101010101" pitchFamily="2" charset="-79"/>
              <a:cs typeface="Guttman Hatzvi" panose="02010401010101010101" pitchFamily="2" charset="-79"/>
            </a:endParaRPr>
          </a:p>
          <a:p>
            <a:endParaRPr lang="he-IL" sz="2400" dirty="0">
              <a:solidFill>
                <a:srgbClr val="9933FF"/>
              </a:solidFill>
              <a:latin typeface="Guttman Hatzvi" panose="02010401010101010101" pitchFamily="2" charset="-79"/>
              <a:cs typeface="Guttman Hatzvi" panose="02010401010101010101" pitchFamily="2" charset="-79"/>
            </a:endParaRPr>
          </a:p>
          <a:p>
            <a:endParaRPr lang="he-IL" sz="2400" dirty="0" smtClean="0">
              <a:solidFill>
                <a:srgbClr val="9933FF"/>
              </a:solidFill>
              <a:latin typeface="Guttman Hatzvi" panose="02010401010101010101" pitchFamily="2" charset="-79"/>
              <a:cs typeface="Guttman Hatzvi" panose="02010401010101010101" pitchFamily="2" charset="-79"/>
            </a:endParaRPr>
          </a:p>
          <a:p>
            <a:endParaRPr lang="he-IL" sz="2400" dirty="0">
              <a:solidFill>
                <a:srgbClr val="9933FF"/>
              </a:solidFill>
              <a:latin typeface="Guttman Hatzvi" panose="02010401010101010101" pitchFamily="2" charset="-79"/>
              <a:cs typeface="Guttman Hatzvi" panose="02010401010101010101" pitchFamily="2" charset="-79"/>
            </a:endParaRPr>
          </a:p>
          <a:p>
            <a:endPar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endParaRPr>
          </a:p>
          <a:p>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לְכוּ </a:t>
            </a: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יָשָׁר וְאָז פְּנוּ </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לִשְׂמֹאל,</a:t>
            </a:r>
          </a:p>
          <a:p>
            <a:pPr>
              <a:lnSpc>
                <a:spcPct val="150000"/>
              </a:lnSpc>
            </a:pP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הַמְשִׁיכוּ </a:t>
            </a:r>
            <a:r>
              <a:rPr lang="he-IL" sz="2400" b="1" dirty="0">
                <a:solidFill>
                  <a:schemeClr val="tx1">
                    <a:lumMod val="75000"/>
                    <a:lumOff val="25000"/>
                  </a:schemeClr>
                </a:solidFill>
                <a:latin typeface="Guttman Hatzvi" panose="02010401010101010101" pitchFamily="2" charset="-79"/>
                <a:cs typeface="Guttman Hatzvi" panose="02010401010101010101" pitchFamily="2" charset="-79"/>
              </a:rPr>
              <a:t>עוֹד קְצָת בָּרֶגֶל</a:t>
            </a:r>
            <a:r>
              <a:rPr lang="he-IL" sz="2400" b="1" dirty="0" smtClean="0">
                <a:solidFill>
                  <a:schemeClr val="tx1">
                    <a:lumMod val="75000"/>
                    <a:lumOff val="25000"/>
                  </a:schemeClr>
                </a:solidFill>
                <a:latin typeface="Guttman Hatzvi" panose="02010401010101010101" pitchFamily="2" charset="-79"/>
                <a:cs typeface="Guttman Hatzvi" panose="02010401010101010101" pitchFamily="2" charset="-79"/>
              </a:rPr>
              <a:t>...</a:t>
            </a:r>
            <a:endParaRPr lang="he-IL" sz="2400" b="1" dirty="0">
              <a:solidFill>
                <a:schemeClr val="tx1">
                  <a:lumMod val="75000"/>
                  <a:lumOff val="25000"/>
                </a:schemeClr>
              </a:solidFill>
              <a:latin typeface="Guttman Hatzvi" panose="02010401010101010101" pitchFamily="2" charset="-79"/>
              <a:cs typeface="Guttman Hatzvi" panose="02010401010101010101" pitchFamily="2" charset="-79"/>
            </a:endParaRPr>
          </a:p>
        </p:txBody>
      </p:sp>
      <p:sp>
        <p:nvSpPr>
          <p:cNvPr id="3" name="מציין מיקום של מספר שקופית 2"/>
          <p:cNvSpPr>
            <a:spLocks noGrp="1"/>
          </p:cNvSpPr>
          <p:nvPr>
            <p:ph type="sldNum" sz="quarter" idx="12"/>
          </p:nvPr>
        </p:nvSpPr>
        <p:spPr>
          <a:xfrm>
            <a:off x="6165304" y="8475137"/>
            <a:ext cx="1600200" cy="486833"/>
          </a:xfrm>
        </p:spPr>
        <p:txBody>
          <a:bodyPr/>
          <a:lstStyle/>
          <a:p>
            <a:fld id="{C60840D6-4A80-4F4C-92AD-B99FC8A0C370}" type="slidenum">
              <a:rPr lang="he-IL" smtClean="0"/>
              <a:t>76</a:t>
            </a:fld>
            <a:endParaRPr lang="he-IL"/>
          </a:p>
        </p:txBody>
      </p:sp>
      <p:pic>
        <p:nvPicPr>
          <p:cNvPr id="8" name="תמונה 7"/>
          <p:cNvPicPr preferRelativeResize="0">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3371" y="4361735"/>
            <a:ext cx="1242089" cy="2071422"/>
          </a:xfrm>
          <a:prstGeom prst="rect">
            <a:avLst/>
          </a:prstGeom>
        </p:spPr>
      </p:pic>
      <p:pic>
        <p:nvPicPr>
          <p:cNvPr id="5" name="תמונה 4"/>
          <p:cNvPicPr preferRelativeResize="0">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47350" y="3721335"/>
            <a:ext cx="1130335" cy="2689762"/>
          </a:xfrm>
          <a:prstGeom prst="rect">
            <a:avLst/>
          </a:prstGeom>
        </p:spPr>
      </p:pic>
      <p:pic>
        <p:nvPicPr>
          <p:cNvPr id="20" name="תמונה 19"/>
          <p:cNvPicPr preferRelativeResize="0">
            <a:picLocks noChangeAspect="1"/>
          </p:cNvPicPr>
          <p:nvPr/>
        </p:nvPicPr>
        <p:blipFill rotWithShape="1">
          <a:blip r:embed="rId5" cstate="print">
            <a:extLst>
              <a:ext uri="{28A0092B-C50C-407E-A947-70E740481C1C}">
                <a14:useLocalDpi xmlns:a14="http://schemas.microsoft.com/office/drawing/2010/main" val="0"/>
              </a:ext>
            </a:extLst>
          </a:blip>
          <a:srcRect t="18578" b="5172"/>
          <a:stretch/>
        </p:blipFill>
        <p:spPr>
          <a:xfrm>
            <a:off x="2204864" y="4246921"/>
            <a:ext cx="1561664" cy="2164176"/>
          </a:xfrm>
          <a:prstGeom prst="rect">
            <a:avLst/>
          </a:prstGeom>
        </p:spPr>
      </p:pic>
      <p:pic>
        <p:nvPicPr>
          <p:cNvPr id="7" name="תמונה 6"/>
          <p:cNvPicPr>
            <a:picLocks noChangeAspect="1"/>
          </p:cNvPicPr>
          <p:nvPr/>
        </p:nvPicPr>
        <p:blipFill>
          <a:blip r:embed="rId6">
            <a:extLst>
              <a:ext uri="{BEBA8EAE-BF5A-486C-A8C5-ECC9F3942E4B}">
                <a14:imgProps xmlns:a14="http://schemas.microsoft.com/office/drawing/2010/main">
                  <a14:imgLayer r:embed="rId7">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5642646" y="8451997"/>
            <a:ext cx="591691" cy="566513"/>
          </a:xfrm>
          <a:prstGeom prst="rect">
            <a:avLst/>
          </a:prstGeom>
        </p:spPr>
      </p:pic>
    </p:spTree>
    <p:extLst>
      <p:ext uri="{BB962C8B-B14F-4D97-AF65-F5344CB8AC3E}">
        <p14:creationId xmlns:p14="http://schemas.microsoft.com/office/powerpoint/2010/main" val="180107244"/>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387730" y="755576"/>
            <a:ext cx="4769462" cy="2677656"/>
          </a:xfrm>
          <a:prstGeom prst="rect">
            <a:avLst/>
          </a:prstGeom>
          <a:noFill/>
        </p:spPr>
        <p:txBody>
          <a:bodyPr wrap="square" rtlCol="1">
            <a:spAutoFit/>
          </a:bodyPr>
          <a:lstStyle/>
          <a:p>
            <a:pPr>
              <a:lnSpc>
                <a:spcPct val="150000"/>
              </a:lnSpc>
            </a:pP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וְתִּמְצְאוּ </a:t>
            </a: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אֶת צֵירֵי </a:t>
            </a: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וְסֶגּוֹל</a:t>
            </a:r>
            <a:endParaRPr lang="he-IL" sz="2800" b="1" dirty="0">
              <a:solidFill>
                <a:schemeClr val="tx1">
                  <a:lumMod val="75000"/>
                  <a:lumOff val="25000"/>
                </a:schemeClr>
              </a:solidFill>
              <a:latin typeface="Guttman Hatzvi" panose="02010401010101010101" pitchFamily="2" charset="-79"/>
              <a:cs typeface="Guttman Hatzvi" panose="02010401010101010101" pitchFamily="2" charset="-79"/>
            </a:endParaRPr>
          </a:p>
          <a:p>
            <a:pPr>
              <a:lnSpc>
                <a:spcPct val="150000"/>
              </a:lnSpc>
            </a:pP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יְשֵׁנִים </a:t>
            </a: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בְּמִגְרַשׁ הַ... </a:t>
            </a:r>
            <a:r>
              <a:rPr lang="he-IL" sz="2800" b="1" dirty="0">
                <a:solidFill>
                  <a:schemeClr val="accent3">
                    <a:lumMod val="50000"/>
                  </a:schemeClr>
                </a:solidFill>
                <a:latin typeface="Guttman Hatzvi" panose="02010401010101010101" pitchFamily="2" charset="-79"/>
                <a:cs typeface="Guttman Hatzvi" panose="02010401010101010101" pitchFamily="2" charset="-79"/>
              </a:rPr>
              <a:t>כַּדּוּרֶגֶל</a:t>
            </a:r>
            <a:r>
              <a:rPr lang="he-IL" sz="2800" b="1" dirty="0" smtClean="0">
                <a:solidFill>
                  <a:schemeClr val="accent3">
                    <a:lumMod val="50000"/>
                  </a:schemeClr>
                </a:solidFill>
                <a:latin typeface="Guttman Hatzvi" panose="02010401010101010101" pitchFamily="2" charset="-79"/>
                <a:cs typeface="Guttman Hatzvi" panose="02010401010101010101" pitchFamily="2" charset="-79"/>
              </a:rPr>
              <a:t>.</a:t>
            </a:r>
          </a:p>
          <a:p>
            <a:pPr>
              <a:lnSpc>
                <a:spcPct val="150000"/>
              </a:lnSpc>
            </a:pP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הָאֶחָד</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 </a:t>
            </a:r>
            <a:r>
              <a:rPr lang="he-IL" sz="2400" dirty="0" err="1">
                <a:solidFill>
                  <a:schemeClr val="tx1">
                    <a:lumMod val="75000"/>
                    <a:lumOff val="25000"/>
                  </a:schemeClr>
                </a:solidFill>
                <a:latin typeface="Guttman Hatzvi" panose="02010401010101010101" pitchFamily="2" charset="-79"/>
                <a:cs typeface="Guttman Hatzvi" panose="02010401010101010101" pitchFamily="2" charset="-79"/>
              </a:rPr>
              <a:t>בְּתִלְבֹּשֶׁת</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 </a:t>
            </a:r>
            <a:r>
              <a:rPr lang="he-IL" sz="2800" b="1" dirty="0" smtClean="0">
                <a:solidFill>
                  <a:schemeClr val="accent3">
                    <a:lumMod val="50000"/>
                  </a:schemeClr>
                </a:solidFill>
                <a:latin typeface="Guttman Hatzvi" panose="02010401010101010101" pitchFamily="2" charset="-79"/>
                <a:cs typeface="Guttman Hatzvi" panose="02010401010101010101" pitchFamily="2" charset="-79"/>
              </a:rPr>
              <a:t>נוֹצֶצֶת</a:t>
            </a:r>
            <a:r>
              <a:rPr lang="he-IL" sz="2800" b="1" dirty="0">
                <a:solidFill>
                  <a:schemeClr val="accent3">
                    <a:lumMod val="50000"/>
                  </a:schemeClr>
                </a:solidFill>
                <a:latin typeface="Guttman Hatzvi" panose="02010401010101010101" pitchFamily="2" charset="-79"/>
                <a:cs typeface="Guttman Hatzvi" panose="02010401010101010101" pitchFamily="2" charset="-79"/>
              </a:rPr>
              <a:t>, </a:t>
            </a:r>
            <a:r>
              <a:rPr lang="he-IL" sz="2400" dirty="0">
                <a:solidFill>
                  <a:srgbClr val="C74D4D"/>
                </a:solidFill>
                <a:latin typeface="Guttman Hatzvi" panose="02010401010101010101" pitchFamily="2" charset="-79"/>
                <a:cs typeface="Guttman Hatzvi" panose="02010401010101010101" pitchFamily="2" charset="-79"/>
              </a:rPr>
              <a:t/>
            </a:r>
            <a:br>
              <a:rPr lang="he-IL" sz="2400" dirty="0">
                <a:solidFill>
                  <a:srgbClr val="C74D4D"/>
                </a:solidFill>
                <a:latin typeface="Guttman Hatzvi" panose="02010401010101010101" pitchFamily="2" charset="-79"/>
                <a:cs typeface="Guttman Hatzvi" panose="02010401010101010101" pitchFamily="2" charset="-79"/>
              </a:rPr>
            </a:b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הַשֵּׁנִי </a:t>
            </a:r>
            <a:r>
              <a:rPr lang="he-IL" sz="2400" dirty="0" err="1">
                <a:solidFill>
                  <a:schemeClr val="tx1">
                    <a:lumMod val="75000"/>
                    <a:lumOff val="25000"/>
                  </a:schemeClr>
                </a:solidFill>
                <a:latin typeface="Guttman Hatzvi" panose="02010401010101010101" pitchFamily="2" charset="-79"/>
                <a:cs typeface="Guttman Hatzvi" panose="02010401010101010101" pitchFamily="2" charset="-79"/>
              </a:rPr>
              <a:t>תִּלְבָּשְׁתּו</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 </a:t>
            </a:r>
            <a:r>
              <a:rPr lang="he-IL" sz="2800" b="1" dirty="0" smtClean="0">
                <a:solidFill>
                  <a:schemeClr val="accent3">
                    <a:lumMod val="50000"/>
                  </a:schemeClr>
                </a:solidFill>
                <a:latin typeface="Guttman Hatzvi" panose="02010401010101010101" pitchFamily="2" charset="-79"/>
                <a:cs typeface="Guttman Hatzvi" panose="02010401010101010101" pitchFamily="2" charset="-79"/>
              </a:rPr>
              <a:t>מְקֻשְׁקֶשֶׁת</a:t>
            </a:r>
            <a:r>
              <a:rPr lang="he-IL" sz="2800" b="1" dirty="0">
                <a:solidFill>
                  <a:schemeClr val="accent3">
                    <a:lumMod val="50000"/>
                  </a:schemeClr>
                </a:solidFill>
                <a:latin typeface="Guttman Hatzvi" panose="02010401010101010101" pitchFamily="2" charset="-79"/>
                <a:cs typeface="Guttman Hatzvi" panose="02010401010101010101" pitchFamily="2" charset="-79"/>
              </a:rPr>
              <a:t>.</a:t>
            </a:r>
            <a:endParaRPr lang="he-IL" sz="2800" b="1" dirty="0" smtClean="0">
              <a:solidFill>
                <a:schemeClr val="accent3">
                  <a:lumMod val="50000"/>
                </a:schemeClr>
              </a:solidFill>
              <a:latin typeface="Guttman Hatzvi" panose="02010401010101010101" pitchFamily="2" charset="-79"/>
              <a:cs typeface="Guttman Hatzvi" panose="02010401010101010101" pitchFamily="2" charset="-79"/>
            </a:endParaRPr>
          </a:p>
        </p:txBody>
      </p:sp>
      <p:sp>
        <p:nvSpPr>
          <p:cNvPr id="3" name="מציין מיקום של מספר שקופית 2"/>
          <p:cNvSpPr>
            <a:spLocks noGrp="1"/>
          </p:cNvSpPr>
          <p:nvPr>
            <p:ph type="sldNum" sz="quarter" idx="12"/>
          </p:nvPr>
        </p:nvSpPr>
        <p:spPr/>
        <p:txBody>
          <a:bodyPr/>
          <a:lstStyle/>
          <a:p>
            <a:fld id="{C60840D6-4A80-4F4C-92AD-B99FC8A0C370}" type="slidenum">
              <a:rPr lang="he-IL" smtClean="0"/>
              <a:t>77</a:t>
            </a:fld>
            <a:endParaRPr lang="he-IL" dirty="0"/>
          </a:p>
        </p:txBody>
      </p:sp>
      <p:pic>
        <p:nvPicPr>
          <p:cNvPr id="5" name="תמונה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836712" y="4856723"/>
            <a:ext cx="5299553" cy="3924000"/>
          </a:xfrm>
          <a:prstGeom prst="rect">
            <a:avLst/>
          </a:prstGeom>
        </p:spPr>
      </p:pic>
      <p:pic>
        <p:nvPicPr>
          <p:cNvPr id="7" name="תמונה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4622471" y="4465934"/>
            <a:ext cx="1158434" cy="756000"/>
          </a:xfrm>
          <a:prstGeom prst="rect">
            <a:avLst/>
          </a:prstGeom>
        </p:spPr>
      </p:pic>
      <p:pic>
        <p:nvPicPr>
          <p:cNvPr id="2" name="תמונה 1"/>
          <p:cNvPicPr>
            <a:picLocks noChangeAspect="1"/>
          </p:cNvPicPr>
          <p:nvPr/>
        </p:nvPicPr>
        <p:blipFill rotWithShape="1">
          <a:blip r:embed="rId5" cstate="print">
            <a:extLst>
              <a:ext uri="{28A0092B-C50C-407E-A947-70E740481C1C}">
                <a14:useLocalDpi xmlns:a14="http://schemas.microsoft.com/office/drawing/2010/main" val="0"/>
              </a:ext>
            </a:extLst>
          </a:blip>
          <a:srcRect l="41426" t="8245" r="41911" b="68323"/>
          <a:stretch/>
        </p:blipFill>
        <p:spPr>
          <a:xfrm flipH="1">
            <a:off x="980728" y="7884368"/>
            <a:ext cx="960000" cy="1080000"/>
          </a:xfrm>
          <a:prstGeom prst="rect">
            <a:avLst/>
          </a:prstGeom>
        </p:spPr>
      </p:pic>
    </p:spTree>
    <p:extLst>
      <p:ext uri="{BB962C8B-B14F-4D97-AF65-F5344CB8AC3E}">
        <p14:creationId xmlns:p14="http://schemas.microsoft.com/office/powerpoint/2010/main" val="3456239454"/>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764704" y="755576"/>
            <a:ext cx="5256584" cy="5570756"/>
          </a:xfrm>
          <a:prstGeom prst="rect">
            <a:avLst/>
          </a:prstGeom>
          <a:noFill/>
        </p:spPr>
        <p:txBody>
          <a:bodyPr wrap="square" rtlCol="1">
            <a:spAutoFit/>
          </a:bodyPr>
          <a:lstStyle/>
          <a:p>
            <a:pPr>
              <a:lnSpc>
                <a:spcPct val="150000"/>
              </a:lnSpc>
            </a:pP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הֵם</a:t>
            </a:r>
            <a:r>
              <a:rPr lang="he-IL" sz="2800" dirty="0">
                <a:solidFill>
                  <a:schemeClr val="tx1">
                    <a:lumMod val="75000"/>
                    <a:lumOff val="25000"/>
                  </a:schemeClr>
                </a:solidFill>
                <a:latin typeface="Guttman Hatzvi" panose="02010401010101010101" pitchFamily="2" charset="-79"/>
                <a:cs typeface="Guttman Hatzvi" panose="02010401010101010101" pitchFamily="2" charset="-79"/>
              </a:rPr>
              <a:t> </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הֵכִינוּ </a:t>
            </a: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מֵרֹאשׁ</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 אֲרוּחַת </a:t>
            </a: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בֹּקֶר:</a:t>
            </a:r>
            <a:r>
              <a:rPr lang="he-IL" sz="2800" b="1" dirty="0">
                <a:latin typeface="Guttman Hatzvi" panose="02010401010101010101" pitchFamily="2" charset="-79"/>
                <a:cs typeface="Guttman Hatzvi" panose="02010401010101010101" pitchFamily="2" charset="-79"/>
              </a:rPr>
              <a:t/>
            </a:r>
            <a:br>
              <a:rPr lang="he-IL" sz="2800" b="1" dirty="0">
                <a:latin typeface="Guttman Hatzvi" panose="02010401010101010101" pitchFamily="2" charset="-79"/>
                <a:cs typeface="Guttman Hatzvi" panose="02010401010101010101" pitchFamily="2" charset="-79"/>
              </a:rPr>
            </a:br>
            <a:r>
              <a:rPr lang="he-IL" sz="2800" b="1" dirty="0">
                <a:solidFill>
                  <a:schemeClr val="accent3">
                    <a:lumMod val="50000"/>
                  </a:schemeClr>
                </a:solidFill>
                <a:latin typeface="Guttman Hatzvi" panose="02010401010101010101" pitchFamily="2" charset="-79"/>
                <a:cs typeface="Guttman Hatzvi" panose="02010401010101010101" pitchFamily="2" charset="-79"/>
              </a:rPr>
              <a:t>לֶחֶם, </a:t>
            </a:r>
            <a:r>
              <a:rPr lang="he-IL" sz="2400" dirty="0">
                <a:solidFill>
                  <a:schemeClr val="accent3">
                    <a:lumMod val="50000"/>
                  </a:schemeClr>
                </a:solidFill>
                <a:latin typeface="Guttman Hatzvi" panose="02010401010101010101" pitchFamily="2" charset="-79"/>
                <a:cs typeface="Guttman Hatzvi" panose="02010401010101010101" pitchFamily="2" charset="-79"/>
              </a:rPr>
              <a:t>פִּלְפֵּל, </a:t>
            </a:r>
            <a:r>
              <a:rPr lang="he-IL" sz="2800" b="1" dirty="0">
                <a:solidFill>
                  <a:schemeClr val="accent3">
                    <a:lumMod val="50000"/>
                  </a:schemeClr>
                </a:solidFill>
                <a:latin typeface="Guttman Hatzvi" panose="02010401010101010101" pitchFamily="2" charset="-79"/>
                <a:cs typeface="Guttman Hatzvi" panose="02010401010101010101" pitchFamily="2" charset="-79"/>
              </a:rPr>
              <a:t>שֶׁסֶק </a:t>
            </a:r>
            <a:r>
              <a:rPr lang="he-IL" sz="2800" b="1" dirty="0" smtClean="0">
                <a:solidFill>
                  <a:schemeClr val="accent3">
                    <a:lumMod val="50000"/>
                  </a:schemeClr>
                </a:solidFill>
                <a:latin typeface="Guttman Hatzvi" panose="02010401010101010101" pitchFamily="2" charset="-79"/>
                <a:cs typeface="Guttman Hatzvi" panose="02010401010101010101" pitchFamily="2" charset="-79"/>
              </a:rPr>
              <a:t>וּמַרְשְׁמֵלוֹ.</a:t>
            </a:r>
            <a:endParaRPr lang="he-IL" sz="2800" b="1" dirty="0">
              <a:solidFill>
                <a:schemeClr val="accent3">
                  <a:lumMod val="50000"/>
                </a:schemeClr>
              </a:solidFill>
              <a:latin typeface="Guttman Hatzvi" panose="02010401010101010101" pitchFamily="2" charset="-79"/>
              <a:cs typeface="Guttman Hatzvi" panose="02010401010101010101" pitchFamily="2" charset="-79"/>
            </a:endParaRPr>
          </a:p>
          <a:p>
            <a:pPr>
              <a:lnSpc>
                <a:spcPct val="150000"/>
              </a:lnSpc>
            </a:pPr>
            <a:r>
              <a:rPr lang="he-IL" sz="2800" b="1" dirty="0">
                <a:solidFill>
                  <a:schemeClr val="accent3">
                    <a:lumMod val="50000"/>
                  </a:schemeClr>
                </a:solidFill>
                <a:latin typeface="Guttman Hatzvi" panose="02010401010101010101" pitchFamily="2" charset="-79"/>
                <a:cs typeface="Guttman Hatzvi" panose="02010401010101010101" pitchFamily="2" charset="-79"/>
              </a:rPr>
              <a:t>אֵיזֶה אֹשֶׁר! </a:t>
            </a:r>
            <a:r>
              <a:rPr lang="he-IL" sz="2400" dirty="0">
                <a:solidFill>
                  <a:schemeClr val="accent3">
                    <a:lumMod val="50000"/>
                  </a:schemeClr>
                </a:solidFill>
                <a:latin typeface="Guttman Hatzvi" panose="02010401010101010101" pitchFamily="2" charset="-79"/>
                <a:cs typeface="Guttman Hatzvi" panose="02010401010101010101" pitchFamily="2" charset="-79"/>
              </a:rPr>
              <a:t>אֲנַחְנוּ </a:t>
            </a:r>
            <a:r>
              <a:rPr lang="he-IL" sz="2800" b="1" dirty="0">
                <a:solidFill>
                  <a:schemeClr val="accent3">
                    <a:lumMod val="50000"/>
                  </a:schemeClr>
                </a:solidFill>
                <a:latin typeface="Guttman Hatzvi" panose="02010401010101010101" pitchFamily="2" charset="-79"/>
                <a:cs typeface="Guttman Hatzvi" panose="02010401010101010101" pitchFamily="2" charset="-79"/>
              </a:rPr>
              <a:t>נֹאכַל </a:t>
            </a:r>
            <a:r>
              <a:rPr lang="he-IL" sz="2800" b="1" dirty="0" smtClean="0">
                <a:solidFill>
                  <a:schemeClr val="accent3">
                    <a:lumMod val="50000"/>
                  </a:schemeClr>
                </a:solidFill>
                <a:latin typeface="Guttman Hatzvi" panose="02010401010101010101" pitchFamily="2" charset="-79"/>
                <a:cs typeface="Guttman Hatzvi" panose="02010401010101010101" pitchFamily="2" charset="-79"/>
              </a:rPr>
              <a:t>בְּשֶׁקֶט, </a:t>
            </a:r>
            <a:r>
              <a:rPr lang="he-IL" sz="2800" b="1" dirty="0">
                <a:solidFill>
                  <a:schemeClr val="accent3">
                    <a:lumMod val="50000"/>
                  </a:schemeClr>
                </a:solidFill>
                <a:latin typeface="Guttman Hatzvi" panose="02010401010101010101" pitchFamily="2" charset="-79"/>
                <a:cs typeface="Guttman Hatzvi" panose="02010401010101010101" pitchFamily="2" charset="-79"/>
              </a:rPr>
              <a:t/>
            </a:r>
            <a:br>
              <a:rPr lang="he-IL" sz="2800" b="1" dirty="0">
                <a:solidFill>
                  <a:schemeClr val="accent3">
                    <a:lumMod val="50000"/>
                  </a:schemeClr>
                </a:solidFill>
                <a:latin typeface="Guttman Hatzvi" panose="02010401010101010101" pitchFamily="2" charset="-79"/>
                <a:cs typeface="Guttman Hatzvi" panose="02010401010101010101" pitchFamily="2" charset="-79"/>
              </a:rPr>
            </a:b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וְצֶמֶ</a:t>
            </a: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ד</a:t>
            </a:r>
            <a:r>
              <a:rPr lang="en-US" sz="2800" b="1" dirty="0" smtClean="0">
                <a:solidFill>
                  <a:schemeClr val="tx1">
                    <a:lumMod val="75000"/>
                    <a:lumOff val="25000"/>
                  </a:schemeClr>
                </a:solidFill>
                <a:latin typeface="Guttman Hatzvi" panose="02010401010101010101" pitchFamily="2" charset="-79"/>
                <a:cs typeface="Guttman Hatzvi" panose="02010401010101010101" pitchFamily="2" charset="-79"/>
              </a:rPr>
              <a:t> </a:t>
            </a: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הַחֶמֶד? </a:t>
            </a:r>
            <a:r>
              <a:rPr lang="he-IL" sz="2400" dirty="0">
                <a:solidFill>
                  <a:schemeClr val="accent3">
                    <a:lumMod val="50000"/>
                  </a:schemeClr>
                </a:solidFill>
                <a:latin typeface="Guttman Hatzvi" panose="02010401010101010101" pitchFamily="2" charset="-79"/>
                <a:cs typeface="Guttman Hatzvi" panose="02010401010101010101" pitchFamily="2" charset="-79"/>
              </a:rPr>
              <a:t>יַמְשִׁיךְ </a:t>
            </a:r>
            <a:r>
              <a:rPr lang="he-IL" sz="2800" b="1" dirty="0">
                <a:solidFill>
                  <a:schemeClr val="accent3">
                    <a:lumMod val="50000"/>
                  </a:schemeClr>
                </a:solidFill>
                <a:latin typeface="Guttman Hatzvi" panose="02010401010101010101" pitchFamily="2" charset="-79"/>
                <a:cs typeface="Guttman Hatzvi" panose="02010401010101010101" pitchFamily="2" charset="-79"/>
              </a:rPr>
              <a:t>בְּשֶׁלּוֹ</a:t>
            </a:r>
            <a:r>
              <a:rPr lang="he-IL" sz="2800" b="1" dirty="0" smtClean="0">
                <a:solidFill>
                  <a:schemeClr val="accent3">
                    <a:lumMod val="50000"/>
                  </a:schemeClr>
                </a:solidFill>
                <a:latin typeface="Guttman Hatzvi" panose="02010401010101010101" pitchFamily="2" charset="-79"/>
                <a:cs typeface="Guttman Hatzvi" panose="02010401010101010101" pitchFamily="2" charset="-79"/>
              </a:rPr>
              <a:t>.</a:t>
            </a:r>
            <a:endParaRPr lang="he-IL" sz="2400" b="1" dirty="0" smtClean="0">
              <a:solidFill>
                <a:schemeClr val="accent3">
                  <a:lumMod val="50000"/>
                </a:schemeClr>
              </a:solidFill>
              <a:latin typeface="Guttman Hatzvi" panose="02010401010101010101" pitchFamily="2" charset="-79"/>
              <a:cs typeface="Guttman Hatzvi" panose="02010401010101010101" pitchFamily="2" charset="-79"/>
            </a:endParaRPr>
          </a:p>
          <a:p>
            <a:endParaRPr lang="he-IL" sz="2400" dirty="0">
              <a:latin typeface="Guttman Hatzvi" panose="02010401010101010101" pitchFamily="2" charset="-79"/>
              <a:cs typeface="Guttman Hatzvi" panose="02010401010101010101" pitchFamily="2" charset="-79"/>
            </a:endParaRPr>
          </a:p>
          <a:p>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לֹא, זֶה לֹא!</a:t>
            </a: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 </a:t>
            </a: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לֹא בָּאתֶם </a:t>
            </a: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לָקַחַת</a:t>
            </a:r>
          </a:p>
          <a:p>
            <a:pPr>
              <a:lnSpc>
                <a:spcPct val="150000"/>
              </a:lnSpc>
            </a:pP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אֶת מָה</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 </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שֶׁנִּמְצָא </a:t>
            </a: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אֶצְלָם </a:t>
            </a: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בַּצַּלַּחַת</a:t>
            </a: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a:t>
            </a:r>
          </a:p>
          <a:p>
            <a:endParaRPr lang="he-IL" sz="2400" dirty="0">
              <a:solidFill>
                <a:schemeClr val="tx1">
                  <a:lumMod val="75000"/>
                  <a:lumOff val="25000"/>
                </a:schemeClr>
              </a:solidFill>
              <a:latin typeface="Guttman Hatzvi" panose="02010401010101010101" pitchFamily="2" charset="-79"/>
              <a:cs typeface="Guttman Hatzvi" panose="02010401010101010101" pitchFamily="2" charset="-79"/>
            </a:endParaRPr>
          </a:p>
          <a:p>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הַצֶּמֶד</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 מִתְעוֹרֵר, </a:t>
            </a: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שְׁשְׁשְׁ שֶׁקֶט</a:t>
            </a: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a:t>
            </a:r>
          </a:p>
          <a:p>
            <a:pPr>
              <a:lnSpc>
                <a:spcPct val="150000"/>
              </a:lnSpc>
            </a:pPr>
            <a:r>
              <a:rPr lang="he-IL" sz="2800" b="1" dirty="0">
                <a:solidFill>
                  <a:schemeClr val="accent3">
                    <a:lumMod val="50000"/>
                  </a:schemeClr>
                </a:solidFill>
                <a:latin typeface="Guttman Hatzvi" panose="02010401010101010101" pitchFamily="2" charset="-79"/>
                <a:cs typeface="Guttman Hatzvi" panose="02010401010101010101" pitchFamily="2" charset="-79"/>
              </a:rPr>
              <a:t>אֲבָל הַבֶּטֶן לֹא </a:t>
            </a:r>
            <a:r>
              <a:rPr lang="he-IL" sz="2800" b="1" dirty="0" smtClean="0">
                <a:solidFill>
                  <a:schemeClr val="accent3">
                    <a:lumMod val="50000"/>
                  </a:schemeClr>
                </a:solidFill>
                <a:latin typeface="Guttman Hatzvi" panose="02010401010101010101" pitchFamily="2" charset="-79"/>
                <a:cs typeface="Guttman Hatzvi" panose="02010401010101010101" pitchFamily="2" charset="-79"/>
              </a:rPr>
              <a:t>מִתְאַפֶּקֶת!</a:t>
            </a:r>
            <a:endParaRPr lang="he-IL" sz="2800" b="1" dirty="0">
              <a:solidFill>
                <a:schemeClr val="accent3">
                  <a:lumMod val="50000"/>
                </a:schemeClr>
              </a:solidFill>
              <a:latin typeface="Guttman Hatzvi" panose="02010401010101010101" pitchFamily="2" charset="-79"/>
              <a:cs typeface="Guttman Hatzvi" panose="02010401010101010101" pitchFamily="2" charset="-79"/>
            </a:endParaRPr>
          </a:p>
        </p:txBody>
      </p:sp>
      <p:pic>
        <p:nvPicPr>
          <p:cNvPr id="10" name="תמונה 9"/>
          <p:cNvPicPr>
            <a:picLocks noChangeAspect="1"/>
          </p:cNvPicPr>
          <p:nvPr/>
        </p:nvPicPr>
        <p:blipFill rotWithShape="1">
          <a:blip r:embed="rId3">
            <a:extLst>
              <a:ext uri="{28A0092B-C50C-407E-A947-70E740481C1C}">
                <a14:useLocalDpi xmlns:a14="http://schemas.microsoft.com/office/drawing/2010/main" val="0"/>
              </a:ext>
            </a:extLst>
          </a:blip>
          <a:srcRect l="65008" t="55606" r="3259" b="10210"/>
          <a:stretch/>
        </p:blipFill>
        <p:spPr>
          <a:xfrm>
            <a:off x="4638582" y="7632488"/>
            <a:ext cx="1526722" cy="1332000"/>
          </a:xfrm>
          <a:prstGeom prst="rect">
            <a:avLst/>
          </a:prstGeom>
        </p:spPr>
      </p:pic>
      <p:sp>
        <p:nvSpPr>
          <p:cNvPr id="31" name="מציין מיקום של מספר שקופית 2"/>
          <p:cNvSpPr>
            <a:spLocks noGrp="1"/>
          </p:cNvSpPr>
          <p:nvPr>
            <p:ph type="sldNum" sz="quarter" idx="12"/>
          </p:nvPr>
        </p:nvSpPr>
        <p:spPr>
          <a:xfrm>
            <a:off x="6021288" y="8475137"/>
            <a:ext cx="1600200" cy="486833"/>
          </a:xfrm>
        </p:spPr>
        <p:txBody>
          <a:bodyPr/>
          <a:lstStyle/>
          <a:p>
            <a:fld id="{C60840D6-4A80-4F4C-92AD-B99FC8A0C370}" type="slidenum">
              <a:rPr lang="he-IL" smtClean="0"/>
              <a:t>78</a:t>
            </a:fld>
            <a:endParaRPr lang="he-IL" dirty="0"/>
          </a:p>
        </p:txBody>
      </p:sp>
      <p:pic>
        <p:nvPicPr>
          <p:cNvPr id="4" name="תמונה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68760" y="7821076"/>
            <a:ext cx="1134314" cy="1152000"/>
          </a:xfrm>
          <a:prstGeom prst="rect">
            <a:avLst/>
          </a:prstGeom>
        </p:spPr>
      </p:pic>
      <p:pic>
        <p:nvPicPr>
          <p:cNvPr id="3" name="תמונה 2"/>
          <p:cNvPicPr>
            <a:picLocks noChangeAspect="1"/>
          </p:cNvPicPr>
          <p:nvPr/>
        </p:nvPicPr>
        <p:blipFill rotWithShape="1">
          <a:blip r:embed="rId5" cstate="print">
            <a:extLst>
              <a:ext uri="{28A0092B-C50C-407E-A947-70E740481C1C}">
                <a14:useLocalDpi xmlns:a14="http://schemas.microsoft.com/office/drawing/2010/main" val="0"/>
              </a:ext>
            </a:extLst>
          </a:blip>
          <a:srcRect l="1945" t="14722" r="7778" b="22222"/>
          <a:stretch/>
        </p:blipFill>
        <p:spPr>
          <a:xfrm>
            <a:off x="2619871" y="7821076"/>
            <a:ext cx="1546249" cy="1080000"/>
          </a:xfrm>
          <a:prstGeom prst="rect">
            <a:avLst/>
          </a:prstGeom>
        </p:spPr>
      </p:pic>
      <p:pic>
        <p:nvPicPr>
          <p:cNvPr id="8" name="תמונה 7"/>
          <p:cNvPicPr preferRelativeResize="0">
            <a:picLocks noChangeAspect="1"/>
          </p:cNvPicPr>
          <p:nvPr/>
        </p:nvPicPr>
        <p:blipFill rotWithShape="1">
          <a:blip r:embed="rId6" cstate="print">
            <a:extLst>
              <a:ext uri="{BEBA8EAE-BF5A-486C-A8C5-ECC9F3942E4B}">
                <a14:imgProps xmlns:a14="http://schemas.microsoft.com/office/drawing/2010/main">
                  <a14:imgLayer r:embed="rId7">
                    <a14:imgEffect>
                      <a14:brightnessContrast bright="-20000" contrast="40000"/>
                    </a14:imgEffect>
                  </a14:imgLayer>
                </a14:imgProps>
              </a:ext>
              <a:ext uri="{28A0092B-C50C-407E-A947-70E740481C1C}">
                <a14:useLocalDpi xmlns:a14="http://schemas.microsoft.com/office/drawing/2010/main" val="0"/>
              </a:ext>
            </a:extLst>
          </a:blip>
          <a:srcRect l="48188" r="-11677"/>
          <a:stretch/>
        </p:blipFill>
        <p:spPr>
          <a:xfrm>
            <a:off x="0" y="7495379"/>
            <a:ext cx="831072" cy="995400"/>
          </a:xfrm>
          <a:prstGeom prst="rect">
            <a:avLst/>
          </a:prstGeom>
        </p:spPr>
      </p:pic>
      <p:pic>
        <p:nvPicPr>
          <p:cNvPr id="9" name="תמונה 8"/>
          <p:cNvPicPr>
            <a:picLocks noChangeAspect="1"/>
          </p:cNvPicPr>
          <p:nvPr/>
        </p:nvPicPr>
        <p:blipFill>
          <a:blip r:embed="rId8">
            <a:duotone>
              <a:schemeClr val="bg2">
                <a:shade val="45000"/>
                <a:satMod val="135000"/>
              </a:schemeClr>
              <a:prstClr val="white"/>
            </a:duotone>
            <a:extLst>
              <a:ext uri="{BEBA8EAE-BF5A-486C-A8C5-ECC9F3942E4B}">
                <a14:imgProps xmlns:a14="http://schemas.microsoft.com/office/drawing/2010/main">
                  <a14:imgLayer r:embed="rId9">
                    <a14:imgEffect>
                      <a14:sharpenSoften amount="-50000"/>
                    </a14:imgEffect>
                  </a14:imgLayer>
                </a14:imgProps>
              </a:ext>
              <a:ext uri="{28A0092B-C50C-407E-A947-70E740481C1C}">
                <a14:useLocalDpi xmlns:a14="http://schemas.microsoft.com/office/drawing/2010/main" val="0"/>
              </a:ext>
            </a:extLst>
          </a:blip>
          <a:stretch>
            <a:fillRect/>
          </a:stretch>
        </p:blipFill>
        <p:spPr>
          <a:xfrm>
            <a:off x="6286976" y="8676512"/>
            <a:ext cx="526400" cy="504000"/>
          </a:xfrm>
          <a:prstGeom prst="rect">
            <a:avLst/>
          </a:prstGeom>
        </p:spPr>
      </p:pic>
    </p:spTree>
    <p:extLst>
      <p:ext uri="{BB962C8B-B14F-4D97-AF65-F5344CB8AC3E}">
        <p14:creationId xmlns:p14="http://schemas.microsoft.com/office/powerpoint/2010/main" val="665540401"/>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מלבן 33"/>
          <p:cNvSpPr/>
          <p:nvPr/>
        </p:nvSpPr>
        <p:spPr>
          <a:xfrm>
            <a:off x="699262" y="2756699"/>
            <a:ext cx="2546438" cy="2031325"/>
          </a:xfrm>
          <a:prstGeom prst="rect">
            <a:avLst/>
          </a:prstGeom>
        </p:spPr>
        <p:txBody>
          <a:bodyPr wrap="square">
            <a:spAutoFit/>
          </a:bodyPr>
          <a:lstStyle/>
          <a:p>
            <a:pPr>
              <a:lnSpc>
                <a:spcPct val="150000"/>
              </a:lnSpc>
            </a:pPr>
            <a:r>
              <a:rPr lang="he-IL" sz="2800" b="1" dirty="0" smtClean="0">
                <a:solidFill>
                  <a:srgbClr val="002060"/>
                </a:solidFill>
                <a:cs typeface="Guttman Hatzvi" panose="02010401010101010101" pitchFamily="2" charset="-79"/>
              </a:rPr>
              <a:t>אֵיזֶה </a:t>
            </a:r>
            <a:r>
              <a:rPr lang="he-IL" sz="2800" b="1" dirty="0" smtClean="0">
                <a:solidFill>
                  <a:srgbClr val="002060"/>
                </a:solidFill>
                <a:latin typeface="Guttman Hatzvi" panose="02010401010101010101" pitchFamily="2" charset="-79"/>
                <a:cs typeface="Guttman Hatzvi" panose="02010401010101010101" pitchFamily="2" charset="-79"/>
              </a:rPr>
              <a:t>יוֹם </a:t>
            </a:r>
            <a:r>
              <a:rPr lang="he-IL" sz="2800" b="1" dirty="0" smtClean="0">
                <a:solidFill>
                  <a:srgbClr val="002060"/>
                </a:solidFill>
                <a:cs typeface="Guttman Hatzvi" panose="02010401010101010101" pitchFamily="2" charset="-79"/>
              </a:rPr>
              <a:t>יָפֶה</a:t>
            </a:r>
            <a:r>
              <a:rPr lang="he-IL" sz="2800" b="1" dirty="0">
                <a:solidFill>
                  <a:srgbClr val="002060"/>
                </a:solidFill>
                <a:cs typeface="Guttman Hatzvi" panose="02010401010101010101" pitchFamily="2" charset="-79"/>
              </a:rPr>
              <a:t>.</a:t>
            </a:r>
          </a:p>
          <a:p>
            <a:pPr>
              <a:lnSpc>
                <a:spcPct val="150000"/>
              </a:lnSpc>
            </a:pPr>
            <a:r>
              <a:rPr lang="he-IL" sz="2800" b="1" dirty="0" smtClean="0">
                <a:solidFill>
                  <a:srgbClr val="002060"/>
                </a:solidFill>
                <a:cs typeface="Guttman Hatzvi" panose="02010401010101010101" pitchFamily="2" charset="-79"/>
              </a:rPr>
              <a:t>דַּי </a:t>
            </a:r>
            <a:r>
              <a:rPr lang="he-IL" sz="2400" dirty="0">
                <a:solidFill>
                  <a:srgbClr val="002060"/>
                </a:solidFill>
                <a:cs typeface="Guttman Hatzvi" panose="02010401010101010101" pitchFamily="2" charset="-79"/>
              </a:rPr>
              <a:t>עִם </a:t>
            </a:r>
            <a:r>
              <a:rPr lang="he-IL" sz="2800" b="1" dirty="0">
                <a:solidFill>
                  <a:srgbClr val="002060"/>
                </a:solidFill>
                <a:cs typeface="Guttman Hatzvi" panose="02010401010101010101" pitchFamily="2" charset="-79"/>
              </a:rPr>
              <a:t>הָעֶצֶב,</a:t>
            </a:r>
          </a:p>
          <a:p>
            <a:pPr>
              <a:lnSpc>
                <a:spcPct val="150000"/>
              </a:lnSpc>
            </a:pPr>
            <a:r>
              <a:rPr lang="he-IL" sz="2800" b="1" dirty="0">
                <a:solidFill>
                  <a:srgbClr val="002060"/>
                </a:solidFill>
                <a:cs typeface="Guttman Hatzvi" panose="02010401010101010101" pitchFamily="2" charset="-79"/>
              </a:rPr>
              <a:t>תְּנוּ לָנוּ קֶצֶב! </a:t>
            </a:r>
            <a:endParaRPr lang="en-US" sz="2800" b="1" dirty="0" smtClean="0">
              <a:solidFill>
                <a:srgbClr val="002060"/>
              </a:solidFill>
              <a:cs typeface="Guttman Hatzvi" panose="02010401010101010101" pitchFamily="2" charset="-79"/>
            </a:endParaRPr>
          </a:p>
        </p:txBody>
      </p:sp>
      <p:sp>
        <p:nvSpPr>
          <p:cNvPr id="44" name="מלבן 43"/>
          <p:cNvSpPr/>
          <p:nvPr/>
        </p:nvSpPr>
        <p:spPr>
          <a:xfrm>
            <a:off x="2708649" y="755577"/>
            <a:ext cx="3312640" cy="2031325"/>
          </a:xfrm>
          <a:prstGeom prst="rect">
            <a:avLst/>
          </a:prstGeom>
        </p:spPr>
        <p:txBody>
          <a:bodyPr wrap="square">
            <a:spAutoFit/>
          </a:bodyPr>
          <a:lstStyle/>
          <a:p>
            <a:pPr lvl="0">
              <a:lnSpc>
                <a:spcPct val="150000"/>
              </a:lnSpc>
            </a:pPr>
            <a:r>
              <a:rPr lang="he-IL" sz="2800" b="1" dirty="0">
                <a:solidFill>
                  <a:srgbClr val="7030A0"/>
                </a:solidFill>
                <a:cs typeface="Guttman Hatzvi" panose="02010401010101010101" pitchFamily="2" charset="-79"/>
              </a:rPr>
              <a:t>אֶה, </a:t>
            </a:r>
            <a:r>
              <a:rPr lang="he-IL" sz="2800" b="1" dirty="0">
                <a:solidFill>
                  <a:srgbClr val="7030A0"/>
                </a:solidFill>
                <a:latin typeface="Guttman Hatzvi" panose="02010401010101010101" pitchFamily="2" charset="-79"/>
                <a:cs typeface="Guttman Hatzvi" panose="02010401010101010101" pitchFamily="2" charset="-79"/>
              </a:rPr>
              <a:t>צֵירֵי... </a:t>
            </a:r>
            <a:r>
              <a:rPr lang="he-IL" sz="2800" b="1" dirty="0">
                <a:solidFill>
                  <a:srgbClr val="7030A0"/>
                </a:solidFill>
                <a:cs typeface="Guttman Hatzvi" panose="02010401010101010101" pitchFamily="2" charset="-79"/>
              </a:rPr>
              <a:t>הֶה</a:t>
            </a:r>
            <a:r>
              <a:rPr lang="en-US" sz="2800" b="1" dirty="0">
                <a:solidFill>
                  <a:srgbClr val="7030A0"/>
                </a:solidFill>
                <a:cs typeface="Guttman Hatzvi" panose="02010401010101010101" pitchFamily="2" charset="-79"/>
              </a:rPr>
              <a:t> </a:t>
            </a:r>
            <a:r>
              <a:rPr lang="he-IL" sz="2800" b="1" dirty="0">
                <a:solidFill>
                  <a:srgbClr val="7030A0"/>
                </a:solidFill>
                <a:cs typeface="Guttman Hatzvi" panose="02010401010101010101" pitchFamily="2" charset="-79"/>
              </a:rPr>
              <a:t>הֶה </a:t>
            </a:r>
          </a:p>
          <a:p>
            <a:pPr lvl="0">
              <a:lnSpc>
                <a:spcPct val="150000"/>
              </a:lnSpc>
            </a:pPr>
            <a:r>
              <a:rPr lang="he-IL" sz="2800" b="1" dirty="0">
                <a:solidFill>
                  <a:schemeClr val="accent6">
                    <a:lumMod val="75000"/>
                  </a:schemeClr>
                </a:solidFill>
                <a:cs typeface="Guttman Hatzvi" panose="02010401010101010101" pitchFamily="2" charset="-79"/>
              </a:rPr>
              <a:t>אֶה, </a:t>
            </a:r>
            <a:r>
              <a:rPr lang="he-IL" sz="2800" b="1" dirty="0" smtClean="0">
                <a:solidFill>
                  <a:schemeClr val="accent6">
                    <a:lumMod val="75000"/>
                  </a:schemeClr>
                </a:solidFill>
                <a:latin typeface="Guttman Hatzvi" panose="02010401010101010101" pitchFamily="2" charset="-79"/>
                <a:cs typeface="Guttman Hatzvi" panose="02010401010101010101" pitchFamily="2" charset="-79"/>
              </a:rPr>
              <a:t>סֶגּוֹל</a:t>
            </a:r>
            <a:r>
              <a:rPr lang="he-IL" sz="2800" b="1" dirty="0">
                <a:solidFill>
                  <a:schemeClr val="accent6">
                    <a:lumMod val="75000"/>
                  </a:schemeClr>
                </a:solidFill>
                <a:latin typeface="Guttman Hatzvi" panose="02010401010101010101" pitchFamily="2" charset="-79"/>
                <a:cs typeface="Guttman Hatzvi" panose="02010401010101010101" pitchFamily="2" charset="-79"/>
              </a:rPr>
              <a:t>... </a:t>
            </a:r>
            <a:r>
              <a:rPr lang="he-IL" sz="2800" b="1" dirty="0">
                <a:solidFill>
                  <a:schemeClr val="accent6">
                    <a:lumMod val="75000"/>
                  </a:schemeClr>
                </a:solidFill>
                <a:cs typeface="Guttman Hatzvi" panose="02010401010101010101" pitchFamily="2" charset="-79"/>
              </a:rPr>
              <a:t>הֶה</a:t>
            </a:r>
            <a:r>
              <a:rPr lang="en-US" sz="2800" b="1" dirty="0">
                <a:solidFill>
                  <a:schemeClr val="accent6">
                    <a:lumMod val="75000"/>
                  </a:schemeClr>
                </a:solidFill>
                <a:cs typeface="Guttman Hatzvi" panose="02010401010101010101" pitchFamily="2" charset="-79"/>
              </a:rPr>
              <a:t> </a:t>
            </a:r>
            <a:r>
              <a:rPr lang="he-IL" sz="2800" b="1" dirty="0">
                <a:solidFill>
                  <a:schemeClr val="accent6">
                    <a:lumMod val="75000"/>
                  </a:schemeClr>
                </a:solidFill>
                <a:cs typeface="Guttman Hatzvi" panose="02010401010101010101" pitchFamily="2" charset="-79"/>
              </a:rPr>
              <a:t>הֶה </a:t>
            </a:r>
            <a:r>
              <a:rPr lang="he-IL" sz="2800" b="1" dirty="0">
                <a:solidFill>
                  <a:schemeClr val="accent6">
                    <a:lumMod val="50000"/>
                  </a:schemeClr>
                </a:solidFill>
                <a:cs typeface="Guttman Hatzvi" panose="02010401010101010101" pitchFamily="2" charset="-79"/>
              </a:rPr>
              <a:t> </a:t>
            </a:r>
          </a:p>
          <a:p>
            <a:pPr lvl="0">
              <a:lnSpc>
                <a:spcPct val="150000"/>
              </a:lnSpc>
            </a:pPr>
            <a:r>
              <a:rPr lang="he-IL" sz="2800" b="1" dirty="0">
                <a:solidFill>
                  <a:srgbClr val="002060"/>
                </a:solidFill>
                <a:cs typeface="Guttman Hatzvi" panose="02010401010101010101" pitchFamily="2" charset="-79"/>
              </a:rPr>
              <a:t>מֶה </a:t>
            </a:r>
            <a:r>
              <a:rPr lang="he-IL" sz="2800" b="1" dirty="0" err="1">
                <a:solidFill>
                  <a:srgbClr val="002060"/>
                </a:solidFill>
                <a:cs typeface="Guttman Hatzvi" panose="02010401010101010101" pitchFamily="2" charset="-79"/>
              </a:rPr>
              <a:t>מֶה</a:t>
            </a:r>
            <a:r>
              <a:rPr lang="he-IL" sz="2800" b="1" dirty="0">
                <a:solidFill>
                  <a:srgbClr val="002060"/>
                </a:solidFill>
                <a:cs typeface="Guttman Hatzvi" panose="02010401010101010101" pitchFamily="2" charset="-79"/>
              </a:rPr>
              <a:t>.</a:t>
            </a:r>
          </a:p>
        </p:txBody>
      </p:sp>
      <p:sp>
        <p:nvSpPr>
          <p:cNvPr id="18" name="מלבן 17"/>
          <p:cNvSpPr/>
          <p:nvPr/>
        </p:nvSpPr>
        <p:spPr>
          <a:xfrm>
            <a:off x="2292602" y="5364088"/>
            <a:ext cx="3066671" cy="2677656"/>
          </a:xfrm>
          <a:prstGeom prst="rect">
            <a:avLst/>
          </a:prstGeom>
        </p:spPr>
        <p:txBody>
          <a:bodyPr wrap="square">
            <a:spAutoFit/>
          </a:bodyPr>
          <a:lstStyle/>
          <a:p>
            <a:pPr>
              <a:lnSpc>
                <a:spcPct val="150000"/>
              </a:lnSpc>
            </a:pPr>
            <a:r>
              <a:rPr lang="he-IL" sz="2800" b="1" dirty="0">
                <a:solidFill>
                  <a:schemeClr val="accent3">
                    <a:lumMod val="50000"/>
                  </a:schemeClr>
                </a:solidFill>
                <a:latin typeface="Guttman Hatzvi" panose="02010401010101010101" pitchFamily="2" charset="-79"/>
                <a:cs typeface="Guttman Hatzvi" panose="02010401010101010101" pitchFamily="2" charset="-79"/>
              </a:rPr>
              <a:t>קֶצֶב הַגֶּשֶׁם</a:t>
            </a:r>
          </a:p>
          <a:p>
            <a:pPr>
              <a:lnSpc>
                <a:spcPct val="150000"/>
              </a:lnSpc>
            </a:pPr>
            <a:r>
              <a:rPr lang="he-IL" sz="2800" b="1" dirty="0">
                <a:solidFill>
                  <a:schemeClr val="accent3">
                    <a:lumMod val="50000"/>
                  </a:schemeClr>
                </a:solidFill>
                <a:latin typeface="Guttman Hatzvi" panose="02010401010101010101" pitchFamily="2" charset="-79"/>
                <a:cs typeface="Guttman Hatzvi" panose="02010401010101010101" pitchFamily="2" charset="-79"/>
              </a:rPr>
              <a:t>קֶצֶב הָרֶגֶשׁ</a:t>
            </a:r>
          </a:p>
          <a:p>
            <a:pPr>
              <a:lnSpc>
                <a:spcPct val="150000"/>
              </a:lnSpc>
            </a:pPr>
            <a:r>
              <a:rPr lang="he-IL" sz="2800" b="1" dirty="0">
                <a:solidFill>
                  <a:schemeClr val="accent3">
                    <a:lumMod val="50000"/>
                  </a:schemeClr>
                </a:solidFill>
                <a:latin typeface="Guttman Hatzvi" panose="02010401010101010101" pitchFamily="2" charset="-79"/>
                <a:cs typeface="Guttman Hatzvi" panose="02010401010101010101" pitchFamily="2" charset="-79"/>
              </a:rPr>
              <a:t>קֶצֶב </a:t>
            </a:r>
            <a:r>
              <a:rPr lang="he-IL" sz="2800" b="1" dirty="0" smtClean="0">
                <a:solidFill>
                  <a:schemeClr val="accent3">
                    <a:lumMod val="50000"/>
                  </a:schemeClr>
                </a:solidFill>
                <a:latin typeface="Guttman Hatzvi" panose="02010401010101010101" pitchFamily="2" charset="-79"/>
                <a:cs typeface="Guttman Hatzvi" panose="02010401010101010101" pitchFamily="2" charset="-79"/>
              </a:rPr>
              <a:t>הַנֶּשֶׁר</a:t>
            </a:r>
            <a:endParaRPr lang="he-IL" sz="2800" b="1" dirty="0">
              <a:solidFill>
                <a:schemeClr val="accent3">
                  <a:lumMod val="50000"/>
                </a:schemeClr>
              </a:solidFill>
              <a:latin typeface="Guttman Hatzvi" panose="02010401010101010101" pitchFamily="2" charset="-79"/>
              <a:cs typeface="Guttman Hatzvi" panose="02010401010101010101" pitchFamily="2" charset="-79"/>
            </a:endParaRPr>
          </a:p>
          <a:p>
            <a:pPr>
              <a:lnSpc>
                <a:spcPct val="150000"/>
              </a:lnSpc>
            </a:pPr>
            <a:r>
              <a:rPr lang="he-IL" sz="2800" b="1" dirty="0">
                <a:solidFill>
                  <a:schemeClr val="accent3">
                    <a:lumMod val="50000"/>
                  </a:schemeClr>
                </a:solidFill>
                <a:latin typeface="Guttman Hatzvi" panose="02010401010101010101" pitchFamily="2" charset="-79"/>
                <a:cs typeface="Guttman Hatzvi" panose="02010401010101010101" pitchFamily="2" charset="-79"/>
              </a:rPr>
              <a:t>קֶצֶב הַשֶּׁמֶשׁ</a:t>
            </a:r>
          </a:p>
        </p:txBody>
      </p:sp>
      <p:sp>
        <p:nvSpPr>
          <p:cNvPr id="3" name="מציין מיקום של מספר שקופית 2"/>
          <p:cNvSpPr>
            <a:spLocks noGrp="1"/>
          </p:cNvSpPr>
          <p:nvPr>
            <p:ph type="sldNum" sz="quarter" idx="12"/>
          </p:nvPr>
        </p:nvSpPr>
        <p:spPr/>
        <p:txBody>
          <a:bodyPr/>
          <a:lstStyle/>
          <a:p>
            <a:fld id="{C60840D6-4A80-4F4C-92AD-B99FC8A0C370}" type="slidenum">
              <a:rPr lang="he-IL" smtClean="0"/>
              <a:t>79</a:t>
            </a:fld>
            <a:endParaRPr lang="he-IL"/>
          </a:p>
        </p:txBody>
      </p:sp>
      <p:grpSp>
        <p:nvGrpSpPr>
          <p:cNvPr id="11" name="קבוצה 10"/>
          <p:cNvGrpSpPr/>
          <p:nvPr/>
        </p:nvGrpSpPr>
        <p:grpSpPr>
          <a:xfrm>
            <a:off x="789572" y="5220072"/>
            <a:ext cx="2060668" cy="2071715"/>
            <a:chOff x="346234" y="5884662"/>
            <a:chExt cx="2060668" cy="2071714"/>
          </a:xfrm>
        </p:grpSpPr>
        <p:grpSp>
          <p:nvGrpSpPr>
            <p:cNvPr id="7" name="קבוצה 6"/>
            <p:cNvGrpSpPr/>
            <p:nvPr/>
          </p:nvGrpSpPr>
          <p:grpSpPr>
            <a:xfrm flipH="1">
              <a:off x="346234" y="5884662"/>
              <a:ext cx="2060668" cy="2071714"/>
              <a:chOff x="846416" y="5935408"/>
              <a:chExt cx="1560485" cy="1809750"/>
            </a:xfrm>
          </p:grpSpPr>
          <p:pic>
            <p:nvPicPr>
              <p:cNvPr id="5" name="תמונה 4"/>
              <p:cNvPicPr>
                <a:picLocks noChangeAspect="1"/>
              </p:cNvPicPr>
              <p:nvPr/>
            </p:nvPicPr>
            <p:blipFill rotWithShape="1">
              <a:blip r:embed="rId3">
                <a:extLst>
                  <a:ext uri="{28A0092B-C50C-407E-A947-70E740481C1C}">
                    <a14:useLocalDpi xmlns:a14="http://schemas.microsoft.com/office/drawing/2010/main" val="0"/>
                  </a:ext>
                </a:extLst>
              </a:blip>
              <a:srcRect l="10029" t="49196" r="57506" b="12728"/>
              <a:stretch/>
            </p:blipFill>
            <p:spPr>
              <a:xfrm>
                <a:off x="846416" y="5935408"/>
                <a:ext cx="1543051" cy="1809750"/>
              </a:xfrm>
              <a:prstGeom prst="rect">
                <a:avLst/>
              </a:prstGeom>
            </p:spPr>
          </p:pic>
          <p:sp>
            <p:nvSpPr>
              <p:cNvPr id="6" name="מלבן 5"/>
              <p:cNvSpPr/>
              <p:nvPr/>
            </p:nvSpPr>
            <p:spPr>
              <a:xfrm>
                <a:off x="2178301" y="6155018"/>
                <a:ext cx="228600" cy="5543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grpSp>
        <p:grpSp>
          <p:nvGrpSpPr>
            <p:cNvPr id="8" name="קבוצה 7"/>
            <p:cNvGrpSpPr/>
            <p:nvPr/>
          </p:nvGrpSpPr>
          <p:grpSpPr>
            <a:xfrm>
              <a:off x="764704" y="7389999"/>
              <a:ext cx="625331" cy="206337"/>
              <a:chOff x="9809497" y="6426213"/>
              <a:chExt cx="625331" cy="206337"/>
            </a:xfrm>
          </p:grpSpPr>
          <p:sp>
            <p:nvSpPr>
              <p:cNvPr id="21" name="אליפסה 20"/>
              <p:cNvSpPr>
                <a:spLocks noChangeAspect="1"/>
              </p:cNvSpPr>
              <p:nvPr/>
            </p:nvSpPr>
            <p:spPr>
              <a:xfrm rot="157977">
                <a:off x="9809497" y="6426213"/>
                <a:ext cx="197279" cy="195947"/>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sz="1000" u="sng" dirty="0">
                  <a:solidFill>
                    <a:srgbClr val="0070C0"/>
                  </a:solidFill>
                </a:endParaRPr>
              </a:p>
            </p:txBody>
          </p:sp>
          <p:sp>
            <p:nvSpPr>
              <p:cNvPr id="22" name="אליפסה 21"/>
              <p:cNvSpPr>
                <a:spLocks noChangeAspect="1"/>
              </p:cNvSpPr>
              <p:nvPr/>
            </p:nvSpPr>
            <p:spPr>
              <a:xfrm rot="157977">
                <a:off x="10237549" y="6436603"/>
                <a:ext cx="197279" cy="195947"/>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sz="1000" u="sng" dirty="0">
                  <a:solidFill>
                    <a:srgbClr val="0070C0"/>
                  </a:solidFill>
                </a:endParaRPr>
              </a:p>
            </p:txBody>
          </p:sp>
        </p:grpSp>
      </p:grpSp>
      <p:sp>
        <p:nvSpPr>
          <p:cNvPr id="25" name="מלבן 24"/>
          <p:cNvSpPr/>
          <p:nvPr/>
        </p:nvSpPr>
        <p:spPr>
          <a:xfrm flipH="1">
            <a:off x="802797" y="499363"/>
            <a:ext cx="301873" cy="63455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grpSp>
        <p:nvGrpSpPr>
          <p:cNvPr id="2" name="קבוצה 1"/>
          <p:cNvGrpSpPr/>
          <p:nvPr/>
        </p:nvGrpSpPr>
        <p:grpSpPr>
          <a:xfrm>
            <a:off x="671274" y="467544"/>
            <a:ext cx="2109654" cy="2071715"/>
            <a:chOff x="527258" y="467544"/>
            <a:chExt cx="2109654" cy="2071714"/>
          </a:xfrm>
        </p:grpSpPr>
        <p:grpSp>
          <p:nvGrpSpPr>
            <p:cNvPr id="10" name="קבוצה 9"/>
            <p:cNvGrpSpPr/>
            <p:nvPr/>
          </p:nvGrpSpPr>
          <p:grpSpPr>
            <a:xfrm flipH="1">
              <a:off x="527258" y="467544"/>
              <a:ext cx="2037646" cy="2071714"/>
              <a:chOff x="802796" y="467544"/>
              <a:chExt cx="2037646" cy="2071714"/>
            </a:xfrm>
          </p:grpSpPr>
          <p:pic>
            <p:nvPicPr>
              <p:cNvPr id="27" name="תמונה 26"/>
              <p:cNvPicPr>
                <a:picLocks noChangeAspect="1"/>
              </p:cNvPicPr>
              <p:nvPr/>
            </p:nvPicPr>
            <p:blipFill rotWithShape="1">
              <a:blip r:embed="rId3">
                <a:extLst>
                  <a:ext uri="{28A0092B-C50C-407E-A947-70E740481C1C}">
                    <a14:useLocalDpi xmlns:a14="http://schemas.microsoft.com/office/drawing/2010/main" val="0"/>
                  </a:ext>
                </a:extLst>
              </a:blip>
              <a:srcRect l="10029" t="49196" r="57506" b="12728"/>
              <a:stretch/>
            </p:blipFill>
            <p:spPr>
              <a:xfrm flipH="1">
                <a:off x="802796" y="467544"/>
                <a:ext cx="2037646" cy="2071714"/>
              </a:xfrm>
              <a:prstGeom prst="rect">
                <a:avLst/>
              </a:prstGeom>
            </p:spPr>
          </p:pic>
          <p:grpSp>
            <p:nvGrpSpPr>
              <p:cNvPr id="56" name="קבוצה 55"/>
              <p:cNvGrpSpPr>
                <a:grpSpLocks noChangeAspect="1"/>
              </p:cNvGrpSpPr>
              <p:nvPr/>
            </p:nvGrpSpPr>
            <p:grpSpPr>
              <a:xfrm>
                <a:off x="1150412" y="1768073"/>
                <a:ext cx="618058" cy="525282"/>
                <a:chOff x="9036908" y="5678998"/>
                <a:chExt cx="727127" cy="617978"/>
              </a:xfrm>
              <a:solidFill>
                <a:srgbClr val="9900CC"/>
              </a:solidFill>
            </p:grpSpPr>
            <p:sp>
              <p:nvSpPr>
                <p:cNvPr id="57" name="אליפסה 56"/>
                <p:cNvSpPr>
                  <a:spLocks noChangeAspect="1"/>
                </p:cNvSpPr>
                <p:nvPr/>
              </p:nvSpPr>
              <p:spPr>
                <a:xfrm rot="157977">
                  <a:off x="9036908" y="5678998"/>
                  <a:ext cx="229394" cy="2278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sz="1000" u="sng" dirty="0">
                    <a:solidFill>
                      <a:srgbClr val="0070C0"/>
                    </a:solidFill>
                  </a:endParaRPr>
                </a:p>
              </p:txBody>
            </p:sp>
            <p:sp>
              <p:nvSpPr>
                <p:cNvPr id="58" name="אליפסה 57"/>
                <p:cNvSpPr>
                  <a:spLocks noChangeAspect="1"/>
                </p:cNvSpPr>
                <p:nvPr/>
              </p:nvSpPr>
              <p:spPr>
                <a:xfrm rot="157977">
                  <a:off x="9534641" y="5691080"/>
                  <a:ext cx="229394" cy="2278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sz="1000" u="sng" dirty="0">
                    <a:solidFill>
                      <a:srgbClr val="0070C0"/>
                    </a:solidFill>
                  </a:endParaRPr>
                </a:p>
              </p:txBody>
            </p:sp>
            <p:sp>
              <p:nvSpPr>
                <p:cNvPr id="59" name="אליפסה 58"/>
                <p:cNvSpPr>
                  <a:spLocks noChangeAspect="1"/>
                </p:cNvSpPr>
                <p:nvPr/>
              </p:nvSpPr>
              <p:spPr>
                <a:xfrm rot="157977">
                  <a:off x="9276526" y="6069129"/>
                  <a:ext cx="229394" cy="2278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sz="1000" u="sng" dirty="0">
                    <a:solidFill>
                      <a:srgbClr val="0070C0"/>
                    </a:solidFill>
                  </a:endParaRPr>
                </a:p>
              </p:txBody>
            </p:sp>
          </p:grpSp>
        </p:grpSp>
        <p:sp>
          <p:nvSpPr>
            <p:cNvPr id="30" name="מלבן 29"/>
            <p:cNvSpPr/>
            <p:nvPr/>
          </p:nvSpPr>
          <p:spPr>
            <a:xfrm flipH="1">
              <a:off x="2335039" y="530294"/>
              <a:ext cx="301873" cy="63455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grpSp>
      <p:pic>
        <p:nvPicPr>
          <p:cNvPr id="4" name="תמונה 3"/>
          <p:cNvPicPr>
            <a:picLocks noChangeAspect="1"/>
          </p:cNvPicPr>
          <p:nvPr/>
        </p:nvPicPr>
        <p:blipFill rotWithShape="1">
          <a:blip r:embed="rId4" cstate="print">
            <a:extLst>
              <a:ext uri="{28A0092B-C50C-407E-A947-70E740481C1C}">
                <a14:useLocalDpi xmlns:a14="http://schemas.microsoft.com/office/drawing/2010/main" val="0"/>
              </a:ext>
            </a:extLst>
          </a:blip>
          <a:srcRect l="5092" t="40512" r="50741" b="22760"/>
          <a:stretch/>
        </p:blipFill>
        <p:spPr>
          <a:xfrm>
            <a:off x="4005063" y="4328232"/>
            <a:ext cx="1072501" cy="891840"/>
          </a:xfrm>
          <a:prstGeom prst="rect">
            <a:avLst/>
          </a:prstGeom>
        </p:spPr>
      </p:pic>
      <p:pic>
        <p:nvPicPr>
          <p:cNvPr id="33" name="תמונה 32"/>
          <p:cNvPicPr preferRelativeResize="0">
            <a:picLocks noChangeAspect="1"/>
          </p:cNvPicPr>
          <p:nvPr/>
        </p:nvPicPr>
        <p:blipFill rotWithShape="1">
          <a:blip r:embed="rId5" cstate="print">
            <a:extLst>
              <a:ext uri="{BEBA8EAE-BF5A-486C-A8C5-ECC9F3942E4B}">
                <a14:imgProps xmlns:a14="http://schemas.microsoft.com/office/drawing/2010/main">
                  <a14:imgLayer r:embed="rId6">
                    <a14:imgEffect>
                      <a14:brightnessContrast bright="-20000" contrast="40000"/>
                    </a14:imgEffect>
                  </a14:imgLayer>
                </a14:imgProps>
              </a:ext>
              <a:ext uri="{28A0092B-C50C-407E-A947-70E740481C1C}">
                <a14:useLocalDpi xmlns:a14="http://schemas.microsoft.com/office/drawing/2010/main" val="0"/>
              </a:ext>
            </a:extLst>
          </a:blip>
          <a:srcRect l="-3383" r="53903"/>
          <a:stretch/>
        </p:blipFill>
        <p:spPr>
          <a:xfrm>
            <a:off x="6210300" y="7495379"/>
            <a:ext cx="647700" cy="995400"/>
          </a:xfrm>
          <a:prstGeom prst="rect">
            <a:avLst/>
          </a:prstGeom>
        </p:spPr>
      </p:pic>
      <p:pic>
        <p:nvPicPr>
          <p:cNvPr id="29" name="תמונה 28">
            <a:hlinkClick r:id="rId7" action="ppaction://hlinksldjump"/>
          </p:cNvPr>
          <p:cNvPicPr>
            <a:picLocks noChangeAspect="1"/>
          </p:cNvPicPr>
          <p:nvPr/>
        </p:nvPicPr>
        <p:blipFill>
          <a:blip r:embed="rId8">
            <a:extLst>
              <a:ext uri="{BEBA8EAE-BF5A-486C-A8C5-ECC9F3942E4B}">
                <a14:imgProps xmlns:a14="http://schemas.microsoft.com/office/drawing/2010/main">
                  <a14:imgLayer r:embed="rId9">
                    <a14:imgEffect>
                      <a14:saturation sat="400000"/>
                    </a14:imgEffect>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620688" y="8175254"/>
            <a:ext cx="1225195" cy="804605"/>
          </a:xfrm>
          <a:prstGeom prst="rect">
            <a:avLst/>
          </a:prstGeom>
        </p:spPr>
      </p:pic>
      <p:pic>
        <p:nvPicPr>
          <p:cNvPr id="31" name="תמונה 30">
            <a:hlinkClick r:id="rId10" action="ppaction://hlinksldjump"/>
          </p:cNvPr>
          <p:cNvPicPr>
            <a:picLocks noChangeAspect="1"/>
          </p:cNvPicPr>
          <p:nvPr/>
        </p:nvPicPr>
        <p:blipFill>
          <a:blip r:embed="rId11">
            <a:extLst>
              <a:ext uri="{BEBA8EAE-BF5A-486C-A8C5-ECC9F3942E4B}">
                <a14:imgProps xmlns:a14="http://schemas.microsoft.com/office/drawing/2010/main">
                  <a14:imgLayer r:embed="rId12">
                    <a14:imgEffect>
                      <a14:saturation sat="400000"/>
                    </a14:imgEffect>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1926826" y="8167158"/>
            <a:ext cx="1286150" cy="798510"/>
          </a:xfrm>
          <a:prstGeom prst="rect">
            <a:avLst/>
          </a:prstGeom>
        </p:spPr>
      </p:pic>
    </p:spTree>
    <p:extLst>
      <p:ext uri="{BB962C8B-B14F-4D97-AF65-F5344CB8AC3E}">
        <p14:creationId xmlns:p14="http://schemas.microsoft.com/office/powerpoint/2010/main" val="45594259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תמונה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5878" y="2267744"/>
            <a:ext cx="5724000" cy="5724000"/>
          </a:xfrm>
          <a:prstGeom prst="rect">
            <a:avLst/>
          </a:prstGeom>
        </p:spPr>
      </p:pic>
      <p:sp>
        <p:nvSpPr>
          <p:cNvPr id="5" name="מציין מיקום של מספר שקופית 4"/>
          <p:cNvSpPr>
            <a:spLocks noGrp="1"/>
          </p:cNvSpPr>
          <p:nvPr>
            <p:ph type="sldNum" sz="quarter" idx="12"/>
          </p:nvPr>
        </p:nvSpPr>
        <p:spPr>
          <a:xfrm>
            <a:off x="6237312" y="8475136"/>
            <a:ext cx="1600200" cy="486833"/>
          </a:xfrm>
        </p:spPr>
        <p:txBody>
          <a:bodyPr/>
          <a:lstStyle/>
          <a:p>
            <a:fld id="{C60840D6-4A80-4F4C-92AD-B99FC8A0C370}" type="slidenum">
              <a:rPr lang="he-IL" smtClean="0"/>
              <a:t>8</a:t>
            </a:fld>
            <a:endParaRPr lang="he-IL" dirty="0"/>
          </a:p>
        </p:txBody>
      </p:sp>
      <p:sp>
        <p:nvSpPr>
          <p:cNvPr id="16" name="TextBox 15"/>
          <p:cNvSpPr txBox="1"/>
          <p:nvPr/>
        </p:nvSpPr>
        <p:spPr>
          <a:xfrm>
            <a:off x="1930916" y="1115616"/>
            <a:ext cx="2722220" cy="523220"/>
          </a:xfrm>
          <a:prstGeom prst="rect">
            <a:avLst/>
          </a:prstGeom>
          <a:noFill/>
        </p:spPr>
        <p:txBody>
          <a:bodyPr wrap="none" rtlCol="1">
            <a:spAutoFit/>
          </a:bodyPr>
          <a:lstStyle/>
          <a:p>
            <a:r>
              <a:rPr lang="he-IL" sz="2800" dirty="0">
                <a:latin typeface="Guttman David" panose="02010401010101010101" pitchFamily="2" charset="-79"/>
                <a:cs typeface="Guttman David" panose="02010401010101010101" pitchFamily="2" charset="-79"/>
              </a:rPr>
              <a:t>מַעֲרָכָה רִאשׁוֹנָה</a:t>
            </a:r>
          </a:p>
        </p:txBody>
      </p:sp>
      <p:sp>
        <p:nvSpPr>
          <p:cNvPr id="20" name="TextBox 19"/>
          <p:cNvSpPr txBox="1"/>
          <p:nvPr/>
        </p:nvSpPr>
        <p:spPr>
          <a:xfrm>
            <a:off x="2564904" y="4139952"/>
            <a:ext cx="1357916" cy="584775"/>
          </a:xfrm>
          <a:prstGeom prst="rect">
            <a:avLst/>
          </a:prstGeom>
          <a:noFill/>
        </p:spPr>
        <p:txBody>
          <a:bodyPr wrap="square" rtlCol="1">
            <a:spAutoFit/>
          </a:bodyPr>
          <a:lstStyle/>
          <a:p>
            <a:r>
              <a:rPr lang="he-IL" sz="3200" dirty="0" smtClean="0">
                <a:solidFill>
                  <a:schemeClr val="accent6">
                    <a:lumMod val="50000"/>
                  </a:schemeClr>
                </a:solidFill>
                <a:latin typeface="Guttman David" panose="02010401010101010101" pitchFamily="2" charset="-79"/>
                <a:cs typeface="Guttman David" panose="02010401010101010101" pitchFamily="2" charset="-79"/>
              </a:rPr>
              <a:t>שְׁ</a:t>
            </a:r>
            <a:r>
              <a:rPr lang="en-US" sz="3200" dirty="0" smtClean="0">
                <a:solidFill>
                  <a:schemeClr val="accent6">
                    <a:lumMod val="50000"/>
                  </a:schemeClr>
                </a:solidFill>
                <a:latin typeface="Aharoni" panose="02010803020104030203" pitchFamily="2" charset="-79"/>
                <a:cs typeface="Guttman David" panose="02010401010101010101" pitchFamily="2" charset="-79"/>
              </a:rPr>
              <a:t> </a:t>
            </a:r>
            <a:r>
              <a:rPr lang="he-IL" sz="3200" dirty="0" smtClean="0">
                <a:solidFill>
                  <a:schemeClr val="accent6">
                    <a:lumMod val="50000"/>
                  </a:schemeClr>
                </a:solidFill>
                <a:latin typeface="Guttman David" panose="02010401010101010101" pitchFamily="2" charset="-79"/>
                <a:cs typeface="Guttman David" panose="02010401010101010101" pitchFamily="2" charset="-79"/>
              </a:rPr>
              <a:t>וָ</a:t>
            </a:r>
            <a:r>
              <a:rPr lang="en-US" sz="3200" dirty="0" smtClean="0">
                <a:solidFill>
                  <a:schemeClr val="accent6">
                    <a:lumMod val="50000"/>
                  </a:schemeClr>
                </a:solidFill>
                <a:latin typeface="Aharoni" panose="02010803020104030203" pitchFamily="2" charset="-79"/>
                <a:cs typeface="Guttman David" panose="02010401010101010101" pitchFamily="2" charset="-79"/>
              </a:rPr>
              <a:t> </a:t>
            </a:r>
            <a:r>
              <a:rPr lang="he-IL" sz="3200" dirty="0" smtClean="0">
                <a:solidFill>
                  <a:schemeClr val="accent6">
                    <a:lumMod val="50000"/>
                  </a:schemeClr>
                </a:solidFill>
                <a:latin typeface="Guttman David" panose="02010401010101010101" pitchFamily="2" charset="-79"/>
                <a:cs typeface="Guttman David" panose="02010401010101010101" pitchFamily="2" charset="-79"/>
              </a:rPr>
              <a:t>א     </a:t>
            </a:r>
            <a:endParaRPr lang="he-IL" sz="3600" dirty="0">
              <a:solidFill>
                <a:schemeClr val="accent6">
                  <a:lumMod val="50000"/>
                </a:schemeClr>
              </a:solidFill>
              <a:latin typeface="Guttman David" panose="02010401010101010101" pitchFamily="2" charset="-79"/>
              <a:cs typeface="Guttman David" panose="02010401010101010101" pitchFamily="2" charset="-79"/>
            </a:endParaRPr>
          </a:p>
        </p:txBody>
      </p:sp>
      <p:pic>
        <p:nvPicPr>
          <p:cNvPr id="2" name="תמונה 1"/>
          <p:cNvPicPr>
            <a:picLocks noChangeAspect="1"/>
          </p:cNvPicPr>
          <p:nvPr/>
        </p:nvPicPr>
        <p:blipFill rotWithShape="1">
          <a:blip r:embed="rId3" cstate="print">
            <a:extLst>
              <a:ext uri="{28A0092B-C50C-407E-A947-70E740481C1C}">
                <a14:useLocalDpi xmlns:a14="http://schemas.microsoft.com/office/drawing/2010/main" val="0"/>
              </a:ext>
            </a:extLst>
          </a:blip>
          <a:srcRect r="21162"/>
          <a:stretch/>
        </p:blipFill>
        <p:spPr>
          <a:xfrm flipH="1">
            <a:off x="4860465" y="0"/>
            <a:ext cx="1973499" cy="2376000"/>
          </a:xfrm>
          <a:prstGeom prst="rect">
            <a:avLst/>
          </a:prstGeom>
        </p:spPr>
      </p:pic>
      <p:pic>
        <p:nvPicPr>
          <p:cNvPr id="10" name="תמונה 9"/>
          <p:cNvPicPr>
            <a:picLocks noChangeAspect="1"/>
          </p:cNvPicPr>
          <p:nvPr/>
        </p:nvPicPr>
        <p:blipFill>
          <a:blip r:embed="rId4">
            <a:duotone>
              <a:schemeClr val="accent5">
                <a:shade val="45000"/>
                <a:satMod val="135000"/>
              </a:schemeClr>
              <a:prstClr val="white"/>
            </a:duotone>
            <a:extLst>
              <a:ext uri="{BEBA8EAE-BF5A-486C-A8C5-ECC9F3942E4B}">
                <a14:imgProps xmlns:a14="http://schemas.microsoft.com/office/drawing/2010/main">
                  <a14:imgLayer r:embed="rId5">
                    <a14:imgEffect>
                      <a14:sharpenSoften amount="-50000"/>
                    </a14:imgEffect>
                  </a14:imgLayer>
                </a14:imgProps>
              </a:ext>
              <a:ext uri="{28A0092B-C50C-407E-A947-70E740481C1C}">
                <a14:useLocalDpi xmlns:a14="http://schemas.microsoft.com/office/drawing/2010/main" val="0"/>
              </a:ext>
            </a:extLst>
          </a:blip>
          <a:stretch>
            <a:fillRect/>
          </a:stretch>
        </p:blipFill>
        <p:spPr>
          <a:xfrm>
            <a:off x="5717629" y="8181951"/>
            <a:ext cx="591691" cy="566513"/>
          </a:xfrm>
          <a:prstGeom prst="rect">
            <a:avLst/>
          </a:prstGeom>
        </p:spPr>
      </p:pic>
      <p:grpSp>
        <p:nvGrpSpPr>
          <p:cNvPr id="3" name="קבוצה 2"/>
          <p:cNvGrpSpPr>
            <a:grpSpLocks noChangeAspect="1"/>
          </p:cNvGrpSpPr>
          <p:nvPr/>
        </p:nvGrpSpPr>
        <p:grpSpPr>
          <a:xfrm>
            <a:off x="3310938" y="5175518"/>
            <a:ext cx="171128" cy="404594"/>
            <a:chOff x="764154" y="902144"/>
            <a:chExt cx="178258" cy="421452"/>
          </a:xfrm>
        </p:grpSpPr>
        <p:sp>
          <p:nvSpPr>
            <p:cNvPr id="8" name="אליפסה 7"/>
            <p:cNvSpPr>
              <a:spLocks noChangeAspect="1"/>
            </p:cNvSpPr>
            <p:nvPr/>
          </p:nvSpPr>
          <p:spPr>
            <a:xfrm rot="21272505" flipH="1">
              <a:off x="764154" y="902144"/>
              <a:ext cx="178242" cy="191057"/>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sz="1000" dirty="0">
                <a:solidFill>
                  <a:schemeClr val="tx1">
                    <a:lumMod val="65000"/>
                    <a:lumOff val="35000"/>
                  </a:schemeClr>
                </a:solidFill>
                <a:latin typeface="Guttman Drogolin" panose="02010401010101010101" pitchFamily="2" charset="-79"/>
                <a:cs typeface="Guttman Drogolin" panose="02010401010101010101" pitchFamily="2" charset="-79"/>
              </a:endParaRPr>
            </a:p>
          </p:txBody>
        </p:sp>
        <p:sp>
          <p:nvSpPr>
            <p:cNvPr id="9" name="אליפסה 8"/>
            <p:cNvSpPr>
              <a:spLocks noChangeAspect="1"/>
            </p:cNvSpPr>
            <p:nvPr/>
          </p:nvSpPr>
          <p:spPr>
            <a:xfrm rot="21272505" flipH="1">
              <a:off x="764169" y="1132539"/>
              <a:ext cx="178243" cy="191057"/>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sz="1000" dirty="0">
                <a:solidFill>
                  <a:srgbClr val="00B0F0"/>
                </a:solidFill>
                <a:latin typeface="Guttman Drogolin" panose="02010401010101010101" pitchFamily="2" charset="-79"/>
                <a:cs typeface="Guttman Drogolin" panose="02010401010101010101" pitchFamily="2" charset="-79"/>
              </a:endParaRPr>
            </a:p>
          </p:txBody>
        </p:sp>
      </p:grpSp>
    </p:spTree>
    <p:extLst>
      <p:ext uri="{BB962C8B-B14F-4D97-AF65-F5344CB8AC3E}">
        <p14:creationId xmlns:p14="http://schemas.microsoft.com/office/powerpoint/2010/main" val="3995039256"/>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מציין מיקום של מספר שקופית 4"/>
          <p:cNvSpPr>
            <a:spLocks noGrp="1"/>
          </p:cNvSpPr>
          <p:nvPr>
            <p:ph type="sldNum" sz="quarter" idx="12"/>
          </p:nvPr>
        </p:nvSpPr>
        <p:spPr>
          <a:xfrm>
            <a:off x="6165304" y="8475137"/>
            <a:ext cx="1600200" cy="486833"/>
          </a:xfrm>
        </p:spPr>
        <p:txBody>
          <a:bodyPr/>
          <a:lstStyle/>
          <a:p>
            <a:fld id="{C60840D6-4A80-4F4C-92AD-B99FC8A0C370}" type="slidenum">
              <a:rPr lang="he-IL" smtClean="0"/>
              <a:t>80</a:t>
            </a:fld>
            <a:endParaRPr lang="he-IL"/>
          </a:p>
        </p:txBody>
      </p:sp>
      <p:pic>
        <p:nvPicPr>
          <p:cNvPr id="28" name="תמונה 27"/>
          <p:cNvPicPr>
            <a:picLocks noChangeAspect="1"/>
          </p:cNvPicPr>
          <p:nvPr/>
        </p:nvPicPr>
        <p:blipFill rotWithShape="1">
          <a:blip r:embed="rId2">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rcRect l="49446"/>
          <a:stretch/>
        </p:blipFill>
        <p:spPr>
          <a:xfrm>
            <a:off x="4614" y="395536"/>
            <a:ext cx="2997558" cy="4464000"/>
          </a:xfrm>
          <a:prstGeom prst="rect">
            <a:avLst/>
          </a:prstGeom>
        </p:spPr>
      </p:pic>
      <p:pic>
        <p:nvPicPr>
          <p:cNvPr id="4" name="תמונה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0394" y="5139013"/>
            <a:ext cx="5278699" cy="4181510"/>
          </a:xfrm>
          <a:prstGeom prst="rect">
            <a:avLst/>
          </a:prstGeom>
        </p:spPr>
      </p:pic>
      <p:sp>
        <p:nvSpPr>
          <p:cNvPr id="8" name="TextBox 7"/>
          <p:cNvSpPr txBox="1"/>
          <p:nvPr/>
        </p:nvSpPr>
        <p:spPr>
          <a:xfrm>
            <a:off x="240394" y="611560"/>
            <a:ext cx="6007035" cy="6647974"/>
          </a:xfrm>
          <a:prstGeom prst="rect">
            <a:avLst/>
          </a:prstGeom>
          <a:noFill/>
        </p:spPr>
        <p:txBody>
          <a:bodyPr wrap="square" rtlCol="1">
            <a:spAutoFit/>
          </a:bodyPr>
          <a:lstStyle/>
          <a:p>
            <a:pPr>
              <a:lnSpc>
                <a:spcPct val="150000"/>
              </a:lnSpc>
            </a:pPr>
            <a:r>
              <a:rPr lang="he-IL" sz="2400" dirty="0" smtClean="0">
                <a:solidFill>
                  <a:schemeClr val="accent3">
                    <a:lumMod val="50000"/>
                  </a:schemeClr>
                </a:solidFill>
                <a:latin typeface="Guttman Hatzvi" panose="02010401010101010101" pitchFamily="2" charset="-79"/>
                <a:cs typeface="Guttman Hatzvi" panose="02010401010101010101" pitchFamily="2" charset="-79"/>
              </a:rPr>
              <a:t>מִי </a:t>
            </a:r>
            <a:r>
              <a:rPr lang="he-IL" sz="2800" b="1" dirty="0" smtClean="0">
                <a:solidFill>
                  <a:schemeClr val="accent3">
                    <a:lumMod val="50000"/>
                  </a:schemeClr>
                </a:solidFill>
                <a:latin typeface="Guttman Hatzvi" panose="02010401010101010101" pitchFamily="2" charset="-79"/>
                <a:cs typeface="Guttman Hatzvi" panose="02010401010101010101" pitchFamily="2" charset="-79"/>
              </a:rPr>
              <a:t>רוֹצֶה</a:t>
            </a:r>
            <a:r>
              <a:rPr lang="he-IL" sz="2800" dirty="0" smtClean="0">
                <a:solidFill>
                  <a:schemeClr val="accent3">
                    <a:lumMod val="50000"/>
                  </a:schemeClr>
                </a:solidFill>
                <a:latin typeface="Guttman Hatzvi" panose="02010401010101010101" pitchFamily="2" charset="-79"/>
                <a:cs typeface="Guttman Hatzvi" panose="02010401010101010101" pitchFamily="2" charset="-79"/>
              </a:rPr>
              <a:t> </a:t>
            </a:r>
            <a:r>
              <a:rPr lang="he-IL" sz="2400" dirty="0" smtClean="0">
                <a:solidFill>
                  <a:schemeClr val="accent3">
                    <a:lumMod val="50000"/>
                  </a:schemeClr>
                </a:solidFill>
                <a:latin typeface="Guttman Hatzvi" panose="02010401010101010101" pitchFamily="2" charset="-79"/>
                <a:cs typeface="Guttman Hatzvi" panose="02010401010101010101" pitchFamily="2" charset="-79"/>
              </a:rPr>
              <a:t>לְהִתְכַּבֵּד?</a:t>
            </a:r>
          </a:p>
          <a:p>
            <a:pPr>
              <a:lnSpc>
                <a:spcPct val="150000"/>
              </a:lnSpc>
            </a:pP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הַמְתִּינוּ </a:t>
            </a: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רֶגַע</a:t>
            </a:r>
            <a:endParaRPr lang="he-IL" sz="2800" b="1" dirty="0">
              <a:solidFill>
                <a:schemeClr val="tx1">
                  <a:lumMod val="75000"/>
                  <a:lumOff val="25000"/>
                </a:schemeClr>
              </a:solidFill>
              <a:latin typeface="Guttman Hatzvi" panose="02010401010101010101" pitchFamily="2" charset="-79"/>
              <a:cs typeface="Guttman Hatzvi" panose="02010401010101010101" pitchFamily="2" charset="-79"/>
            </a:endParaRPr>
          </a:p>
          <a:p>
            <a:pPr>
              <a:lnSpc>
                <a:spcPct val="150000"/>
              </a:lnSpc>
            </a:pP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הִגִּיעַ </a:t>
            </a: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אֵלַי </a:t>
            </a: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מֶסֶר.</a:t>
            </a:r>
          </a:p>
          <a:p>
            <a:pPr>
              <a:lnSpc>
                <a:spcPct val="150000"/>
              </a:lnSpc>
            </a:pPr>
            <a:r>
              <a:rPr lang="he-IL" sz="2800" b="1" dirty="0" smtClean="0">
                <a:solidFill>
                  <a:schemeClr val="accent3">
                    <a:lumMod val="50000"/>
                  </a:schemeClr>
                </a:solidFill>
                <a:latin typeface="Guttman Hatzvi" panose="02010401010101010101" pitchFamily="2" charset="-79"/>
                <a:cs typeface="Guttman Hatzvi" panose="02010401010101010101" pitchFamily="2" charset="-79"/>
              </a:rPr>
              <a:t>הוּא כָּתוּב בַּסֵּפֶר?</a:t>
            </a:r>
            <a:endParaRPr lang="he-IL" sz="2800" b="1" dirty="0">
              <a:solidFill>
                <a:schemeClr val="accent3">
                  <a:lumMod val="50000"/>
                </a:schemeClr>
              </a:solidFill>
              <a:latin typeface="Guttman Hatzvi" panose="02010401010101010101" pitchFamily="2" charset="-79"/>
              <a:cs typeface="Guttman Hatzvi" panose="02010401010101010101" pitchFamily="2" charset="-79"/>
            </a:endParaRPr>
          </a:p>
          <a:p>
            <a:pPr>
              <a:lnSpc>
                <a:spcPct val="150000"/>
              </a:lnSpc>
            </a:pP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לֹא </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אֲבָל...</a:t>
            </a:r>
          </a:p>
          <a:p>
            <a:endParaRPr lang="he-IL" sz="2400" dirty="0" smtClean="0">
              <a:latin typeface="Guttman Hatzvi" panose="02010401010101010101" pitchFamily="2" charset="-79"/>
              <a:cs typeface="Guttman Hatzvi" panose="02010401010101010101" pitchFamily="2" charset="-79"/>
            </a:endParaRPr>
          </a:p>
          <a:p>
            <a:endParaRPr lang="he-IL" sz="2400" dirty="0">
              <a:latin typeface="Guttman Hatzvi" panose="02010401010101010101" pitchFamily="2" charset="-79"/>
              <a:cs typeface="Guttman Hatzvi" panose="02010401010101010101" pitchFamily="2" charset="-79"/>
            </a:endParaRPr>
          </a:p>
          <a:p>
            <a:pPr>
              <a:lnSpc>
                <a:spcPct val="150000"/>
              </a:lnSpc>
            </a:pP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אֲנָשִׁים </a:t>
            </a: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עִם לֵב זָהָב </a:t>
            </a:r>
          </a:p>
          <a:p>
            <a:pPr>
              <a:lnSpc>
                <a:spcPct val="150000"/>
              </a:lnSpc>
            </a:pP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רָאוּ </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יְלָדִים </a:t>
            </a:r>
            <a:r>
              <a:rPr lang="he-IL" sz="2800" dirty="0">
                <a:solidFill>
                  <a:schemeClr val="tx1">
                    <a:lumMod val="75000"/>
                    <a:lumOff val="25000"/>
                  </a:schemeClr>
                </a:solidFill>
                <a:latin typeface="Guttman Hatzvi" panose="02010401010101010101" pitchFamily="2" charset="-79"/>
                <a:cs typeface="Guttman Hatzvi" panose="02010401010101010101" pitchFamily="2" charset="-79"/>
              </a:rPr>
              <a:t>- </a:t>
            </a:r>
            <a:r>
              <a:rPr lang="he-IL" sz="2400" dirty="0" err="1">
                <a:solidFill>
                  <a:schemeClr val="accent3">
                    <a:lumMod val="50000"/>
                  </a:schemeClr>
                </a:solidFill>
                <a:latin typeface="Guttman Hatzvi" panose="02010401010101010101" pitchFamily="2" charset="-79"/>
                <a:cs typeface="Guttman Hatzvi" panose="02010401010101010101" pitchFamily="2" charset="-79"/>
              </a:rPr>
              <a:t>מֻתָּשִׁים</a:t>
            </a:r>
            <a:r>
              <a:rPr lang="he-IL" sz="2400" dirty="0">
                <a:solidFill>
                  <a:schemeClr val="accent3">
                    <a:lumMod val="50000"/>
                  </a:schemeClr>
                </a:solidFill>
                <a:latin typeface="Guttman Hatzvi" panose="02010401010101010101" pitchFamily="2" charset="-79"/>
                <a:cs typeface="Guttman Hatzvi" panose="02010401010101010101" pitchFamily="2" charset="-79"/>
              </a:rPr>
              <a:t> וּרְעֵבִים, </a:t>
            </a:r>
          </a:p>
          <a:p>
            <a:pPr>
              <a:lnSpc>
                <a:spcPct val="150000"/>
              </a:lnSpc>
            </a:pP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מַגִּיעִים </a:t>
            </a: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לַקִּבּוּץ </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בִּצְעִידָה</a:t>
            </a:r>
            <a:r>
              <a:rPr lang="he-IL" sz="2800" dirty="0">
                <a:solidFill>
                  <a:schemeClr val="tx1">
                    <a:lumMod val="75000"/>
                    <a:lumOff val="25000"/>
                  </a:schemeClr>
                </a:solidFill>
                <a:latin typeface="Guttman Hatzvi" panose="02010401010101010101" pitchFamily="2" charset="-79"/>
                <a:cs typeface="Guttman Hatzvi" panose="02010401010101010101" pitchFamily="2" charset="-79"/>
              </a:rPr>
              <a:t>,</a:t>
            </a:r>
            <a:r>
              <a:rPr lang="he-IL" sz="2800" dirty="0">
                <a:solidFill>
                  <a:srgbClr val="C74D4D"/>
                </a:solidFill>
                <a:latin typeface="Guttman Hatzvi" panose="02010401010101010101" pitchFamily="2" charset="-79"/>
                <a:cs typeface="Guttman Hatzvi" panose="02010401010101010101" pitchFamily="2" charset="-79"/>
              </a:rPr>
              <a:t/>
            </a:r>
            <a:br>
              <a:rPr lang="he-IL" sz="2800" dirty="0">
                <a:solidFill>
                  <a:srgbClr val="C74D4D"/>
                </a:solidFill>
                <a:latin typeface="Guttman Hatzvi" panose="02010401010101010101" pitchFamily="2" charset="-79"/>
                <a:cs typeface="Guttman Hatzvi" panose="02010401010101010101" pitchFamily="2" charset="-79"/>
              </a:rPr>
            </a:b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וְהִזְמִינוּ </a:t>
            </a: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אֶת כֻּלָּם לַ</a:t>
            </a:r>
            <a:r>
              <a:rPr lang="he-IL" sz="2800" b="1" dirty="0" smtClean="0">
                <a:latin typeface="Guttman Hatzvi" panose="02010401010101010101" pitchFamily="2" charset="-79"/>
                <a:cs typeface="Guttman Hatzvi" panose="02010401010101010101" pitchFamily="2" charset="-79"/>
              </a:rPr>
              <a:t>...</a:t>
            </a:r>
            <a:r>
              <a:rPr lang="en-US" sz="2800" b="1" dirty="0" smtClean="0">
                <a:solidFill>
                  <a:schemeClr val="accent3">
                    <a:lumMod val="50000"/>
                  </a:schemeClr>
                </a:solidFill>
                <a:latin typeface="Guttman Hatzvi" panose="02010401010101010101" pitchFamily="2" charset="-79"/>
                <a:cs typeface="Guttman Hatzvi" panose="02010401010101010101" pitchFamily="2" charset="-79"/>
              </a:rPr>
              <a:t> </a:t>
            </a:r>
            <a:r>
              <a:rPr lang="he-IL" sz="2400" dirty="0" smtClean="0">
                <a:solidFill>
                  <a:schemeClr val="accent3">
                    <a:lumMod val="50000"/>
                  </a:schemeClr>
                </a:solidFill>
                <a:latin typeface="Guttman Hatzvi" panose="02010401010101010101" pitchFamily="2" charset="-79"/>
                <a:cs typeface="Guttman Hatzvi" panose="02010401010101010101" pitchFamily="2" charset="-79"/>
              </a:rPr>
              <a:t>מִּ</a:t>
            </a:r>
            <a:r>
              <a:rPr lang="en-US" sz="2400" dirty="0" smtClean="0">
                <a:solidFill>
                  <a:schemeClr val="accent3">
                    <a:lumMod val="50000"/>
                  </a:schemeClr>
                </a:solidFill>
                <a:latin typeface="Guttman Hatzvi" panose="02010401010101010101" pitchFamily="2" charset="-79"/>
                <a:cs typeface="Guttman Hatzvi" panose="02010401010101010101" pitchFamily="2" charset="-79"/>
              </a:rPr>
              <a:t> </a:t>
            </a:r>
            <a:r>
              <a:rPr lang="he-IL" sz="2400" dirty="0" smtClean="0">
                <a:solidFill>
                  <a:schemeClr val="accent3">
                    <a:lumMod val="50000"/>
                  </a:schemeClr>
                </a:solidFill>
                <a:latin typeface="Guttman Hatzvi" panose="02010401010101010101" pitchFamily="2" charset="-79"/>
                <a:cs typeface="Guttman Hatzvi" panose="02010401010101010101" pitchFamily="2" charset="-79"/>
              </a:rPr>
              <a:t>סְ</a:t>
            </a:r>
            <a:r>
              <a:rPr lang="en-US" sz="2400" dirty="0" smtClean="0">
                <a:solidFill>
                  <a:schemeClr val="accent3">
                    <a:lumMod val="50000"/>
                  </a:schemeClr>
                </a:solidFill>
                <a:latin typeface="Guttman Hatzvi" panose="02010401010101010101" pitchFamily="2" charset="-79"/>
                <a:cs typeface="Guttman Hatzvi" panose="02010401010101010101" pitchFamily="2" charset="-79"/>
              </a:rPr>
              <a:t> </a:t>
            </a:r>
            <a:r>
              <a:rPr lang="he-IL" sz="2400" dirty="0" smtClean="0">
                <a:solidFill>
                  <a:schemeClr val="accent3">
                    <a:lumMod val="50000"/>
                  </a:schemeClr>
                </a:solidFill>
                <a:latin typeface="Guttman Hatzvi" panose="02010401010101010101" pitchFamily="2" charset="-79"/>
                <a:cs typeface="Guttman Hatzvi" panose="02010401010101010101" pitchFamily="2" charset="-79"/>
              </a:rPr>
              <a:t>עָ</a:t>
            </a:r>
            <a:r>
              <a:rPr lang="en-US" sz="2400" dirty="0" smtClean="0">
                <a:solidFill>
                  <a:schemeClr val="accent3">
                    <a:lumMod val="50000"/>
                  </a:schemeClr>
                </a:solidFill>
                <a:latin typeface="Guttman Hatzvi" panose="02010401010101010101" pitchFamily="2" charset="-79"/>
                <a:cs typeface="Guttman Hatzvi" panose="02010401010101010101" pitchFamily="2" charset="-79"/>
              </a:rPr>
              <a:t> </a:t>
            </a:r>
            <a:r>
              <a:rPr lang="he-IL" sz="2400" dirty="0" smtClean="0">
                <a:solidFill>
                  <a:schemeClr val="accent3">
                    <a:lumMod val="50000"/>
                  </a:schemeClr>
                </a:solidFill>
                <a:latin typeface="Guttman Hatzvi" panose="02010401010101010101" pitchFamily="2" charset="-79"/>
                <a:cs typeface="Guttman Hatzvi" panose="02010401010101010101" pitchFamily="2" charset="-79"/>
              </a:rPr>
              <a:t>דָ</a:t>
            </a:r>
            <a:r>
              <a:rPr lang="en-US" sz="2400" dirty="0" smtClean="0">
                <a:solidFill>
                  <a:schemeClr val="accent3">
                    <a:lumMod val="50000"/>
                  </a:schemeClr>
                </a:solidFill>
                <a:latin typeface="Guttman Hatzvi" panose="02010401010101010101" pitchFamily="2" charset="-79"/>
                <a:cs typeface="Guttman Hatzvi" panose="02010401010101010101" pitchFamily="2" charset="-79"/>
              </a:rPr>
              <a:t> </a:t>
            </a:r>
            <a:r>
              <a:rPr lang="he-IL" sz="2400" dirty="0" smtClean="0">
                <a:solidFill>
                  <a:schemeClr val="accent3">
                    <a:lumMod val="50000"/>
                  </a:schemeClr>
                </a:solidFill>
                <a:latin typeface="Guttman Hatzvi" panose="02010401010101010101" pitchFamily="2" charset="-79"/>
                <a:cs typeface="Guttman Hatzvi" panose="02010401010101010101" pitchFamily="2" charset="-79"/>
              </a:rPr>
              <a:t>ה!!!</a:t>
            </a:r>
            <a:endParaRPr lang="en-US" sz="2400" dirty="0">
              <a:solidFill>
                <a:schemeClr val="accent3">
                  <a:lumMod val="50000"/>
                </a:schemeClr>
              </a:solidFill>
              <a:latin typeface="Guttman Hatzvi" panose="02010401010101010101" pitchFamily="2" charset="-79"/>
              <a:cs typeface="Guttman Hatzvi" panose="02010401010101010101" pitchFamily="2" charset="-79"/>
            </a:endParaRPr>
          </a:p>
        </p:txBody>
      </p:sp>
      <p:pic>
        <p:nvPicPr>
          <p:cNvPr id="7" name="תמונה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42646" y="8451997"/>
            <a:ext cx="591691" cy="566513"/>
          </a:xfrm>
          <a:prstGeom prst="rect">
            <a:avLst/>
          </a:prstGeom>
        </p:spPr>
      </p:pic>
    </p:spTree>
    <p:extLst>
      <p:ext uri="{BB962C8B-B14F-4D97-AF65-F5344CB8AC3E}">
        <p14:creationId xmlns:p14="http://schemas.microsoft.com/office/powerpoint/2010/main" val="2128186006"/>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מציין מיקום של מספר שקופית 4"/>
          <p:cNvSpPr>
            <a:spLocks noGrp="1"/>
          </p:cNvSpPr>
          <p:nvPr>
            <p:ph type="sldNum" sz="quarter" idx="12"/>
          </p:nvPr>
        </p:nvSpPr>
        <p:spPr/>
        <p:txBody>
          <a:bodyPr/>
          <a:lstStyle/>
          <a:p>
            <a:fld id="{C60840D6-4A80-4F4C-92AD-B99FC8A0C370}" type="slidenum">
              <a:rPr lang="he-IL" smtClean="0"/>
              <a:t>81</a:t>
            </a:fld>
            <a:endParaRPr lang="he-IL"/>
          </a:p>
        </p:txBody>
      </p:sp>
      <p:sp>
        <p:nvSpPr>
          <p:cNvPr id="16" name="TextBox 15"/>
          <p:cNvSpPr txBox="1"/>
          <p:nvPr/>
        </p:nvSpPr>
        <p:spPr>
          <a:xfrm>
            <a:off x="692696" y="731177"/>
            <a:ext cx="3743397" cy="6709529"/>
          </a:xfrm>
          <a:prstGeom prst="rect">
            <a:avLst/>
          </a:prstGeom>
          <a:noFill/>
        </p:spPr>
        <p:txBody>
          <a:bodyPr wrap="none" rtlCol="1">
            <a:spAutoFit/>
          </a:bodyPr>
          <a:lstStyle/>
          <a:p>
            <a:pPr>
              <a:lnSpc>
                <a:spcPct val="150000"/>
              </a:lnSpc>
            </a:pP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לְהַזְמִין </a:t>
            </a:r>
            <a:r>
              <a:rPr lang="he-IL" sz="2800" b="1" dirty="0">
                <a:solidFill>
                  <a:schemeClr val="accent3">
                    <a:lumMod val="50000"/>
                  </a:schemeClr>
                </a:solidFill>
                <a:latin typeface="Guttman Hatzvi" panose="02010401010101010101" pitchFamily="2" charset="-79"/>
                <a:cs typeface="Guttman Hatzvi" panose="02010401010101010101" pitchFamily="2" charset="-79"/>
              </a:rPr>
              <a:t>אֶת</a:t>
            </a:r>
            <a:r>
              <a:rPr lang="he-IL" sz="2800" dirty="0">
                <a:solidFill>
                  <a:schemeClr val="accent3">
                    <a:lumMod val="50000"/>
                  </a:schemeClr>
                </a:solidFill>
                <a:latin typeface="Guttman Hatzvi" panose="02010401010101010101" pitchFamily="2" charset="-79"/>
                <a:cs typeface="Guttman Hatzvi" panose="02010401010101010101" pitchFamily="2" charset="-79"/>
              </a:rPr>
              <a:t> </a:t>
            </a:r>
            <a:r>
              <a:rPr lang="he-IL" sz="2400" dirty="0">
                <a:solidFill>
                  <a:schemeClr val="accent3">
                    <a:lumMod val="50000"/>
                  </a:schemeClr>
                </a:solidFill>
                <a:latin typeface="Guttman Hatzvi" panose="02010401010101010101" pitchFamily="2" charset="-79"/>
                <a:cs typeface="Guttman Hatzvi" panose="02010401010101010101" pitchFamily="2" charset="-79"/>
              </a:rPr>
              <a:t>סִימָנֵי הַנִּקּוּד</a:t>
            </a:r>
            <a:r>
              <a:rPr lang="he-IL" sz="2400" dirty="0" smtClean="0">
                <a:solidFill>
                  <a:schemeClr val="accent3">
                    <a:lumMod val="50000"/>
                  </a:schemeClr>
                </a:solidFill>
                <a:latin typeface="Guttman Hatzvi" panose="02010401010101010101" pitchFamily="2" charset="-79"/>
                <a:cs typeface="Guttman Hatzvi" panose="02010401010101010101" pitchFamily="2" charset="-79"/>
              </a:rPr>
              <a:t>?</a:t>
            </a:r>
            <a:endParaRPr lang="he-IL" sz="2400" dirty="0" smtClean="0">
              <a:solidFill>
                <a:schemeClr val="accent3">
                  <a:lumMod val="50000"/>
                </a:schemeClr>
              </a:solidFill>
              <a:cs typeface="Guttman Hatzvi" panose="02010401010101010101" pitchFamily="2" charset="-79"/>
            </a:endParaRPr>
          </a:p>
          <a:p>
            <a:endParaRPr lang="he-IL" sz="2400" dirty="0">
              <a:cs typeface="Guttman Hatzvi" panose="02010401010101010101" pitchFamily="2" charset="-79"/>
            </a:endParaRPr>
          </a:p>
          <a:p>
            <a:r>
              <a:rPr lang="he-IL" sz="2400" dirty="0" smtClean="0">
                <a:solidFill>
                  <a:schemeClr val="tx1">
                    <a:lumMod val="75000"/>
                    <a:lumOff val="25000"/>
                  </a:schemeClr>
                </a:solidFill>
                <a:cs typeface="Guttman Hatzvi" panose="02010401010101010101" pitchFamily="2" charset="-79"/>
              </a:rPr>
              <a:t>מִי </a:t>
            </a:r>
            <a:r>
              <a:rPr lang="he-IL" sz="2800" b="1" dirty="0">
                <a:solidFill>
                  <a:schemeClr val="tx1">
                    <a:lumMod val="75000"/>
                    <a:lumOff val="25000"/>
                  </a:schemeClr>
                </a:solidFill>
                <a:cs typeface="Guttman Hatzvi" panose="02010401010101010101" pitchFamily="2" charset="-79"/>
              </a:rPr>
              <a:t>פֹּה? </a:t>
            </a:r>
            <a:r>
              <a:rPr lang="he-IL" sz="2800" b="1" dirty="0">
                <a:solidFill>
                  <a:schemeClr val="accent3">
                    <a:lumMod val="50000"/>
                  </a:schemeClr>
                </a:solidFill>
                <a:cs typeface="Guttman Hatzvi" panose="02010401010101010101" pitchFamily="2" charset="-79"/>
              </a:rPr>
              <a:t>שׁוּרוּק </a:t>
            </a:r>
            <a:r>
              <a:rPr lang="he-IL" sz="2800" b="1" dirty="0" smtClean="0">
                <a:solidFill>
                  <a:schemeClr val="accent3">
                    <a:lumMod val="50000"/>
                  </a:schemeClr>
                </a:solidFill>
                <a:cs typeface="Guttman Hatzvi" panose="02010401010101010101" pitchFamily="2" charset="-79"/>
              </a:rPr>
              <a:t>וְקֻבּוּץ. </a:t>
            </a:r>
            <a:endParaRPr lang="he-IL" sz="2400" b="1" dirty="0">
              <a:solidFill>
                <a:schemeClr val="accent3">
                  <a:lumMod val="50000"/>
                </a:schemeClr>
              </a:solidFill>
              <a:cs typeface="Guttman Hatzvi" panose="02010401010101010101" pitchFamily="2" charset="-79"/>
            </a:endParaRPr>
          </a:p>
          <a:p>
            <a:pPr>
              <a:lnSpc>
                <a:spcPct val="150000"/>
              </a:lnSpc>
            </a:pPr>
            <a:r>
              <a:rPr lang="he-IL" sz="2400" dirty="0">
                <a:solidFill>
                  <a:schemeClr val="accent3">
                    <a:lumMod val="50000"/>
                  </a:schemeClr>
                </a:solidFill>
                <a:cs typeface="Guttman Hatzvi" panose="02010401010101010101" pitchFamily="2" charset="-79"/>
              </a:rPr>
              <a:t>אֲנַחְנוּ! </a:t>
            </a:r>
            <a:r>
              <a:rPr lang="he-IL" sz="2800" b="1" dirty="0">
                <a:solidFill>
                  <a:schemeClr val="accent3">
                    <a:lumMod val="50000"/>
                  </a:schemeClr>
                </a:solidFill>
                <a:cs typeface="Guttman Hatzvi" panose="02010401010101010101" pitchFamily="2" charset="-79"/>
              </a:rPr>
              <a:t>קָמָץ </a:t>
            </a:r>
            <a:r>
              <a:rPr lang="he-IL" sz="2800" b="1" dirty="0" smtClean="0">
                <a:solidFill>
                  <a:schemeClr val="accent3">
                    <a:lumMod val="50000"/>
                  </a:schemeClr>
                </a:solidFill>
                <a:cs typeface="Guttman Hatzvi" panose="02010401010101010101" pitchFamily="2" charset="-79"/>
              </a:rPr>
              <a:t>וּפַתָּח.</a:t>
            </a:r>
            <a:endParaRPr lang="he-IL" sz="2800" b="1" dirty="0">
              <a:solidFill>
                <a:schemeClr val="accent3">
                  <a:lumMod val="50000"/>
                </a:schemeClr>
              </a:solidFill>
              <a:cs typeface="Guttman Hatzvi" panose="02010401010101010101" pitchFamily="2" charset="-79"/>
            </a:endParaRPr>
          </a:p>
          <a:p>
            <a:pPr>
              <a:lnSpc>
                <a:spcPct val="150000"/>
              </a:lnSpc>
            </a:pPr>
            <a:r>
              <a:rPr lang="he-IL" sz="2400" dirty="0">
                <a:solidFill>
                  <a:schemeClr val="tx1">
                    <a:lumMod val="75000"/>
                    <a:lumOff val="25000"/>
                  </a:schemeClr>
                </a:solidFill>
                <a:cs typeface="Guttman Hatzvi" panose="02010401010101010101" pitchFamily="2" charset="-79"/>
              </a:rPr>
              <a:t>וְהֵיכָן </a:t>
            </a:r>
            <a:r>
              <a:rPr lang="he-IL" sz="2800" b="1" dirty="0">
                <a:solidFill>
                  <a:schemeClr val="tx1">
                    <a:lumMod val="75000"/>
                    <a:lumOff val="25000"/>
                  </a:schemeClr>
                </a:solidFill>
                <a:cs typeface="Guttman Hatzvi" panose="02010401010101010101" pitchFamily="2" charset="-79"/>
              </a:rPr>
              <a:t>חוֹלָם? </a:t>
            </a:r>
            <a:r>
              <a:rPr lang="he-IL" sz="2400" dirty="0">
                <a:solidFill>
                  <a:schemeClr val="accent3">
                    <a:lumMod val="50000"/>
                  </a:schemeClr>
                </a:solidFill>
                <a:cs typeface="Guttman Hatzvi" panose="02010401010101010101" pitchFamily="2" charset="-79"/>
              </a:rPr>
              <a:t>עֲדַיִן </a:t>
            </a:r>
            <a:r>
              <a:rPr lang="he-IL" sz="2800" b="1" dirty="0" smtClean="0">
                <a:solidFill>
                  <a:schemeClr val="accent3">
                    <a:lumMod val="50000"/>
                  </a:schemeClr>
                </a:solidFill>
                <a:cs typeface="Guttman Hatzvi" panose="02010401010101010101" pitchFamily="2" charset="-79"/>
              </a:rPr>
              <a:t>חוֹלֵם</a:t>
            </a:r>
            <a:r>
              <a:rPr lang="he-IL" sz="2800" b="1" dirty="0">
                <a:solidFill>
                  <a:schemeClr val="accent3">
                    <a:lumMod val="50000"/>
                  </a:schemeClr>
                </a:solidFill>
                <a:cs typeface="Guttman Hatzvi" panose="02010401010101010101" pitchFamily="2" charset="-79"/>
              </a:rPr>
              <a:t>.</a:t>
            </a:r>
          </a:p>
          <a:p>
            <a:pPr>
              <a:lnSpc>
                <a:spcPct val="150000"/>
              </a:lnSpc>
            </a:pPr>
            <a:r>
              <a:rPr lang="he-IL" sz="2800" b="1" dirty="0" err="1">
                <a:solidFill>
                  <a:schemeClr val="tx1">
                    <a:lumMod val="75000"/>
                    <a:lumOff val="25000"/>
                  </a:schemeClr>
                </a:solidFill>
                <a:cs typeface="Guttman Hatzvi" panose="02010401010101010101" pitchFamily="2" charset="-79"/>
              </a:rPr>
              <a:t>וּשְׁוָא</a:t>
            </a:r>
            <a:r>
              <a:rPr lang="he-IL" sz="2800" b="1" dirty="0">
                <a:solidFill>
                  <a:schemeClr val="tx1">
                    <a:lumMod val="75000"/>
                    <a:lumOff val="25000"/>
                  </a:schemeClr>
                </a:solidFill>
                <a:cs typeface="Guttman Hatzvi" panose="02010401010101010101" pitchFamily="2" charset="-79"/>
              </a:rPr>
              <a:t>? </a:t>
            </a:r>
            <a:r>
              <a:rPr lang="he-IL" sz="2800" b="1" dirty="0" smtClean="0">
                <a:solidFill>
                  <a:schemeClr val="accent3">
                    <a:lumMod val="50000"/>
                  </a:schemeClr>
                </a:solidFill>
                <a:cs typeface="Guttman Hatzvi" panose="02010401010101010101" pitchFamily="2" charset="-79"/>
              </a:rPr>
              <a:t>נָח.</a:t>
            </a:r>
          </a:p>
          <a:p>
            <a:endParaRPr lang="he-IL" sz="2400" dirty="0" smtClean="0">
              <a:solidFill>
                <a:srgbClr val="D70707"/>
              </a:solidFill>
              <a:cs typeface="Guttman Hatzvi" panose="02010401010101010101" pitchFamily="2" charset="-79"/>
            </a:endParaRPr>
          </a:p>
          <a:p>
            <a:endParaRPr lang="he-IL" sz="2400" dirty="0">
              <a:solidFill>
                <a:srgbClr val="D70707"/>
              </a:solidFill>
              <a:cs typeface="Guttman Hatzvi" panose="02010401010101010101" pitchFamily="2" charset="-79"/>
            </a:endParaRPr>
          </a:p>
          <a:p>
            <a:pPr>
              <a:lnSpc>
                <a:spcPct val="150000"/>
              </a:lnSpc>
            </a:pPr>
            <a:r>
              <a:rPr lang="he-IL" sz="2800" b="1" dirty="0" smtClean="0">
                <a:solidFill>
                  <a:schemeClr val="tx1">
                    <a:lumMod val="75000"/>
                    <a:lumOff val="25000"/>
                  </a:schemeClr>
                </a:solidFill>
                <a:cs typeface="Guttman Hatzvi" panose="02010401010101010101" pitchFamily="2" charset="-79"/>
              </a:rPr>
              <a:t>סֶגּוֹל וְצֵירֵי</a:t>
            </a:r>
            <a:r>
              <a:rPr lang="he-IL" sz="2800" b="1" dirty="0">
                <a:solidFill>
                  <a:schemeClr val="tx1">
                    <a:lumMod val="75000"/>
                    <a:lumOff val="25000"/>
                  </a:schemeClr>
                </a:solidFill>
                <a:cs typeface="Guttman Hatzvi" panose="02010401010101010101" pitchFamily="2" charset="-79"/>
              </a:rPr>
              <a:t>, מָה </a:t>
            </a:r>
            <a:r>
              <a:rPr lang="he-IL" sz="2400" dirty="0">
                <a:solidFill>
                  <a:schemeClr val="tx1">
                    <a:lumMod val="75000"/>
                    <a:lumOff val="25000"/>
                  </a:schemeClr>
                </a:solidFill>
                <a:cs typeface="Guttman Hatzvi" panose="02010401010101010101" pitchFamily="2" charset="-79"/>
              </a:rPr>
              <a:t>אִתְּכֶם</a:t>
            </a:r>
            <a:r>
              <a:rPr lang="he-IL" sz="2400" dirty="0" smtClean="0">
                <a:solidFill>
                  <a:schemeClr val="tx1">
                    <a:lumMod val="75000"/>
                    <a:lumOff val="25000"/>
                  </a:schemeClr>
                </a:solidFill>
                <a:cs typeface="Guttman Hatzvi" panose="02010401010101010101" pitchFamily="2" charset="-79"/>
              </a:rPr>
              <a:t>? </a:t>
            </a:r>
            <a:endParaRPr lang="he-IL" sz="2400" dirty="0">
              <a:solidFill>
                <a:schemeClr val="tx1">
                  <a:lumMod val="75000"/>
                  <a:lumOff val="25000"/>
                </a:schemeClr>
              </a:solidFill>
              <a:cs typeface="Guttman Hatzvi" panose="02010401010101010101" pitchFamily="2" charset="-79"/>
            </a:endParaRPr>
          </a:p>
          <a:p>
            <a:pPr>
              <a:lnSpc>
                <a:spcPct val="150000"/>
              </a:lnSpc>
            </a:pPr>
            <a:r>
              <a:rPr lang="he-IL" sz="2400" dirty="0">
                <a:solidFill>
                  <a:srgbClr val="002060"/>
                </a:solidFill>
                <a:cs typeface="Guttman Hatzvi" panose="02010401010101010101" pitchFamily="2" charset="-79"/>
              </a:rPr>
              <a:t>אֲנַחְנוּ מַעֲדִיפִים לְהִתְאַמֵּן</a:t>
            </a:r>
          </a:p>
          <a:p>
            <a:pPr>
              <a:lnSpc>
                <a:spcPct val="150000"/>
              </a:lnSpc>
            </a:pPr>
            <a:r>
              <a:rPr lang="he-IL" sz="2800" b="1" dirty="0" smtClean="0">
                <a:solidFill>
                  <a:schemeClr val="accent3">
                    <a:lumMod val="50000"/>
                  </a:schemeClr>
                </a:solidFill>
                <a:cs typeface="Guttman Hatzvi" panose="02010401010101010101" pitchFamily="2" charset="-79"/>
              </a:rPr>
              <a:t>בְּמָה</a:t>
            </a:r>
            <a:r>
              <a:rPr lang="he-IL" sz="2800" b="1" dirty="0">
                <a:solidFill>
                  <a:schemeClr val="accent3">
                    <a:lumMod val="50000"/>
                  </a:schemeClr>
                </a:solidFill>
                <a:cs typeface="Guttman Hatzvi" panose="02010401010101010101" pitchFamily="2" charset="-79"/>
              </a:rPr>
              <a:t>? </a:t>
            </a:r>
            <a:r>
              <a:rPr lang="he-IL" sz="2800" b="1" dirty="0" smtClean="0">
                <a:solidFill>
                  <a:srgbClr val="002060"/>
                </a:solidFill>
                <a:cs typeface="Guttman Hatzvi" panose="02010401010101010101" pitchFamily="2" charset="-79"/>
              </a:rPr>
              <a:t>בְּכַדּוּרֶגֶל</a:t>
            </a:r>
            <a:r>
              <a:rPr lang="he-IL" sz="2800" b="1" dirty="0">
                <a:solidFill>
                  <a:srgbClr val="002060"/>
                </a:solidFill>
                <a:cs typeface="Guttman Hatzvi" panose="02010401010101010101" pitchFamily="2" charset="-79"/>
              </a:rPr>
              <a:t>, </a:t>
            </a:r>
          </a:p>
          <a:p>
            <a:pPr>
              <a:lnSpc>
                <a:spcPct val="150000"/>
              </a:lnSpc>
            </a:pPr>
            <a:r>
              <a:rPr lang="he-IL" sz="2400" dirty="0">
                <a:solidFill>
                  <a:srgbClr val="002060"/>
                </a:solidFill>
                <a:cs typeface="Guttman Hatzvi" panose="02010401010101010101" pitchFamily="2" charset="-79"/>
              </a:rPr>
              <a:t>בְּדִיחוֹת וַהֲלִיכָה </a:t>
            </a:r>
            <a:r>
              <a:rPr lang="he-IL" sz="2800" b="1" dirty="0">
                <a:solidFill>
                  <a:srgbClr val="002060"/>
                </a:solidFill>
                <a:cs typeface="Guttman Hatzvi" panose="02010401010101010101" pitchFamily="2" charset="-79"/>
              </a:rPr>
              <a:t>עַל </a:t>
            </a:r>
            <a:r>
              <a:rPr lang="he-IL" sz="2800" b="1" dirty="0" smtClean="0">
                <a:solidFill>
                  <a:srgbClr val="002060"/>
                </a:solidFill>
                <a:cs typeface="Guttman Hatzvi" panose="02010401010101010101" pitchFamily="2" charset="-79"/>
              </a:rPr>
              <a:t>חֶבֶל.</a:t>
            </a:r>
            <a:endParaRPr lang="he-IL" sz="2800" b="1" dirty="0">
              <a:solidFill>
                <a:srgbClr val="002060"/>
              </a:solidFill>
              <a:cs typeface="Guttman Hatzvi" panose="02010401010101010101" pitchFamily="2" charset="-79"/>
            </a:endParaRPr>
          </a:p>
        </p:txBody>
      </p:sp>
      <p:pic>
        <p:nvPicPr>
          <p:cNvPr id="18" name="תמונה 17"/>
          <p:cNvPicPr>
            <a:picLocks noChangeAspect="1"/>
          </p:cNvPicPr>
          <p:nvPr/>
        </p:nvPicPr>
        <p:blipFill rotWithShape="1">
          <a:blip r:embed="rId2">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rcRect l="-2100" r="51017"/>
          <a:stretch/>
        </p:blipFill>
        <p:spPr>
          <a:xfrm>
            <a:off x="3829050" y="395536"/>
            <a:ext cx="3028950" cy="4464000"/>
          </a:xfrm>
          <a:prstGeom prst="rect">
            <a:avLst/>
          </a:prstGeom>
        </p:spPr>
      </p:pic>
      <p:pic>
        <p:nvPicPr>
          <p:cNvPr id="12" name="תמונה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46645" y="5566837"/>
            <a:ext cx="5278699" cy="3401287"/>
          </a:xfrm>
          <a:prstGeom prst="rect">
            <a:avLst/>
          </a:prstGeom>
        </p:spPr>
      </p:pic>
    </p:spTree>
    <p:extLst>
      <p:ext uri="{BB962C8B-B14F-4D97-AF65-F5344CB8AC3E}">
        <p14:creationId xmlns:p14="http://schemas.microsoft.com/office/powerpoint/2010/main" val="1883798290"/>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תמונה 12"/>
          <p:cNvPicPr>
            <a:picLocks noChangeAspect="1"/>
          </p:cNvPicPr>
          <p:nvPr/>
        </p:nvPicPr>
        <p:blipFill rotWithShape="1">
          <a:blip r:embed="rId2" cstate="print">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l="39842" r="485"/>
          <a:stretch/>
        </p:blipFill>
        <p:spPr>
          <a:xfrm>
            <a:off x="-27384" y="4392000"/>
            <a:ext cx="4161234" cy="4752000"/>
          </a:xfrm>
          <a:prstGeom prst="rect">
            <a:avLst/>
          </a:prstGeom>
        </p:spPr>
      </p:pic>
      <p:sp>
        <p:nvSpPr>
          <p:cNvPr id="2" name="TextBox 1"/>
          <p:cNvSpPr txBox="1"/>
          <p:nvPr/>
        </p:nvSpPr>
        <p:spPr>
          <a:xfrm>
            <a:off x="2702987" y="767766"/>
            <a:ext cx="3381054" cy="3877985"/>
          </a:xfrm>
          <a:prstGeom prst="rect">
            <a:avLst/>
          </a:prstGeom>
          <a:noFill/>
        </p:spPr>
        <p:txBody>
          <a:bodyPr wrap="none" rtlCol="1">
            <a:spAutoFit/>
          </a:bodyPr>
          <a:lstStyle/>
          <a:p>
            <a:pPr>
              <a:lnSpc>
                <a:spcPct val="150000"/>
              </a:lnSpc>
            </a:pPr>
            <a:r>
              <a:rPr lang="he-IL" sz="2800" b="1" dirty="0">
                <a:solidFill>
                  <a:schemeClr val="accent3">
                    <a:lumMod val="50000"/>
                  </a:schemeClr>
                </a:solidFill>
                <a:cs typeface="Guttman Hatzvi" panose="02010401010101010101" pitchFamily="2" charset="-79"/>
              </a:rPr>
              <a:t>מָה </a:t>
            </a:r>
            <a:r>
              <a:rPr lang="he-IL" sz="2800" b="1" dirty="0" smtClean="0">
                <a:solidFill>
                  <a:schemeClr val="accent3">
                    <a:lumMod val="50000"/>
                  </a:schemeClr>
                </a:solidFill>
                <a:cs typeface="Guttman Hatzvi" panose="02010401010101010101" pitchFamily="2" charset="-79"/>
              </a:rPr>
              <a:t>הַקֶּשֶׁר?</a:t>
            </a:r>
            <a:r>
              <a:rPr lang="he-IL" sz="2400" dirty="0">
                <a:solidFill>
                  <a:schemeClr val="accent3">
                    <a:lumMod val="50000"/>
                  </a:schemeClr>
                </a:solidFill>
                <a:latin typeface="Guttman Hatzvi" panose="02010401010101010101" pitchFamily="2" charset="-79"/>
                <a:cs typeface="Guttman Hatzvi" panose="02010401010101010101" pitchFamily="2" charset="-79"/>
              </a:rPr>
              <a:t> </a:t>
            </a:r>
            <a:r>
              <a:rPr lang="he-IL" sz="2800" b="1" dirty="0" smtClean="0">
                <a:solidFill>
                  <a:srgbClr val="002060"/>
                </a:solidFill>
                <a:latin typeface="Guttman Hatzvi" panose="02010401010101010101" pitchFamily="2" charset="-79"/>
                <a:cs typeface="Guttman Hatzvi" panose="02010401010101010101" pitchFamily="2" charset="-79"/>
              </a:rPr>
              <a:t>אֵין </a:t>
            </a:r>
            <a:r>
              <a:rPr lang="he-IL" sz="2800" b="1" dirty="0">
                <a:solidFill>
                  <a:srgbClr val="002060"/>
                </a:solidFill>
                <a:latin typeface="Guttman Hatzvi" panose="02010401010101010101" pitchFamily="2" charset="-79"/>
                <a:cs typeface="Guttman Hatzvi" panose="02010401010101010101" pitchFamily="2" charset="-79"/>
              </a:rPr>
              <a:t>קֶשֶׁר.</a:t>
            </a:r>
          </a:p>
          <a:p>
            <a:pPr lvl="0">
              <a:lnSpc>
                <a:spcPct val="150000"/>
              </a:lnSpc>
            </a:pPr>
            <a:r>
              <a:rPr lang="he-IL" sz="2800" b="1" dirty="0">
                <a:solidFill>
                  <a:schemeClr val="accent6">
                    <a:lumMod val="75000"/>
                  </a:schemeClr>
                </a:solidFill>
                <a:latin typeface="Guttman Hatzvi" panose="02010401010101010101" pitchFamily="2" charset="-79"/>
                <a:cs typeface="Guttman Hatzvi" panose="02010401010101010101" pitchFamily="2" charset="-79"/>
              </a:rPr>
              <a:t>סֶגּוֹל אוֹהֵב כַּדּוּרֶגֶל,</a:t>
            </a:r>
          </a:p>
          <a:p>
            <a:pPr lvl="0">
              <a:lnSpc>
                <a:spcPct val="150000"/>
              </a:lnSpc>
            </a:pPr>
            <a:r>
              <a:rPr lang="he-IL" sz="2400" dirty="0">
                <a:solidFill>
                  <a:schemeClr val="accent6">
                    <a:lumMod val="75000"/>
                  </a:schemeClr>
                </a:solidFill>
                <a:latin typeface="Guttman Hatzvi" panose="02010401010101010101" pitchFamily="2" charset="-79"/>
                <a:cs typeface="Guttman Hatzvi" panose="02010401010101010101" pitchFamily="2" charset="-79"/>
              </a:rPr>
              <a:t>וַאֲנִי </a:t>
            </a:r>
            <a:r>
              <a:rPr lang="he-IL" sz="2400" dirty="0">
                <a:solidFill>
                  <a:schemeClr val="accent6">
                    <a:lumMod val="75000"/>
                  </a:schemeClr>
                </a:solidFill>
              </a:rPr>
              <a:t>–</a:t>
            </a:r>
            <a:r>
              <a:rPr lang="he-IL" sz="2400" dirty="0">
                <a:solidFill>
                  <a:schemeClr val="accent6">
                    <a:lumMod val="75000"/>
                  </a:schemeClr>
                </a:solidFill>
                <a:latin typeface="Guttman Hatzvi" panose="02010401010101010101" pitchFamily="2" charset="-79"/>
                <a:cs typeface="Guttman Hatzvi" panose="02010401010101010101" pitchFamily="2" charset="-79"/>
              </a:rPr>
              <a:t> לְהִתְגַּלְגֵּל</a:t>
            </a:r>
            <a:r>
              <a:rPr lang="he-IL" sz="2400" dirty="0" smtClean="0">
                <a:solidFill>
                  <a:schemeClr val="accent6">
                    <a:lumMod val="75000"/>
                  </a:schemeClr>
                </a:solidFill>
                <a:latin typeface="Guttman Hatzvi" panose="02010401010101010101" pitchFamily="2" charset="-79"/>
                <a:cs typeface="Guttman Hatzvi" panose="02010401010101010101" pitchFamily="2" charset="-79"/>
              </a:rPr>
              <a:t>.</a:t>
            </a:r>
            <a:endParaRPr lang="he-IL" sz="2800" b="1" dirty="0" smtClean="0">
              <a:solidFill>
                <a:srgbClr val="7030A0"/>
              </a:solidFill>
              <a:latin typeface="Guttman Hatzvi" panose="02010401010101010101" pitchFamily="2" charset="-79"/>
              <a:cs typeface="Guttman Hatzvi" panose="02010401010101010101" pitchFamily="2" charset="-79"/>
            </a:endParaRPr>
          </a:p>
          <a:p>
            <a:pPr>
              <a:lnSpc>
                <a:spcPct val="150000"/>
              </a:lnSpc>
            </a:pPr>
            <a:r>
              <a:rPr lang="he-IL" sz="2800" b="1" dirty="0" smtClean="0">
                <a:solidFill>
                  <a:srgbClr val="7030A0"/>
                </a:solidFill>
                <a:latin typeface="Guttman Hatzvi" panose="02010401010101010101" pitchFamily="2" charset="-79"/>
                <a:cs typeface="Guttman Hatzvi" panose="02010401010101010101" pitchFamily="2" charset="-79"/>
              </a:rPr>
              <a:t>צֵירֵי </a:t>
            </a:r>
            <a:r>
              <a:rPr lang="he-IL" sz="2800" b="1" dirty="0">
                <a:solidFill>
                  <a:srgbClr val="7030A0"/>
                </a:solidFill>
                <a:latin typeface="Guttman Hatzvi" panose="02010401010101010101" pitchFamily="2" charset="-79"/>
                <a:cs typeface="Guttman Hatzvi" panose="02010401010101010101" pitchFamily="2" charset="-79"/>
              </a:rPr>
              <a:t>אוֹהֵב </a:t>
            </a:r>
            <a:r>
              <a:rPr lang="he-IL" sz="2400" dirty="0">
                <a:solidFill>
                  <a:srgbClr val="7030A0"/>
                </a:solidFill>
                <a:latin typeface="Guttman Hatzvi" panose="02010401010101010101" pitchFamily="2" charset="-79"/>
                <a:cs typeface="Guttman Hatzvi" panose="02010401010101010101" pitchFamily="2" charset="-79"/>
              </a:rPr>
              <a:t>לְהִתְבַּדֵּחַ,</a:t>
            </a:r>
          </a:p>
          <a:p>
            <a:pPr>
              <a:lnSpc>
                <a:spcPct val="150000"/>
              </a:lnSpc>
            </a:pPr>
            <a:r>
              <a:rPr lang="he-IL" sz="2400" dirty="0" smtClean="0">
                <a:solidFill>
                  <a:srgbClr val="002060"/>
                </a:solidFill>
                <a:latin typeface="Guttman Hatzvi" panose="02010401010101010101" pitchFamily="2" charset="-79"/>
                <a:cs typeface="Guttman Hatzvi" panose="02010401010101010101" pitchFamily="2" charset="-79"/>
              </a:rPr>
              <a:t>וּבַהֲלִיכָה </a:t>
            </a:r>
            <a:r>
              <a:rPr lang="he-IL" sz="2800" b="1" dirty="0">
                <a:solidFill>
                  <a:srgbClr val="002060"/>
                </a:solidFill>
                <a:latin typeface="Guttman Hatzvi" panose="02010401010101010101" pitchFamily="2" charset="-79"/>
                <a:cs typeface="Guttman Hatzvi" panose="02010401010101010101" pitchFamily="2" charset="-79"/>
              </a:rPr>
              <a:t>עַל חֶבֶל</a:t>
            </a:r>
          </a:p>
          <a:p>
            <a:pPr>
              <a:lnSpc>
                <a:spcPct val="150000"/>
              </a:lnSpc>
            </a:pPr>
            <a:r>
              <a:rPr lang="he-IL" sz="2800" b="1" dirty="0" smtClean="0">
                <a:solidFill>
                  <a:schemeClr val="accent6">
                    <a:lumMod val="75000"/>
                  </a:schemeClr>
                </a:solidFill>
                <a:latin typeface="Guttman Hatzvi" panose="02010401010101010101" pitchFamily="2" charset="-79"/>
                <a:cs typeface="Guttman Hatzvi" panose="02010401010101010101" pitchFamily="2" charset="-79"/>
              </a:rPr>
              <a:t>סֶגּוֹל</a:t>
            </a:r>
            <a:r>
              <a:rPr lang="en-US" sz="2400" dirty="0" smtClean="0">
                <a:solidFill>
                  <a:schemeClr val="accent6">
                    <a:lumMod val="75000"/>
                  </a:schemeClr>
                </a:solidFill>
                <a:latin typeface="Guttman Hatzvi" panose="02010401010101010101" pitchFamily="2" charset="-79"/>
                <a:cs typeface="Guttman Hatzvi" panose="02010401010101010101" pitchFamily="2" charset="-79"/>
              </a:rPr>
              <a:t> </a:t>
            </a:r>
            <a:r>
              <a:rPr lang="he-IL" sz="2400" dirty="0" smtClean="0">
                <a:solidFill>
                  <a:schemeClr val="accent6">
                    <a:lumMod val="75000"/>
                  </a:schemeClr>
                </a:solidFill>
                <a:latin typeface="Guttman Hatzvi" panose="02010401010101010101" pitchFamily="2" charset="-79"/>
                <a:cs typeface="Guttman Hatzvi" panose="02010401010101010101" pitchFamily="2" charset="-79"/>
              </a:rPr>
              <a:t>תָּמִיד </a:t>
            </a:r>
            <a:r>
              <a:rPr lang="he-IL" sz="2800" b="1" dirty="0" smtClean="0">
                <a:solidFill>
                  <a:schemeClr val="accent6">
                    <a:lumMod val="75000"/>
                  </a:schemeClr>
                </a:solidFill>
                <a:latin typeface="Guttman Hatzvi" panose="02010401010101010101" pitchFamily="2" charset="-79"/>
                <a:cs typeface="Guttman Hatzvi" panose="02010401010101010101" pitchFamily="2" charset="-79"/>
              </a:rPr>
              <a:t>מְנַצֵּחַ</a:t>
            </a:r>
            <a:r>
              <a:rPr lang="he-IL" sz="2400" dirty="0" smtClean="0">
                <a:solidFill>
                  <a:schemeClr val="accent6">
                    <a:lumMod val="75000"/>
                  </a:schemeClr>
                </a:solidFill>
                <a:latin typeface="Guttman Hatzvi" panose="02010401010101010101" pitchFamily="2" charset="-79"/>
                <a:cs typeface="Guttman Hatzvi" panose="02010401010101010101" pitchFamily="2" charset="-79"/>
              </a:rPr>
              <a:t>.</a:t>
            </a:r>
          </a:p>
        </p:txBody>
      </p:sp>
      <p:sp>
        <p:nvSpPr>
          <p:cNvPr id="6" name="מציין מיקום של מספר שקופית 5"/>
          <p:cNvSpPr>
            <a:spLocks noGrp="1"/>
          </p:cNvSpPr>
          <p:nvPr>
            <p:ph type="sldNum" sz="quarter" idx="12"/>
          </p:nvPr>
        </p:nvSpPr>
        <p:spPr>
          <a:xfrm>
            <a:off x="6165304" y="8460432"/>
            <a:ext cx="1600200" cy="486833"/>
          </a:xfrm>
        </p:spPr>
        <p:txBody>
          <a:bodyPr/>
          <a:lstStyle/>
          <a:p>
            <a:fld id="{C60840D6-4A80-4F4C-92AD-B99FC8A0C370}" type="slidenum">
              <a:rPr lang="he-IL" smtClean="0"/>
              <a:t>82</a:t>
            </a:fld>
            <a:endParaRPr lang="he-IL" dirty="0"/>
          </a:p>
        </p:txBody>
      </p:sp>
      <p:pic>
        <p:nvPicPr>
          <p:cNvPr id="3" name="תמונה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1" y="-180000"/>
            <a:ext cx="1803655" cy="9144000"/>
          </a:xfrm>
          <a:prstGeom prst="rect">
            <a:avLst/>
          </a:prstGeom>
        </p:spPr>
      </p:pic>
      <p:pic>
        <p:nvPicPr>
          <p:cNvPr id="9" name="תמונה 8"/>
          <p:cNvPicPr>
            <a:picLocks noChangeAspect="1"/>
          </p:cNvPicPr>
          <p:nvPr/>
        </p:nvPicPr>
        <p:blipFill rotWithShape="1">
          <a:blip r:embed="rId4">
            <a:extLst>
              <a:ext uri="{28A0092B-C50C-407E-A947-70E740481C1C}">
                <a14:useLocalDpi xmlns:a14="http://schemas.microsoft.com/office/drawing/2010/main" val="0"/>
              </a:ext>
            </a:extLst>
          </a:blip>
          <a:srcRect l="50000" t="-1" b="38155"/>
          <a:stretch/>
        </p:blipFill>
        <p:spPr>
          <a:xfrm rot="10800000" flipH="1">
            <a:off x="1801158" y="2706758"/>
            <a:ext cx="901828" cy="5432138"/>
          </a:xfrm>
          <a:prstGeom prst="rect">
            <a:avLst/>
          </a:prstGeom>
        </p:spPr>
      </p:pic>
      <p:pic>
        <p:nvPicPr>
          <p:cNvPr id="15" name="תמונה 14"/>
          <p:cNvPicPr>
            <a:picLocks noChangeAspect="1"/>
          </p:cNvPicPr>
          <p:nvPr/>
        </p:nvPicPr>
        <p:blipFill rotWithShape="1">
          <a:blip r:embed="rId5">
            <a:extLst>
              <a:ext uri="{28A0092B-C50C-407E-A947-70E740481C1C}">
                <a14:useLocalDpi xmlns:a14="http://schemas.microsoft.com/office/drawing/2010/main" val="0"/>
              </a:ext>
            </a:extLst>
          </a:blip>
          <a:srcRect l="28595" t="51295" r="20157"/>
          <a:stretch/>
        </p:blipFill>
        <p:spPr>
          <a:xfrm flipH="1">
            <a:off x="3068960" y="6431836"/>
            <a:ext cx="1650287" cy="1707061"/>
          </a:xfrm>
          <a:prstGeom prst="rect">
            <a:avLst/>
          </a:prstGeom>
        </p:spPr>
      </p:pic>
      <p:pic>
        <p:nvPicPr>
          <p:cNvPr id="16" name="תמונה 15"/>
          <p:cNvPicPr>
            <a:picLocks noChangeAspect="1"/>
          </p:cNvPicPr>
          <p:nvPr/>
        </p:nvPicPr>
        <p:blipFill rotWithShape="1">
          <a:blip r:embed="rId5">
            <a:extLst>
              <a:ext uri="{28A0092B-C50C-407E-A947-70E740481C1C}">
                <a14:useLocalDpi xmlns:a14="http://schemas.microsoft.com/office/drawing/2010/main" val="0"/>
              </a:ext>
            </a:extLst>
          </a:blip>
          <a:srcRect l="28595" t="68827" r="20157" b="-1"/>
          <a:stretch/>
        </p:blipFill>
        <p:spPr>
          <a:xfrm flipH="1">
            <a:off x="2252072" y="8417685"/>
            <a:ext cx="1650287" cy="1092629"/>
          </a:xfrm>
          <a:prstGeom prst="rect">
            <a:avLst/>
          </a:prstGeom>
        </p:spPr>
      </p:pic>
      <p:pic>
        <p:nvPicPr>
          <p:cNvPr id="11" name="תמונה 10"/>
          <p:cNvPicPr>
            <a:picLocks noChangeAspect="1"/>
          </p:cNvPicPr>
          <p:nvPr/>
        </p:nvPicPr>
        <p:blipFill rotWithShape="1">
          <a:blip r:embed="rId4">
            <a:extLst>
              <a:ext uri="{28A0092B-C50C-407E-A947-70E740481C1C}">
                <a14:useLocalDpi xmlns:a14="http://schemas.microsoft.com/office/drawing/2010/main" val="0"/>
              </a:ext>
            </a:extLst>
          </a:blip>
          <a:srcRect l="-958" t="20472" r="958" b="37236"/>
          <a:stretch/>
        </p:blipFill>
        <p:spPr>
          <a:xfrm flipH="1">
            <a:off x="4280386" y="5965451"/>
            <a:ext cx="1803655" cy="3867150"/>
          </a:xfrm>
          <a:prstGeom prst="rect">
            <a:avLst/>
          </a:prstGeom>
        </p:spPr>
      </p:pic>
      <p:pic>
        <p:nvPicPr>
          <p:cNvPr id="12" name="תמונה 11"/>
          <p:cNvPicPr>
            <a:picLocks noChangeAspect="1"/>
          </p:cNvPicPr>
          <p:nvPr/>
        </p:nvPicPr>
        <p:blipFill rotWithShape="1">
          <a:blip r:embed="rId4">
            <a:extLst>
              <a:ext uri="{28A0092B-C50C-407E-A947-70E740481C1C}">
                <a14:useLocalDpi xmlns:a14="http://schemas.microsoft.com/office/drawing/2010/main" val="0"/>
              </a:ext>
            </a:extLst>
          </a:blip>
          <a:srcRect b="86875"/>
          <a:stretch/>
        </p:blipFill>
        <p:spPr>
          <a:xfrm flipH="1">
            <a:off x="3428806" y="4892529"/>
            <a:ext cx="1803655" cy="1200150"/>
          </a:xfrm>
          <a:prstGeom prst="rect">
            <a:avLst/>
          </a:prstGeom>
        </p:spPr>
      </p:pic>
      <p:pic>
        <p:nvPicPr>
          <p:cNvPr id="17" name="תמונה 16"/>
          <p:cNvPicPr>
            <a:picLocks noChangeAspect="1"/>
          </p:cNvPicPr>
          <p:nvPr/>
        </p:nvPicPr>
        <p:blipFill rotWithShape="1">
          <a:blip r:embed="rId4">
            <a:extLst>
              <a:ext uri="{28A0092B-C50C-407E-A947-70E740481C1C}">
                <a14:useLocalDpi xmlns:a14="http://schemas.microsoft.com/office/drawing/2010/main" val="0"/>
              </a:ext>
            </a:extLst>
          </a:blip>
          <a:srcRect b="86875"/>
          <a:stretch/>
        </p:blipFill>
        <p:spPr>
          <a:xfrm flipH="1">
            <a:off x="1084072" y="1163140"/>
            <a:ext cx="1623086" cy="1080000"/>
          </a:xfrm>
          <a:prstGeom prst="rect">
            <a:avLst/>
          </a:prstGeom>
        </p:spPr>
      </p:pic>
      <p:pic>
        <p:nvPicPr>
          <p:cNvPr id="18" name="תמונה 17"/>
          <p:cNvPicPr>
            <a:picLocks noChangeAspect="1"/>
          </p:cNvPicPr>
          <p:nvPr/>
        </p:nvPicPr>
        <p:blipFill rotWithShape="1">
          <a:blip r:embed="rId4">
            <a:extLst>
              <a:ext uri="{28A0092B-C50C-407E-A947-70E740481C1C}">
                <a14:useLocalDpi xmlns:a14="http://schemas.microsoft.com/office/drawing/2010/main" val="0"/>
              </a:ext>
            </a:extLst>
          </a:blip>
          <a:srcRect l="19294" b="86875"/>
          <a:stretch/>
        </p:blipFill>
        <p:spPr>
          <a:xfrm flipH="1">
            <a:off x="1759024" y="2259088"/>
            <a:ext cx="1309936" cy="1080000"/>
          </a:xfrm>
          <a:prstGeom prst="rect">
            <a:avLst/>
          </a:prstGeom>
        </p:spPr>
      </p:pic>
      <p:pic>
        <p:nvPicPr>
          <p:cNvPr id="19" name="תמונה 18"/>
          <p:cNvPicPr>
            <a:picLocks noChangeAspect="1"/>
          </p:cNvPicPr>
          <p:nvPr/>
        </p:nvPicPr>
        <p:blipFill rotWithShape="1">
          <a:blip r:embed="rId4">
            <a:extLst>
              <a:ext uri="{28A0092B-C50C-407E-A947-70E740481C1C}">
                <a14:useLocalDpi xmlns:a14="http://schemas.microsoft.com/office/drawing/2010/main" val="0"/>
              </a:ext>
            </a:extLst>
          </a:blip>
          <a:srcRect b="86875"/>
          <a:stretch/>
        </p:blipFill>
        <p:spPr>
          <a:xfrm flipH="1">
            <a:off x="4732939" y="7758339"/>
            <a:ext cx="1623086" cy="1080000"/>
          </a:xfrm>
          <a:prstGeom prst="rect">
            <a:avLst/>
          </a:prstGeom>
        </p:spPr>
      </p:pic>
      <p:pic>
        <p:nvPicPr>
          <p:cNvPr id="14" name="תמונה 13"/>
          <p:cNvPicPr>
            <a:picLocks noChangeAspect="1"/>
          </p:cNvPicPr>
          <p:nvPr/>
        </p:nvPicPr>
        <p:blipFill>
          <a:blip r:embed="rId6">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5642646" y="8451997"/>
            <a:ext cx="591691" cy="566513"/>
          </a:xfrm>
          <a:prstGeom prst="rect">
            <a:avLst/>
          </a:prstGeom>
        </p:spPr>
      </p:pic>
    </p:spTree>
    <p:extLst>
      <p:ext uri="{BB962C8B-B14F-4D97-AF65-F5344CB8AC3E}">
        <p14:creationId xmlns:p14="http://schemas.microsoft.com/office/powerpoint/2010/main" val="1901277522"/>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תמונה 12"/>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rcRect l="603" r="59960"/>
          <a:stretch/>
        </p:blipFill>
        <p:spPr>
          <a:xfrm>
            <a:off x="4107904" y="4392000"/>
            <a:ext cx="2750096" cy="4752000"/>
          </a:xfrm>
          <a:prstGeom prst="rect">
            <a:avLst/>
          </a:prstGeom>
        </p:spPr>
      </p:pic>
      <p:sp>
        <p:nvSpPr>
          <p:cNvPr id="20" name="TextBox 19"/>
          <p:cNvSpPr txBox="1"/>
          <p:nvPr/>
        </p:nvSpPr>
        <p:spPr>
          <a:xfrm>
            <a:off x="1" y="727398"/>
            <a:ext cx="3616997" cy="7109639"/>
          </a:xfrm>
          <a:prstGeom prst="rect">
            <a:avLst/>
          </a:prstGeom>
          <a:noFill/>
        </p:spPr>
        <p:txBody>
          <a:bodyPr wrap="square" rtlCol="1">
            <a:spAutoFit/>
          </a:bodyPr>
          <a:lstStyle/>
          <a:p>
            <a:pPr>
              <a:lnSpc>
                <a:spcPct val="150000"/>
              </a:lnSpc>
            </a:pP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אֶפְשָׁר לִלְמֹד הַרְבֵּה </a:t>
            </a:r>
          </a:p>
          <a:p>
            <a:pPr>
              <a:lnSpc>
                <a:spcPct val="150000"/>
              </a:lnSpc>
            </a:pP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מִצֶּמֶד </a:t>
            </a: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חֶמֶד </a:t>
            </a: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שֶׁכָּזֶה </a:t>
            </a:r>
          </a:p>
          <a:p>
            <a:pPr>
              <a:lnSpc>
                <a:spcPct val="150000"/>
              </a:lnSpc>
            </a:pP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שֶׁאוֹמֵר</a:t>
            </a:r>
            <a:r>
              <a:rPr lang="en-US" sz="2400" dirty="0" smtClean="0">
                <a:solidFill>
                  <a:schemeClr val="tx1">
                    <a:lumMod val="75000"/>
                    <a:lumOff val="25000"/>
                  </a:schemeClr>
                </a:solidFill>
                <a:latin typeface="Guttman Hatzvi" panose="02010401010101010101" pitchFamily="2" charset="-79"/>
                <a:cs typeface="Guttman Hatzvi" panose="02010401010101010101" pitchFamily="2" charset="-79"/>
              </a:rPr>
              <a:t> </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כָּל </a:t>
            </a: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בֹּקֶר:</a:t>
            </a:r>
            <a:endParaRPr lang="en-US" sz="2400" b="1" dirty="0" smtClean="0">
              <a:solidFill>
                <a:schemeClr val="tx1">
                  <a:lumMod val="75000"/>
                  <a:lumOff val="25000"/>
                </a:schemeClr>
              </a:solidFill>
              <a:latin typeface="Guttman Hatzvi" panose="02010401010101010101" pitchFamily="2" charset="-79"/>
              <a:cs typeface="Guttman Hatzvi" panose="02010401010101010101" pitchFamily="2" charset="-79"/>
            </a:endParaRPr>
          </a:p>
          <a:p>
            <a:pPr>
              <a:lnSpc>
                <a:spcPct val="150000"/>
              </a:lnSpc>
            </a:pPr>
            <a:r>
              <a:rPr lang="he-IL" sz="2800" b="1" dirty="0" smtClean="0">
                <a:solidFill>
                  <a:srgbClr val="7030A0"/>
                </a:solidFill>
                <a:latin typeface="Guttman Hatzvi" panose="02010401010101010101" pitchFamily="2" charset="-79"/>
                <a:cs typeface="Guttman Hatzvi" panose="02010401010101010101" pitchFamily="2" charset="-79"/>
              </a:rPr>
              <a:t>הֶה </a:t>
            </a:r>
            <a:r>
              <a:rPr lang="he-IL" sz="2800" b="1" dirty="0" err="1" smtClean="0">
                <a:solidFill>
                  <a:srgbClr val="7030A0"/>
                </a:solidFill>
                <a:latin typeface="Guttman Hatzvi" panose="02010401010101010101" pitchFamily="2" charset="-79"/>
                <a:cs typeface="Guttman Hatzvi" panose="02010401010101010101" pitchFamily="2" charset="-79"/>
              </a:rPr>
              <a:t>הֶה</a:t>
            </a:r>
            <a:r>
              <a:rPr lang="he-IL" sz="2800" b="1" dirty="0" smtClean="0">
                <a:solidFill>
                  <a:srgbClr val="7030A0"/>
                </a:solidFill>
                <a:latin typeface="Guttman Hatzvi" panose="02010401010101010101" pitchFamily="2" charset="-79"/>
                <a:cs typeface="Guttman Hatzvi" panose="02010401010101010101" pitchFamily="2" charset="-79"/>
              </a:rPr>
              <a:t>, </a:t>
            </a:r>
            <a:r>
              <a:rPr lang="he-IL" sz="2800" b="1" dirty="0" smtClean="0">
                <a:solidFill>
                  <a:schemeClr val="accent6">
                    <a:lumMod val="75000"/>
                  </a:schemeClr>
                </a:solidFill>
                <a:latin typeface="Guttman Hatzvi" panose="02010401010101010101" pitchFamily="2" charset="-79"/>
                <a:cs typeface="Guttman Hatzvi" panose="02010401010101010101" pitchFamily="2" charset="-79"/>
              </a:rPr>
              <a:t>הֶה הֶה,</a:t>
            </a:r>
            <a:endParaRPr lang="en-US" sz="2800" b="1" dirty="0" smtClean="0">
              <a:solidFill>
                <a:schemeClr val="accent6">
                  <a:lumMod val="75000"/>
                </a:schemeClr>
              </a:solidFill>
              <a:latin typeface="Guttman Hatzvi" panose="02010401010101010101" pitchFamily="2" charset="-79"/>
              <a:cs typeface="Guttman Hatzvi" panose="02010401010101010101" pitchFamily="2" charset="-79"/>
            </a:endParaRPr>
          </a:p>
          <a:p>
            <a:pPr>
              <a:lnSpc>
                <a:spcPct val="150000"/>
              </a:lnSpc>
            </a:pP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וְלֹא מַצְלִיחַ.</a:t>
            </a:r>
            <a:r>
              <a:rPr lang="he-IL" sz="2400" dirty="0" smtClean="0">
                <a:latin typeface="Guttman Hatzvi" panose="02010401010101010101" pitchFamily="2" charset="-79"/>
                <a:cs typeface="Guttman Hatzvi" panose="02010401010101010101" pitchFamily="2" charset="-79"/>
              </a:rPr>
              <a:t> </a:t>
            </a:r>
          </a:p>
          <a:p>
            <a:endParaRPr lang="he-IL" sz="2400" dirty="0" smtClean="0">
              <a:latin typeface="Guttman Hatzvi" panose="02010401010101010101" pitchFamily="2" charset="-79"/>
              <a:cs typeface="Guttman Hatzvi" panose="02010401010101010101" pitchFamily="2" charset="-79"/>
            </a:endParaRPr>
          </a:p>
          <a:p>
            <a:r>
              <a:rPr lang="he-IL" sz="2400" dirty="0" smtClean="0">
                <a:solidFill>
                  <a:schemeClr val="accent3">
                    <a:lumMod val="50000"/>
                  </a:schemeClr>
                </a:solidFill>
                <a:latin typeface="Guttman Hatzvi" panose="02010401010101010101" pitchFamily="2" charset="-79"/>
                <a:cs typeface="Guttman Hatzvi" panose="02010401010101010101" pitchFamily="2" charset="-79"/>
              </a:rPr>
              <a:t>לֹא </a:t>
            </a:r>
            <a:r>
              <a:rPr lang="he-IL" sz="2400" dirty="0">
                <a:solidFill>
                  <a:schemeClr val="accent3">
                    <a:lumMod val="50000"/>
                  </a:schemeClr>
                </a:solidFill>
                <a:latin typeface="Guttman Hatzvi" panose="02010401010101010101" pitchFamily="2" charset="-79"/>
                <a:cs typeface="Guttman Hatzvi" panose="02010401010101010101" pitchFamily="2" charset="-79"/>
              </a:rPr>
              <a:t>מַצְלִיחַ</a:t>
            </a:r>
            <a:r>
              <a:rPr lang="he-IL" sz="2400" dirty="0" smtClean="0">
                <a:solidFill>
                  <a:schemeClr val="accent3">
                    <a:lumMod val="50000"/>
                  </a:schemeClr>
                </a:solidFill>
                <a:latin typeface="Guttman Hatzvi" panose="02010401010101010101" pitchFamily="2" charset="-79"/>
                <a:cs typeface="Guttman Hatzvi" panose="02010401010101010101" pitchFamily="2" charset="-79"/>
              </a:rPr>
              <a:t>?</a:t>
            </a:r>
            <a:endParaRPr lang="he-IL" sz="2400" dirty="0">
              <a:solidFill>
                <a:schemeClr val="accent3">
                  <a:lumMod val="50000"/>
                </a:schemeClr>
              </a:solidFill>
              <a:latin typeface="Guttman Hatzvi" panose="02010401010101010101" pitchFamily="2" charset="-79"/>
              <a:cs typeface="Guttman Hatzvi" panose="02010401010101010101" pitchFamily="2" charset="-79"/>
            </a:endParaRPr>
          </a:p>
          <a:p>
            <a:pPr lvl="0">
              <a:lnSpc>
                <a:spcPct val="150000"/>
              </a:lnSpc>
            </a:pP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וְעוֹד אֵיךְ! </a:t>
            </a:r>
            <a:endPar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endParaRPr>
          </a:p>
          <a:p>
            <a:pPr lvl="0">
              <a:lnSpc>
                <a:spcPct val="150000"/>
              </a:lnSpc>
            </a:pP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לא </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מַצְלִיחַ:</a:t>
            </a:r>
          </a:p>
          <a:p>
            <a:pPr lvl="0">
              <a:lnSpc>
                <a:spcPct val="150000"/>
              </a:lnSpc>
            </a:pP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לְהִתְרַגֵּז</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 לְהִתְפָּרֵץ</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 </a:t>
            </a:r>
            <a:br>
              <a:rPr lang="he-IL" sz="2400" dirty="0">
                <a:solidFill>
                  <a:schemeClr val="tx1">
                    <a:lumMod val="75000"/>
                    <a:lumOff val="25000"/>
                  </a:schemeClr>
                </a:solidFill>
                <a:latin typeface="Guttman Hatzvi" panose="02010401010101010101" pitchFamily="2" charset="-79"/>
                <a:cs typeface="Guttman Hatzvi" panose="02010401010101010101" pitchFamily="2" charset="-79"/>
              </a:rPr>
            </a:b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וּבְקִצּוּר: </a:t>
            </a:r>
            <a:r>
              <a:rPr lang="he-IL" sz="2400" dirty="0">
                <a:solidFill>
                  <a:schemeClr val="accent3">
                    <a:lumMod val="50000"/>
                  </a:schemeClr>
                </a:solidFill>
                <a:latin typeface="Guttman Hatzvi" panose="02010401010101010101" pitchFamily="2" charset="-79"/>
                <a:cs typeface="Guttman Hatzvi" panose="02010401010101010101" pitchFamily="2" charset="-79"/>
              </a:rPr>
              <a:t>לְהִסְתַּכְסֵךְ.</a:t>
            </a:r>
            <a:endParaRPr lang="en-US" sz="2400" dirty="0">
              <a:solidFill>
                <a:schemeClr val="accent3">
                  <a:lumMod val="50000"/>
                </a:schemeClr>
              </a:solidFill>
              <a:cs typeface="Guttman Hatzvi" panose="02010401010101010101" pitchFamily="2" charset="-79"/>
            </a:endParaRPr>
          </a:p>
          <a:p>
            <a:pPr>
              <a:lnSpc>
                <a:spcPct val="150000"/>
              </a:lnSpc>
            </a:pPr>
            <a:endParaRPr lang="en-US" sz="2400" b="1" dirty="0">
              <a:solidFill>
                <a:srgbClr val="0070C0"/>
              </a:solidFill>
              <a:latin typeface="Guttman Hatzvi" panose="02010401010101010101" pitchFamily="2" charset="-79"/>
              <a:cs typeface="Guttman Hatzvi" panose="02010401010101010101" pitchFamily="2" charset="-79"/>
            </a:endParaRPr>
          </a:p>
          <a:p>
            <a:endParaRPr lang="en-US" sz="2400" dirty="0" smtClean="0">
              <a:latin typeface="Guttman Hatzvi" panose="02010401010101010101" pitchFamily="2" charset="-79"/>
              <a:cs typeface="Guttman Hatzvi" panose="02010401010101010101" pitchFamily="2" charset="-79"/>
            </a:endParaRPr>
          </a:p>
        </p:txBody>
      </p:sp>
      <p:sp>
        <p:nvSpPr>
          <p:cNvPr id="5" name="מציין מיקום של מספר שקופית 4"/>
          <p:cNvSpPr>
            <a:spLocks noGrp="1"/>
          </p:cNvSpPr>
          <p:nvPr>
            <p:ph type="sldNum" sz="quarter" idx="12"/>
          </p:nvPr>
        </p:nvSpPr>
        <p:spPr>
          <a:xfrm>
            <a:off x="342900" y="8477655"/>
            <a:ext cx="1600200" cy="486833"/>
          </a:xfrm>
        </p:spPr>
        <p:txBody>
          <a:bodyPr/>
          <a:lstStyle/>
          <a:p>
            <a:fld id="{C60840D6-4A80-4F4C-92AD-B99FC8A0C370}" type="slidenum">
              <a:rPr lang="he-IL" smtClean="0"/>
              <a:t>83</a:t>
            </a:fld>
            <a:endParaRPr lang="he-IL" dirty="0"/>
          </a:p>
        </p:txBody>
      </p:sp>
      <p:pic>
        <p:nvPicPr>
          <p:cNvPr id="9" name="תמונה 8"/>
          <p:cNvPicPr>
            <a:picLocks noChangeAspect="1"/>
          </p:cNvPicPr>
          <p:nvPr/>
        </p:nvPicPr>
        <p:blipFill rotWithShape="1">
          <a:blip r:embed="rId5">
            <a:extLst>
              <a:ext uri="{28A0092B-C50C-407E-A947-70E740481C1C}">
                <a14:useLocalDpi xmlns:a14="http://schemas.microsoft.com/office/drawing/2010/main" val="0"/>
              </a:ext>
            </a:extLst>
          </a:blip>
          <a:srcRect l="59353" t="9215" b="-2915"/>
          <a:stretch/>
        </p:blipFill>
        <p:spPr>
          <a:xfrm flipH="1">
            <a:off x="4594181" y="0"/>
            <a:ext cx="733132" cy="8230040"/>
          </a:xfrm>
          <a:prstGeom prst="rect">
            <a:avLst/>
          </a:prstGeom>
        </p:spPr>
      </p:pic>
      <p:pic>
        <p:nvPicPr>
          <p:cNvPr id="11" name="תמונה 10"/>
          <p:cNvPicPr>
            <a:picLocks noChangeAspect="1"/>
          </p:cNvPicPr>
          <p:nvPr/>
        </p:nvPicPr>
        <p:blipFill rotWithShape="1">
          <a:blip r:embed="rId5">
            <a:extLst>
              <a:ext uri="{28A0092B-C50C-407E-A947-70E740481C1C}">
                <a14:useLocalDpi xmlns:a14="http://schemas.microsoft.com/office/drawing/2010/main" val="0"/>
              </a:ext>
            </a:extLst>
          </a:blip>
          <a:srcRect l="25971" t="-1" b="-2915"/>
          <a:stretch/>
        </p:blipFill>
        <p:spPr>
          <a:xfrm flipH="1">
            <a:off x="5563472" y="-127752"/>
            <a:ext cx="1335233" cy="9039504"/>
          </a:xfrm>
          <a:prstGeom prst="rect">
            <a:avLst/>
          </a:prstGeom>
        </p:spPr>
      </p:pic>
      <p:pic>
        <p:nvPicPr>
          <p:cNvPr id="10" name="תמונה 9"/>
          <p:cNvPicPr>
            <a:picLocks noChangeAspect="1"/>
          </p:cNvPicPr>
          <p:nvPr/>
        </p:nvPicPr>
        <p:blipFill rotWithShape="1">
          <a:blip r:embed="rId6">
            <a:extLst>
              <a:ext uri="{28A0092B-C50C-407E-A947-70E740481C1C}">
                <a14:useLocalDpi xmlns:a14="http://schemas.microsoft.com/office/drawing/2010/main" val="0"/>
              </a:ext>
            </a:extLst>
          </a:blip>
          <a:srcRect l="28595" t="60887" r="20157"/>
          <a:stretch/>
        </p:blipFill>
        <p:spPr>
          <a:xfrm flipH="1">
            <a:off x="3362889" y="6768000"/>
            <a:ext cx="1650287" cy="1370897"/>
          </a:xfrm>
          <a:prstGeom prst="rect">
            <a:avLst/>
          </a:prstGeom>
        </p:spPr>
      </p:pic>
      <p:pic>
        <p:nvPicPr>
          <p:cNvPr id="12" name="תמונה 11"/>
          <p:cNvPicPr>
            <a:picLocks noChangeAspect="1"/>
          </p:cNvPicPr>
          <p:nvPr/>
        </p:nvPicPr>
        <p:blipFill rotWithShape="1">
          <a:blip r:embed="rId5">
            <a:extLst>
              <a:ext uri="{28A0092B-C50C-407E-A947-70E740481C1C}">
                <a14:useLocalDpi xmlns:a14="http://schemas.microsoft.com/office/drawing/2010/main" val="0"/>
              </a:ext>
            </a:extLst>
          </a:blip>
          <a:srcRect b="86875"/>
          <a:stretch/>
        </p:blipFill>
        <p:spPr>
          <a:xfrm flipH="1">
            <a:off x="1087012" y="6978345"/>
            <a:ext cx="1803655" cy="1200150"/>
          </a:xfrm>
          <a:prstGeom prst="rect">
            <a:avLst/>
          </a:prstGeom>
        </p:spPr>
      </p:pic>
      <p:pic>
        <p:nvPicPr>
          <p:cNvPr id="16" name="תמונה 15"/>
          <p:cNvPicPr>
            <a:picLocks noChangeAspect="1"/>
          </p:cNvPicPr>
          <p:nvPr/>
        </p:nvPicPr>
        <p:blipFill rotWithShape="1">
          <a:blip r:embed="rId5">
            <a:extLst>
              <a:ext uri="{28A0092B-C50C-407E-A947-70E740481C1C}">
                <a14:useLocalDpi xmlns:a14="http://schemas.microsoft.com/office/drawing/2010/main" val="0"/>
              </a:ext>
            </a:extLst>
          </a:blip>
          <a:srcRect b="86875"/>
          <a:stretch/>
        </p:blipFill>
        <p:spPr>
          <a:xfrm flipH="1">
            <a:off x="2972125" y="1619672"/>
            <a:ext cx="1803655" cy="1200150"/>
          </a:xfrm>
          <a:prstGeom prst="rect">
            <a:avLst/>
          </a:prstGeom>
        </p:spPr>
      </p:pic>
      <p:pic>
        <p:nvPicPr>
          <p:cNvPr id="17" name="תמונה 16"/>
          <p:cNvPicPr>
            <a:picLocks noChangeAspect="1"/>
          </p:cNvPicPr>
          <p:nvPr/>
        </p:nvPicPr>
        <p:blipFill rotWithShape="1">
          <a:blip r:embed="rId5">
            <a:extLst>
              <a:ext uri="{28A0092B-C50C-407E-A947-70E740481C1C}">
                <a14:useLocalDpi xmlns:a14="http://schemas.microsoft.com/office/drawing/2010/main" val="0"/>
              </a:ext>
            </a:extLst>
          </a:blip>
          <a:srcRect b="86875"/>
          <a:stretch/>
        </p:blipFill>
        <p:spPr>
          <a:xfrm flipH="1">
            <a:off x="2959971" y="3791925"/>
            <a:ext cx="1803655" cy="1200150"/>
          </a:xfrm>
          <a:prstGeom prst="rect">
            <a:avLst/>
          </a:prstGeom>
        </p:spPr>
      </p:pic>
      <p:pic>
        <p:nvPicPr>
          <p:cNvPr id="18" name="תמונה 17">
            <a:hlinkClick r:id="rId7" action="ppaction://hlinksldjump"/>
          </p:cNvPr>
          <p:cNvPicPr>
            <a:picLocks noChangeAspect="1"/>
          </p:cNvPicPr>
          <p:nvPr/>
        </p:nvPicPr>
        <p:blipFill>
          <a:blip r:embed="rId8">
            <a:extLst>
              <a:ext uri="{BEBA8EAE-BF5A-486C-A8C5-ECC9F3942E4B}">
                <a14:imgProps xmlns:a14="http://schemas.microsoft.com/office/drawing/2010/main">
                  <a14:imgLayer r:embed="rId9">
                    <a14:imgEffect>
                      <a14:saturation sat="400000"/>
                    </a14:imgEffect>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620688" y="8175254"/>
            <a:ext cx="1225195" cy="804605"/>
          </a:xfrm>
          <a:prstGeom prst="rect">
            <a:avLst/>
          </a:prstGeom>
        </p:spPr>
      </p:pic>
      <p:pic>
        <p:nvPicPr>
          <p:cNvPr id="19" name="תמונה 18">
            <a:hlinkClick r:id="rId10" action="ppaction://hlinksldjump"/>
          </p:cNvPr>
          <p:cNvPicPr>
            <a:picLocks noChangeAspect="1"/>
          </p:cNvPicPr>
          <p:nvPr/>
        </p:nvPicPr>
        <p:blipFill>
          <a:blip r:embed="rId11">
            <a:extLst>
              <a:ext uri="{BEBA8EAE-BF5A-486C-A8C5-ECC9F3942E4B}">
                <a14:imgProps xmlns:a14="http://schemas.microsoft.com/office/drawing/2010/main">
                  <a14:imgLayer r:embed="rId12">
                    <a14:imgEffect>
                      <a14:saturation sat="400000"/>
                    </a14:imgEffect>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1926826" y="8167158"/>
            <a:ext cx="1286150" cy="798510"/>
          </a:xfrm>
          <a:prstGeom prst="rect">
            <a:avLst/>
          </a:prstGeom>
        </p:spPr>
      </p:pic>
    </p:spTree>
    <p:extLst>
      <p:ext uri="{BB962C8B-B14F-4D97-AF65-F5344CB8AC3E}">
        <p14:creationId xmlns:p14="http://schemas.microsoft.com/office/powerpoint/2010/main" val="3158940795"/>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תמונה 23"/>
          <p:cNvPicPr>
            <a:picLocks noChangeAspect="1"/>
          </p:cNvPicPr>
          <p:nvPr/>
        </p:nvPicPr>
        <p:blipFill rotWithShape="1">
          <a:blip r:embed="rId2" cstate="print">
            <a:extLst>
              <a:ext uri="{28A0092B-C50C-407E-A947-70E740481C1C}">
                <a14:useLocalDpi xmlns:a14="http://schemas.microsoft.com/office/drawing/2010/main" val="0"/>
              </a:ext>
            </a:extLst>
          </a:blip>
          <a:srcRect l="75440" t="63757" b="9996"/>
          <a:stretch/>
        </p:blipFill>
        <p:spPr>
          <a:xfrm rot="1505161">
            <a:off x="3467756" y="8188051"/>
            <a:ext cx="1273216" cy="720000"/>
          </a:xfrm>
          <a:prstGeom prst="rect">
            <a:avLst/>
          </a:prstGeom>
        </p:spPr>
      </p:pic>
      <p:pic>
        <p:nvPicPr>
          <p:cNvPr id="15" name="תמונה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0552" y="251712"/>
            <a:ext cx="1924872" cy="1728000"/>
          </a:xfrm>
          <a:prstGeom prst="rect">
            <a:avLst/>
          </a:prstGeom>
        </p:spPr>
      </p:pic>
      <p:sp>
        <p:nvSpPr>
          <p:cNvPr id="3" name="TextBox 2"/>
          <p:cNvSpPr txBox="1"/>
          <p:nvPr/>
        </p:nvSpPr>
        <p:spPr>
          <a:xfrm>
            <a:off x="908720" y="827584"/>
            <a:ext cx="4936080" cy="3847207"/>
          </a:xfrm>
          <a:prstGeom prst="rect">
            <a:avLst/>
          </a:prstGeom>
          <a:noFill/>
        </p:spPr>
        <p:txBody>
          <a:bodyPr wrap="square" rtlCol="1">
            <a:spAutoFit/>
          </a:bodyPr>
          <a:lstStyle/>
          <a:p>
            <a:pPr>
              <a:lnSpc>
                <a:spcPct val="150000"/>
              </a:lnSpc>
            </a:pP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צֶמֶד חֶמֶד </a:t>
            </a: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סֶגּוֹל וְצֵירֵי,</a:t>
            </a:r>
            <a:endParaRPr lang="he-IL" sz="2800" b="1" dirty="0">
              <a:solidFill>
                <a:schemeClr val="tx1">
                  <a:lumMod val="75000"/>
                  <a:lumOff val="25000"/>
                </a:schemeClr>
              </a:solidFill>
              <a:latin typeface="Guttman Hatzvi" panose="02010401010101010101" pitchFamily="2" charset="-79"/>
              <a:cs typeface="Guttman Hatzvi" panose="02010401010101010101" pitchFamily="2" charset="-79"/>
            </a:endParaRPr>
          </a:p>
          <a:p>
            <a:pPr>
              <a:lnSpc>
                <a:spcPct val="150000"/>
              </a:lnSpc>
            </a:pP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מֵאָה אוֹ אֶלֶף </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בְּדִיחוֹת</a:t>
            </a:r>
          </a:p>
          <a:p>
            <a:pPr>
              <a:lnSpc>
                <a:spcPct val="150000"/>
              </a:lnSpc>
            </a:pP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הֵם</a:t>
            </a:r>
            <a:r>
              <a:rPr lang="he-IL" sz="2800" dirty="0">
                <a:solidFill>
                  <a:schemeClr val="tx1">
                    <a:lumMod val="75000"/>
                    <a:lumOff val="25000"/>
                  </a:schemeClr>
                </a:solidFill>
                <a:latin typeface="Guttman Hatzvi" panose="02010401010101010101" pitchFamily="2" charset="-79"/>
                <a:cs typeface="Guttman Hatzvi" panose="02010401010101010101" pitchFamily="2" charset="-79"/>
              </a:rPr>
              <a:t> </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לִקְּטוּ </a:t>
            </a: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בַּחֹדֶשׁ </a:t>
            </a: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הַזֶּה,</a:t>
            </a:r>
            <a:endParaRPr lang="he-IL" sz="2800" b="1" dirty="0">
              <a:solidFill>
                <a:schemeClr val="tx1">
                  <a:lumMod val="75000"/>
                  <a:lumOff val="25000"/>
                </a:schemeClr>
              </a:solidFill>
              <a:latin typeface="Guttman Hatzvi" panose="02010401010101010101" pitchFamily="2" charset="-79"/>
              <a:cs typeface="Guttman Hatzvi" panose="02010401010101010101" pitchFamily="2" charset="-79"/>
            </a:endParaRPr>
          </a:p>
          <a:p>
            <a:pPr>
              <a:lnSpc>
                <a:spcPct val="150000"/>
              </a:lnSpc>
            </a:pP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וְהֵם</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 זוֹכְרִים </a:t>
            </a: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אוֹתָן בְּעַל </a:t>
            </a: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פֶּה.</a:t>
            </a:r>
            <a:endParaRPr lang="he-IL" sz="2800" b="1" dirty="0">
              <a:solidFill>
                <a:schemeClr val="tx1">
                  <a:lumMod val="75000"/>
                  <a:lumOff val="25000"/>
                </a:schemeClr>
              </a:solidFill>
              <a:latin typeface="Guttman Hatzvi" panose="02010401010101010101" pitchFamily="2" charset="-79"/>
              <a:cs typeface="Guttman Hatzvi" panose="02010401010101010101" pitchFamily="2" charset="-79"/>
            </a:endParaRPr>
          </a:p>
          <a:p>
            <a:endParaRPr lang="he-IL" sz="2400" dirty="0">
              <a:solidFill>
                <a:srgbClr val="FF0938"/>
              </a:solidFill>
            </a:endParaRPr>
          </a:p>
          <a:p>
            <a:r>
              <a:rPr lang="he-IL" sz="2800" b="1" dirty="0" smtClean="0">
                <a:solidFill>
                  <a:schemeClr val="accent3">
                    <a:lumMod val="50000"/>
                  </a:schemeClr>
                </a:solidFill>
                <a:latin typeface="Guttman Hatzvi" panose="02010401010101010101" pitchFamily="2" charset="-79"/>
                <a:cs typeface="Guttman Hatzvi" panose="02010401010101010101" pitchFamily="2" charset="-79"/>
              </a:rPr>
              <a:t>מָה</a:t>
            </a:r>
            <a:r>
              <a:rPr lang="he-IL" sz="2400" dirty="0" smtClean="0">
                <a:solidFill>
                  <a:schemeClr val="accent3">
                    <a:lumMod val="50000"/>
                  </a:schemeClr>
                </a:solidFill>
                <a:latin typeface="Guttman Hatzvi" panose="02010401010101010101" pitchFamily="2" charset="-79"/>
                <a:cs typeface="Guttman Hatzvi" panose="02010401010101010101" pitchFamily="2" charset="-79"/>
              </a:rPr>
              <a:t> </a:t>
            </a:r>
            <a:r>
              <a:rPr lang="he-IL" sz="2400" dirty="0">
                <a:solidFill>
                  <a:schemeClr val="accent3">
                    <a:lumMod val="50000"/>
                  </a:schemeClr>
                </a:solidFill>
                <a:latin typeface="Guttman Hatzvi" panose="02010401010101010101" pitchFamily="2" charset="-79"/>
                <a:cs typeface="Guttman Hatzvi" panose="02010401010101010101" pitchFamily="2" charset="-79"/>
              </a:rPr>
              <a:t>עוֹשִׂים </a:t>
            </a:r>
            <a:r>
              <a:rPr lang="he-IL" sz="2800" b="1" dirty="0">
                <a:solidFill>
                  <a:schemeClr val="accent3">
                    <a:lumMod val="50000"/>
                  </a:schemeClr>
                </a:solidFill>
                <a:latin typeface="Guttman Hatzvi" panose="02010401010101010101" pitchFamily="2" charset="-79"/>
                <a:cs typeface="Guttman Hatzvi" panose="02010401010101010101" pitchFamily="2" charset="-79"/>
              </a:rPr>
              <a:t>בָּאוֹצָר הַזֶּה?</a:t>
            </a:r>
            <a:endParaRPr lang="en-US" sz="2800" b="1" dirty="0">
              <a:solidFill>
                <a:schemeClr val="accent3">
                  <a:lumMod val="50000"/>
                </a:schemeClr>
              </a:solidFill>
              <a:cs typeface="Guttman Hatzvi" panose="02010401010101010101" pitchFamily="2" charset="-79"/>
            </a:endParaRPr>
          </a:p>
          <a:p>
            <a:endParaRPr lang="he-IL" sz="2400" dirty="0">
              <a:latin typeface="Guttman Hatzvi" panose="02010401010101010101" pitchFamily="2" charset="-79"/>
              <a:cs typeface="Guttman Hatzvi" panose="02010401010101010101" pitchFamily="2" charset="-79"/>
            </a:endParaRPr>
          </a:p>
        </p:txBody>
      </p:sp>
      <p:sp>
        <p:nvSpPr>
          <p:cNvPr id="6" name="מציין מיקום של מספר שקופית 5"/>
          <p:cNvSpPr>
            <a:spLocks noGrp="1"/>
          </p:cNvSpPr>
          <p:nvPr>
            <p:ph type="sldNum" sz="quarter" idx="12"/>
          </p:nvPr>
        </p:nvSpPr>
        <p:spPr>
          <a:xfrm>
            <a:off x="6237312" y="8475137"/>
            <a:ext cx="1600200" cy="486833"/>
          </a:xfrm>
        </p:spPr>
        <p:txBody>
          <a:bodyPr/>
          <a:lstStyle/>
          <a:p>
            <a:fld id="{C60840D6-4A80-4F4C-92AD-B99FC8A0C370}" type="slidenum">
              <a:rPr lang="he-IL" smtClean="0"/>
              <a:t>84</a:t>
            </a:fld>
            <a:endParaRPr lang="he-IL" dirty="0"/>
          </a:p>
        </p:txBody>
      </p:sp>
      <p:grpSp>
        <p:nvGrpSpPr>
          <p:cNvPr id="14" name="קבוצה 13"/>
          <p:cNvGrpSpPr>
            <a:grpSpLocks noChangeAspect="1"/>
          </p:cNvGrpSpPr>
          <p:nvPr/>
        </p:nvGrpSpPr>
        <p:grpSpPr>
          <a:xfrm rot="500701">
            <a:off x="6315927" y="1225428"/>
            <a:ext cx="322836" cy="445181"/>
            <a:chOff x="409269" y="323964"/>
            <a:chExt cx="658788" cy="908453"/>
          </a:xfrm>
        </p:grpSpPr>
        <p:grpSp>
          <p:nvGrpSpPr>
            <p:cNvPr id="7" name="קבוצה 6"/>
            <p:cNvGrpSpPr/>
            <p:nvPr/>
          </p:nvGrpSpPr>
          <p:grpSpPr>
            <a:xfrm>
              <a:off x="409269" y="323964"/>
              <a:ext cx="658788" cy="221952"/>
              <a:chOff x="4119059" y="4259825"/>
              <a:chExt cx="554952" cy="186973"/>
            </a:xfrm>
            <a:solidFill>
              <a:schemeClr val="accent6">
                <a:lumMod val="75000"/>
              </a:schemeClr>
            </a:solidFill>
          </p:grpSpPr>
          <p:sp>
            <p:nvSpPr>
              <p:cNvPr id="8" name="אליפסה 7"/>
              <p:cNvSpPr>
                <a:spLocks noChangeAspect="1"/>
              </p:cNvSpPr>
              <p:nvPr/>
            </p:nvSpPr>
            <p:spPr>
              <a:xfrm rot="157977">
                <a:off x="4119059" y="4262222"/>
                <a:ext cx="185833" cy="184576"/>
              </a:xfrm>
              <a:prstGeom prst="ellipse">
                <a:avLst/>
              </a:prstGeom>
              <a:grpFill/>
              <a:ln w="317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sz="1000" u="sng" dirty="0">
                  <a:solidFill>
                    <a:srgbClr val="0070C0"/>
                  </a:solidFill>
                </a:endParaRPr>
              </a:p>
            </p:txBody>
          </p:sp>
          <p:sp>
            <p:nvSpPr>
              <p:cNvPr id="9" name="אליפסה 8"/>
              <p:cNvSpPr>
                <a:spLocks noChangeAspect="1"/>
              </p:cNvSpPr>
              <p:nvPr/>
            </p:nvSpPr>
            <p:spPr>
              <a:xfrm rot="157977">
                <a:off x="4488178" y="4259825"/>
                <a:ext cx="185833" cy="184576"/>
              </a:xfrm>
              <a:prstGeom prst="ellipse">
                <a:avLst/>
              </a:prstGeom>
              <a:grpFill/>
              <a:ln w="317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sz="1000" u="sng" dirty="0">
                  <a:solidFill>
                    <a:srgbClr val="0070C0"/>
                  </a:solidFill>
                </a:endParaRPr>
              </a:p>
            </p:txBody>
          </p:sp>
        </p:grpSp>
        <p:grpSp>
          <p:nvGrpSpPr>
            <p:cNvPr id="10" name="קבוצה 9"/>
            <p:cNvGrpSpPr/>
            <p:nvPr/>
          </p:nvGrpSpPr>
          <p:grpSpPr>
            <a:xfrm>
              <a:off x="414249" y="724182"/>
              <a:ext cx="639809" cy="508235"/>
              <a:chOff x="2508375" y="4222101"/>
              <a:chExt cx="538962" cy="428127"/>
            </a:xfrm>
          </p:grpSpPr>
          <p:sp>
            <p:nvSpPr>
              <p:cNvPr id="11" name="אליפסה 10"/>
              <p:cNvSpPr>
                <a:spLocks noChangeAspect="1"/>
              </p:cNvSpPr>
              <p:nvPr/>
            </p:nvSpPr>
            <p:spPr>
              <a:xfrm rot="157977">
                <a:off x="2508375" y="4224895"/>
                <a:ext cx="164446" cy="163338"/>
              </a:xfrm>
              <a:prstGeom prst="ellipse">
                <a:avLst/>
              </a:prstGeom>
              <a:solidFill>
                <a:srgbClr val="7030A0"/>
              </a:solidFill>
              <a:ln>
                <a:solidFill>
                  <a:srgbClr val="CC66FF"/>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sz="1000" u="sng" dirty="0">
                  <a:solidFill>
                    <a:srgbClr val="7030A0"/>
                  </a:solidFill>
                </a:endParaRPr>
              </a:p>
            </p:txBody>
          </p:sp>
          <p:sp>
            <p:nvSpPr>
              <p:cNvPr id="12" name="אליפסה 11"/>
              <p:cNvSpPr>
                <a:spLocks noChangeAspect="1"/>
              </p:cNvSpPr>
              <p:nvPr/>
            </p:nvSpPr>
            <p:spPr>
              <a:xfrm rot="157977">
                <a:off x="2882891" y="4222101"/>
                <a:ext cx="164446" cy="163338"/>
              </a:xfrm>
              <a:prstGeom prst="ellipse">
                <a:avLst/>
              </a:prstGeom>
              <a:solidFill>
                <a:srgbClr val="7030A0"/>
              </a:solidFill>
              <a:ln>
                <a:solidFill>
                  <a:srgbClr val="CC66FF"/>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sz="1000" u="sng" dirty="0">
                  <a:solidFill>
                    <a:srgbClr val="7030A0"/>
                  </a:solidFill>
                </a:endParaRPr>
              </a:p>
            </p:txBody>
          </p:sp>
          <p:sp>
            <p:nvSpPr>
              <p:cNvPr id="13" name="אליפסה 12"/>
              <p:cNvSpPr>
                <a:spLocks noChangeAspect="1"/>
              </p:cNvSpPr>
              <p:nvPr/>
            </p:nvSpPr>
            <p:spPr>
              <a:xfrm rot="157977">
                <a:off x="2711112" y="4486890"/>
                <a:ext cx="164446" cy="163338"/>
              </a:xfrm>
              <a:prstGeom prst="ellipse">
                <a:avLst/>
              </a:prstGeom>
              <a:solidFill>
                <a:srgbClr val="7030A0"/>
              </a:solidFill>
              <a:ln>
                <a:solidFill>
                  <a:srgbClr val="CC66FF"/>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sz="1000" u="sng" dirty="0">
                  <a:solidFill>
                    <a:srgbClr val="7030A0"/>
                  </a:solidFill>
                </a:endParaRPr>
              </a:p>
            </p:txBody>
          </p:sp>
        </p:grpSp>
      </p:grpSp>
      <p:grpSp>
        <p:nvGrpSpPr>
          <p:cNvPr id="23" name="קבוצה 22"/>
          <p:cNvGrpSpPr/>
          <p:nvPr/>
        </p:nvGrpSpPr>
        <p:grpSpPr>
          <a:xfrm>
            <a:off x="232236" y="4419588"/>
            <a:ext cx="3458400" cy="4716000"/>
            <a:chOff x="232236" y="4419588"/>
            <a:chExt cx="3458400" cy="4716000"/>
          </a:xfrm>
        </p:grpSpPr>
        <p:grpSp>
          <p:nvGrpSpPr>
            <p:cNvPr id="22" name="קבוצה 21"/>
            <p:cNvGrpSpPr/>
            <p:nvPr/>
          </p:nvGrpSpPr>
          <p:grpSpPr>
            <a:xfrm>
              <a:off x="232236" y="4419588"/>
              <a:ext cx="3458400" cy="4716000"/>
              <a:chOff x="232236" y="4419588"/>
              <a:chExt cx="3458400" cy="4716000"/>
            </a:xfrm>
          </p:grpSpPr>
          <p:pic>
            <p:nvPicPr>
              <p:cNvPr id="4" name="תמונה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232236" y="4419588"/>
                <a:ext cx="3458400" cy="4716000"/>
              </a:xfrm>
              <a:prstGeom prst="rect">
                <a:avLst/>
              </a:prstGeom>
            </p:spPr>
          </p:pic>
          <p:sp>
            <p:nvSpPr>
              <p:cNvPr id="5" name="TextBox 4"/>
              <p:cNvSpPr txBox="1"/>
              <p:nvPr/>
            </p:nvSpPr>
            <p:spPr>
              <a:xfrm>
                <a:off x="1744100" y="6779694"/>
                <a:ext cx="676788" cy="584775"/>
              </a:xfrm>
              <a:prstGeom prst="rect">
                <a:avLst/>
              </a:prstGeom>
              <a:solidFill>
                <a:schemeClr val="accent5">
                  <a:lumMod val="20000"/>
                  <a:lumOff val="80000"/>
                </a:schemeClr>
              </a:solidFill>
            </p:spPr>
            <p:txBody>
              <a:bodyPr wrap="none" rtlCol="1">
                <a:spAutoFit/>
              </a:bodyPr>
              <a:lstStyle/>
              <a:p>
                <a:r>
                  <a:rPr lang="he-IL" sz="3200" dirty="0" smtClean="0">
                    <a:solidFill>
                      <a:schemeClr val="accent6">
                        <a:lumMod val="50000"/>
                      </a:schemeClr>
                    </a:solidFill>
                  </a:rPr>
                  <a:t>חָה</a:t>
                </a:r>
                <a:endParaRPr lang="he-IL" sz="1600" dirty="0">
                  <a:solidFill>
                    <a:schemeClr val="accent6">
                      <a:lumMod val="50000"/>
                    </a:schemeClr>
                  </a:solidFill>
                </a:endParaRPr>
              </a:p>
            </p:txBody>
          </p:sp>
          <p:sp>
            <p:nvSpPr>
              <p:cNvPr id="18" name="TextBox 17"/>
              <p:cNvSpPr txBox="1"/>
              <p:nvPr/>
            </p:nvSpPr>
            <p:spPr>
              <a:xfrm>
                <a:off x="1113650" y="6777588"/>
                <a:ext cx="676788" cy="584775"/>
              </a:xfrm>
              <a:prstGeom prst="rect">
                <a:avLst/>
              </a:prstGeom>
              <a:solidFill>
                <a:schemeClr val="accent5">
                  <a:lumMod val="20000"/>
                  <a:lumOff val="80000"/>
                </a:schemeClr>
              </a:solidFill>
            </p:spPr>
            <p:txBody>
              <a:bodyPr wrap="none" rtlCol="1">
                <a:spAutoFit/>
              </a:bodyPr>
              <a:lstStyle/>
              <a:p>
                <a:r>
                  <a:rPr lang="he-IL" sz="3200" dirty="0" smtClean="0">
                    <a:solidFill>
                      <a:schemeClr val="accent6">
                        <a:lumMod val="50000"/>
                      </a:schemeClr>
                    </a:solidFill>
                  </a:rPr>
                  <a:t>חָה</a:t>
                </a:r>
                <a:endParaRPr lang="he-IL" dirty="0">
                  <a:solidFill>
                    <a:schemeClr val="accent6">
                      <a:lumMod val="50000"/>
                    </a:schemeClr>
                  </a:solidFill>
                </a:endParaRPr>
              </a:p>
            </p:txBody>
          </p:sp>
        </p:grpSp>
        <p:sp>
          <p:nvSpPr>
            <p:cNvPr id="19" name="TextBox 18"/>
            <p:cNvSpPr txBox="1"/>
            <p:nvPr/>
          </p:nvSpPr>
          <p:spPr>
            <a:xfrm>
              <a:off x="1988846" y="6660232"/>
              <a:ext cx="435050" cy="132247"/>
            </a:xfrm>
            <a:prstGeom prst="rect">
              <a:avLst/>
            </a:prstGeom>
            <a:solidFill>
              <a:schemeClr val="accent5">
                <a:lumMod val="20000"/>
                <a:lumOff val="80000"/>
              </a:schemeClr>
            </a:solidFill>
          </p:spPr>
          <p:txBody>
            <a:bodyPr wrap="square" rtlCol="1">
              <a:spAutoFit/>
            </a:bodyPr>
            <a:lstStyle/>
            <a:p>
              <a:endParaRPr lang="he-IL" sz="1600" dirty="0">
                <a:solidFill>
                  <a:schemeClr val="accent6">
                    <a:lumMod val="50000"/>
                  </a:schemeClr>
                </a:solidFill>
              </a:endParaRPr>
            </a:p>
          </p:txBody>
        </p:sp>
        <p:sp>
          <p:nvSpPr>
            <p:cNvPr id="21" name="TextBox 20"/>
            <p:cNvSpPr txBox="1"/>
            <p:nvPr/>
          </p:nvSpPr>
          <p:spPr>
            <a:xfrm>
              <a:off x="1113650" y="6732240"/>
              <a:ext cx="435050" cy="132247"/>
            </a:xfrm>
            <a:prstGeom prst="rect">
              <a:avLst/>
            </a:prstGeom>
            <a:solidFill>
              <a:schemeClr val="accent5">
                <a:lumMod val="20000"/>
                <a:lumOff val="80000"/>
              </a:schemeClr>
            </a:solidFill>
          </p:spPr>
          <p:txBody>
            <a:bodyPr wrap="square" rtlCol="1">
              <a:spAutoFit/>
            </a:bodyPr>
            <a:lstStyle/>
            <a:p>
              <a:endParaRPr lang="he-IL" sz="1600" dirty="0">
                <a:solidFill>
                  <a:schemeClr val="accent6">
                    <a:lumMod val="50000"/>
                  </a:schemeClr>
                </a:solidFill>
              </a:endParaRPr>
            </a:p>
          </p:txBody>
        </p:sp>
      </p:grpSp>
      <p:pic>
        <p:nvPicPr>
          <p:cNvPr id="25" name="תמונה 24"/>
          <p:cNvPicPr>
            <a:picLocks noChangeAspect="1"/>
          </p:cNvPicPr>
          <p:nvPr/>
        </p:nvPicPr>
        <p:blipFill rotWithShape="1">
          <a:blip r:embed="rId5" cstate="print">
            <a:extLst>
              <a:ext uri="{28A0092B-C50C-407E-A947-70E740481C1C}">
                <a14:useLocalDpi xmlns:a14="http://schemas.microsoft.com/office/drawing/2010/main" val="0"/>
              </a:ext>
            </a:extLst>
          </a:blip>
          <a:srcRect l="52917" t="54127" r="28889" b="24166"/>
          <a:stretch/>
        </p:blipFill>
        <p:spPr>
          <a:xfrm rot="1853149">
            <a:off x="4866149" y="7763225"/>
            <a:ext cx="1881801" cy="1188000"/>
          </a:xfrm>
          <a:prstGeom prst="rect">
            <a:avLst/>
          </a:prstGeom>
        </p:spPr>
      </p:pic>
      <p:pic>
        <p:nvPicPr>
          <p:cNvPr id="26" name="תמונה 25"/>
          <p:cNvPicPr>
            <a:picLocks noChangeAspect="1"/>
          </p:cNvPicPr>
          <p:nvPr/>
        </p:nvPicPr>
        <p:blipFill>
          <a:blip r:embed="rId6">
            <a:duotone>
              <a:schemeClr val="accent5">
                <a:shade val="45000"/>
                <a:satMod val="135000"/>
              </a:schemeClr>
              <a:prstClr val="white"/>
            </a:duotone>
            <a:extLst>
              <a:ext uri="{BEBA8EAE-BF5A-486C-A8C5-ECC9F3942E4B}">
                <a14:imgProps xmlns:a14="http://schemas.microsoft.com/office/drawing/2010/main">
                  <a14:imgLayer r:embed="rId7">
                    <a14:imgEffect>
                      <a14:saturation sat="400000"/>
                    </a14:imgEffect>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rot="666646">
            <a:off x="4915911" y="244864"/>
            <a:ext cx="488800" cy="468000"/>
          </a:xfrm>
          <a:prstGeom prst="rect">
            <a:avLst/>
          </a:prstGeom>
        </p:spPr>
      </p:pic>
    </p:spTree>
    <p:extLst>
      <p:ext uri="{BB962C8B-B14F-4D97-AF65-F5344CB8AC3E}">
        <p14:creationId xmlns:p14="http://schemas.microsoft.com/office/powerpoint/2010/main" val="2998274896"/>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מציין מיקום של מספר שקופית 5"/>
          <p:cNvSpPr>
            <a:spLocks noGrp="1"/>
          </p:cNvSpPr>
          <p:nvPr>
            <p:ph type="sldNum" sz="quarter" idx="12"/>
          </p:nvPr>
        </p:nvSpPr>
        <p:spPr>
          <a:xfrm>
            <a:off x="316632" y="8475137"/>
            <a:ext cx="1600200" cy="486833"/>
          </a:xfrm>
        </p:spPr>
        <p:txBody>
          <a:bodyPr/>
          <a:lstStyle/>
          <a:p>
            <a:fld id="{C60840D6-4A80-4F4C-92AD-B99FC8A0C370}" type="slidenum">
              <a:rPr lang="he-IL" smtClean="0"/>
              <a:t>85</a:t>
            </a:fld>
            <a:endParaRPr lang="he-IL" dirty="0"/>
          </a:p>
        </p:txBody>
      </p:sp>
      <p:sp>
        <p:nvSpPr>
          <p:cNvPr id="9" name="מלבן 8"/>
          <p:cNvSpPr/>
          <p:nvPr/>
        </p:nvSpPr>
        <p:spPr>
          <a:xfrm>
            <a:off x="692696" y="827584"/>
            <a:ext cx="3707060" cy="4339650"/>
          </a:xfrm>
          <a:prstGeom prst="rect">
            <a:avLst/>
          </a:prstGeom>
        </p:spPr>
        <p:txBody>
          <a:bodyPr wrap="square">
            <a:spAutoFit/>
          </a:bodyPr>
          <a:lstStyle/>
          <a:p>
            <a:pPr>
              <a:lnSpc>
                <a:spcPct val="150000"/>
              </a:lnSpc>
            </a:pP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בִּמְקוֹם </a:t>
            </a:r>
            <a:r>
              <a:rPr lang="he-IL" sz="2400" dirty="0" err="1">
                <a:solidFill>
                  <a:schemeClr val="tx1">
                    <a:lumMod val="75000"/>
                    <a:lumOff val="25000"/>
                  </a:schemeClr>
                </a:solidFill>
                <a:latin typeface="Guttman Hatzvi" panose="02010401010101010101" pitchFamily="2" charset="-79"/>
                <a:cs typeface="Guttman Hatzvi" panose="02010401010101010101" pitchFamily="2" charset="-79"/>
              </a:rPr>
              <a:t>לְהִתְוַכֵּח</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a:t>
            </a:r>
          </a:p>
          <a:p>
            <a:pPr>
              <a:lnSpc>
                <a:spcPct val="150000"/>
              </a:lnSpc>
            </a:pPr>
            <a:r>
              <a:rPr lang="he-IL" sz="2400" b="1" dirty="0">
                <a:solidFill>
                  <a:schemeClr val="tx1">
                    <a:lumMod val="75000"/>
                    <a:lumOff val="25000"/>
                  </a:schemeClr>
                </a:solidFill>
                <a:latin typeface="Guttman Hatzvi" panose="02010401010101010101" pitchFamily="2" charset="-79"/>
                <a:cs typeface="Guttman Hatzvi" panose="02010401010101010101" pitchFamily="2" charset="-79"/>
              </a:rPr>
              <a:t>אֵיזֶה מַרְאֶה יָפֶה יוֹתֵר: </a:t>
            </a:r>
            <a:br>
              <a:rPr lang="he-IL" sz="2400" b="1" dirty="0">
                <a:solidFill>
                  <a:schemeClr val="tx1">
                    <a:lumMod val="75000"/>
                    <a:lumOff val="25000"/>
                  </a:schemeClr>
                </a:solidFill>
                <a:latin typeface="Guttman Hatzvi" panose="02010401010101010101" pitchFamily="2" charset="-79"/>
                <a:cs typeface="Guttman Hatzvi" panose="02010401010101010101" pitchFamily="2" charset="-79"/>
              </a:rPr>
            </a:br>
            <a:r>
              <a:rPr lang="he-IL" sz="2400" b="1" dirty="0">
                <a:solidFill>
                  <a:srgbClr val="7030A0"/>
                </a:solidFill>
                <a:latin typeface="Guttman Hatzvi" panose="02010401010101010101" pitchFamily="2" charset="-79"/>
                <a:cs typeface="Guttman Hatzvi" panose="02010401010101010101" pitchFamily="2" charset="-79"/>
              </a:rPr>
              <a:t>שֶׁמֶשׁ </a:t>
            </a:r>
            <a:r>
              <a:rPr lang="he-IL" sz="2400" b="1" dirty="0" err="1">
                <a:solidFill>
                  <a:srgbClr val="7030A0"/>
                </a:solidFill>
                <a:latin typeface="Guttman Hatzvi" panose="02010401010101010101" pitchFamily="2" charset="-79"/>
                <a:cs typeface="Guttman Hatzvi" panose="02010401010101010101" pitchFamily="2" charset="-79"/>
              </a:rPr>
              <a:t>מֻזְהֶבֶת</a:t>
            </a:r>
            <a:r>
              <a:rPr lang="he-IL" sz="2400" b="1" dirty="0">
                <a:solidFill>
                  <a:srgbClr val="7030A0"/>
                </a:solidFill>
                <a:latin typeface="Guttman Hatzvi" panose="02010401010101010101" pitchFamily="2" charset="-79"/>
                <a:cs typeface="Guttman Hatzvi" panose="02010401010101010101" pitchFamily="2" charset="-79"/>
              </a:rPr>
              <a:t> </a:t>
            </a:r>
          </a:p>
          <a:p>
            <a:pPr>
              <a:lnSpc>
                <a:spcPct val="150000"/>
              </a:lnSpc>
            </a:pPr>
            <a:r>
              <a:rPr lang="he-IL" sz="2400" b="1" dirty="0">
                <a:solidFill>
                  <a:schemeClr val="accent6">
                    <a:lumMod val="75000"/>
                  </a:schemeClr>
                </a:solidFill>
                <a:latin typeface="Guttman Hatzvi" panose="02010401010101010101" pitchFamily="2" charset="-79"/>
                <a:cs typeface="Guttman Hatzvi" panose="02010401010101010101" pitchFamily="2" charset="-79"/>
              </a:rPr>
              <a:t>אוֹ יָרֵחַ זוֹהֵר</a:t>
            </a:r>
            <a:r>
              <a:rPr lang="he-IL" sz="2400" b="1" dirty="0" smtClean="0">
                <a:solidFill>
                  <a:schemeClr val="accent6">
                    <a:lumMod val="75000"/>
                  </a:schemeClr>
                </a:solidFill>
                <a:latin typeface="Guttman Hatzvi" panose="02010401010101010101" pitchFamily="2" charset="-79"/>
                <a:cs typeface="Guttman Hatzvi" panose="02010401010101010101" pitchFamily="2" charset="-79"/>
              </a:rPr>
              <a:t>,</a:t>
            </a:r>
            <a:endParaRPr lang="en-US" sz="2400" dirty="0" smtClean="0">
              <a:solidFill>
                <a:schemeClr val="tx1">
                  <a:lumMod val="75000"/>
                  <a:lumOff val="25000"/>
                </a:schemeClr>
              </a:solidFill>
              <a:latin typeface="Guttman Hatzvi" panose="02010401010101010101" pitchFamily="2" charset="-79"/>
              <a:cs typeface="Guttman Hatzvi" panose="02010401010101010101" pitchFamily="2" charset="-79"/>
            </a:endParaRPr>
          </a:p>
          <a:p>
            <a:pPr lvl="0"/>
            <a:endParaRPr lang="en-US" sz="2400" dirty="0">
              <a:solidFill>
                <a:schemeClr val="tx1">
                  <a:lumMod val="75000"/>
                  <a:lumOff val="25000"/>
                </a:schemeClr>
              </a:solidFill>
              <a:latin typeface="Guttman Hatzvi" panose="02010401010101010101" pitchFamily="2" charset="-79"/>
              <a:cs typeface="Guttman Hatzvi" panose="02010401010101010101" pitchFamily="2" charset="-79"/>
            </a:endParaRPr>
          </a:p>
          <a:p>
            <a:pPr lvl="0"/>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עוֹצְרִים </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וּמְסַפְּרִים </a:t>
            </a:r>
          </a:p>
          <a:p>
            <a:pPr lvl="0">
              <a:lnSpc>
                <a:spcPct val="150000"/>
              </a:lnSpc>
            </a:pP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סִפּוּר </a:t>
            </a: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מְשַׂמֵּחַ</a:t>
            </a:r>
            <a:r>
              <a:rPr lang="he-IL" sz="2800" b="1" dirty="0">
                <a:solidFill>
                  <a:prstClr val="black"/>
                </a:solidFill>
                <a:latin typeface="Guttman Hatzvi" panose="02010401010101010101" pitchFamily="2" charset="-79"/>
                <a:cs typeface="Guttman Hatzvi" panose="02010401010101010101" pitchFamily="2" charset="-79"/>
              </a:rPr>
              <a:t/>
            </a:r>
            <a:br>
              <a:rPr lang="he-IL" sz="2800" b="1" dirty="0">
                <a:solidFill>
                  <a:prstClr val="black"/>
                </a:solidFill>
                <a:latin typeface="Guttman Hatzvi" panose="02010401010101010101" pitchFamily="2" charset="-79"/>
                <a:cs typeface="Guttman Hatzvi" panose="02010401010101010101" pitchFamily="2" charset="-79"/>
              </a:rPr>
            </a:br>
            <a:r>
              <a:rPr lang="he-IL" sz="2800" b="1" dirty="0">
                <a:solidFill>
                  <a:schemeClr val="accent3">
                    <a:lumMod val="50000"/>
                  </a:schemeClr>
                </a:solidFill>
                <a:latin typeface="Guttman Hatzvi" panose="02010401010101010101" pitchFamily="2" charset="-79"/>
                <a:cs typeface="Guttman Hatzvi" panose="02010401010101010101" pitchFamily="2" charset="-79"/>
              </a:rPr>
              <a:t>מֵהַלֶּקֶט הַמְּבַדֵּחַ.</a:t>
            </a:r>
            <a:endParaRPr lang="en-US" sz="2800" b="1" dirty="0">
              <a:solidFill>
                <a:schemeClr val="accent3">
                  <a:lumMod val="50000"/>
                </a:schemeClr>
              </a:solidFill>
              <a:cs typeface="Guttman Hatzvi" panose="02010401010101010101" pitchFamily="2" charset="-79"/>
            </a:endParaRPr>
          </a:p>
        </p:txBody>
      </p:sp>
      <p:pic>
        <p:nvPicPr>
          <p:cNvPr id="8" name="תמונה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22204" y="5338976"/>
            <a:ext cx="2123484" cy="3924000"/>
          </a:xfrm>
          <a:prstGeom prst="rect">
            <a:avLst/>
          </a:prstGeom>
        </p:spPr>
      </p:pic>
      <p:pic>
        <p:nvPicPr>
          <p:cNvPr id="2" name="תמונה 1"/>
          <p:cNvPicPr>
            <a:picLocks noChangeAspect="1"/>
          </p:cNvPicPr>
          <p:nvPr/>
        </p:nvPicPr>
        <p:blipFill rotWithShape="1">
          <a:blip r:embed="rId3" cstate="print">
            <a:extLst>
              <a:ext uri="{28A0092B-C50C-407E-A947-70E740481C1C}">
                <a14:useLocalDpi xmlns:a14="http://schemas.microsoft.com/office/drawing/2010/main" val="0"/>
              </a:ext>
            </a:extLst>
          </a:blip>
          <a:srcRect l="75440" t="63757" b="9996"/>
          <a:stretch/>
        </p:blipFill>
        <p:spPr>
          <a:xfrm>
            <a:off x="408449" y="8191499"/>
            <a:ext cx="1684362" cy="952501"/>
          </a:xfrm>
          <a:prstGeom prst="rect">
            <a:avLst/>
          </a:prstGeom>
        </p:spPr>
      </p:pic>
      <p:pic>
        <p:nvPicPr>
          <p:cNvPr id="10" name="תמונה 9"/>
          <p:cNvPicPr>
            <a:picLocks noChangeAspect="1"/>
          </p:cNvPicPr>
          <p:nvPr/>
        </p:nvPicPr>
        <p:blipFill rotWithShape="1">
          <a:blip r:embed="rId3" cstate="print">
            <a:extLst>
              <a:ext uri="{28A0092B-C50C-407E-A947-70E740481C1C}">
                <a14:useLocalDpi xmlns:a14="http://schemas.microsoft.com/office/drawing/2010/main" val="0"/>
              </a:ext>
            </a:extLst>
          </a:blip>
          <a:srcRect l="52917" t="54127" r="28889" b="24166"/>
          <a:stretch/>
        </p:blipFill>
        <p:spPr>
          <a:xfrm rot="20111611">
            <a:off x="2304720" y="7931584"/>
            <a:ext cx="1881801" cy="1188000"/>
          </a:xfrm>
          <a:prstGeom prst="rect">
            <a:avLst/>
          </a:prstGeom>
        </p:spPr>
      </p:pic>
    </p:spTree>
    <p:extLst>
      <p:ext uri="{BB962C8B-B14F-4D97-AF65-F5344CB8AC3E}">
        <p14:creationId xmlns:p14="http://schemas.microsoft.com/office/powerpoint/2010/main" val="3633373639"/>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מציין מיקום של מספר שקופית 2"/>
          <p:cNvSpPr>
            <a:spLocks noGrp="1"/>
          </p:cNvSpPr>
          <p:nvPr>
            <p:ph type="sldNum" sz="quarter" idx="12"/>
          </p:nvPr>
        </p:nvSpPr>
        <p:spPr>
          <a:xfrm>
            <a:off x="6165304" y="8477657"/>
            <a:ext cx="1600200" cy="486833"/>
          </a:xfrm>
        </p:spPr>
        <p:txBody>
          <a:bodyPr/>
          <a:lstStyle/>
          <a:p>
            <a:fld id="{C60840D6-4A80-4F4C-92AD-B99FC8A0C370}" type="slidenum">
              <a:rPr lang="he-IL" smtClean="0"/>
              <a:t>86</a:t>
            </a:fld>
            <a:endParaRPr lang="he-IL"/>
          </a:p>
        </p:txBody>
      </p:sp>
      <p:sp>
        <p:nvSpPr>
          <p:cNvPr id="14" name="TextBox 13"/>
          <p:cNvSpPr txBox="1"/>
          <p:nvPr/>
        </p:nvSpPr>
        <p:spPr>
          <a:xfrm>
            <a:off x="1483818" y="755577"/>
            <a:ext cx="4527265" cy="6401753"/>
          </a:xfrm>
          <a:prstGeom prst="rect">
            <a:avLst/>
          </a:prstGeom>
          <a:noFill/>
        </p:spPr>
        <p:txBody>
          <a:bodyPr wrap="none" rtlCol="1">
            <a:spAutoFit/>
          </a:bodyPr>
          <a:lstStyle/>
          <a:p>
            <a:pPr>
              <a:lnSpc>
                <a:spcPct val="150000"/>
              </a:lnSpc>
            </a:pPr>
            <a:r>
              <a:rPr lang="he-IL" sz="2800" b="1" dirty="0">
                <a:solidFill>
                  <a:schemeClr val="accent3">
                    <a:lumMod val="50000"/>
                  </a:schemeClr>
                </a:solidFill>
                <a:latin typeface="Guttman Hatzvi" panose="02010401010101010101" pitchFamily="2" charset="-79"/>
                <a:cs typeface="Guttman Hatzvi" panose="02010401010101010101" pitchFamily="2" charset="-79"/>
              </a:rPr>
              <a:t>צֶמֶד חֶמֶד </a:t>
            </a:r>
            <a:r>
              <a:rPr lang="he-IL" sz="2800" b="1" dirty="0" smtClean="0">
                <a:solidFill>
                  <a:schemeClr val="accent3">
                    <a:lumMod val="50000"/>
                  </a:schemeClr>
                </a:solidFill>
                <a:latin typeface="Guttman Hatzvi" panose="02010401010101010101" pitchFamily="2" charset="-79"/>
                <a:cs typeface="Guttman Hatzvi" panose="02010401010101010101" pitchFamily="2" charset="-79"/>
              </a:rPr>
              <a:t>סֶגּוֹל וְצֵירֵי,</a:t>
            </a:r>
            <a:r>
              <a:rPr lang="he-IL" sz="2400" dirty="0">
                <a:solidFill>
                  <a:srgbClr val="C74D4D"/>
                </a:solidFill>
                <a:latin typeface="Guttman Hatzvi" panose="02010401010101010101" pitchFamily="2" charset="-79"/>
                <a:cs typeface="Guttman Hatzvi" panose="02010401010101010101" pitchFamily="2" charset="-79"/>
              </a:rPr>
              <a:t/>
            </a:r>
            <a:br>
              <a:rPr lang="he-IL" sz="2400" dirty="0">
                <a:solidFill>
                  <a:srgbClr val="C74D4D"/>
                </a:solidFill>
                <a:latin typeface="Guttman Hatzvi" panose="02010401010101010101" pitchFamily="2" charset="-79"/>
                <a:cs typeface="Guttman Hatzvi" panose="02010401010101010101" pitchFamily="2" charset="-79"/>
              </a:rPr>
            </a:b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גִּלְגּוּלֵי </a:t>
            </a: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כֹּשֶׁר</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 מְעֻלִּים</a:t>
            </a:r>
            <a:br>
              <a:rPr lang="he-IL" sz="2400" dirty="0">
                <a:solidFill>
                  <a:schemeClr val="tx1">
                    <a:lumMod val="75000"/>
                    <a:lumOff val="25000"/>
                  </a:schemeClr>
                </a:solidFill>
                <a:latin typeface="Guttman Hatzvi" panose="02010401010101010101" pitchFamily="2" charset="-79"/>
                <a:cs typeface="Guttman Hatzvi" panose="02010401010101010101" pitchFamily="2" charset="-79"/>
              </a:rPr>
            </a:b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הֵם</a:t>
            </a:r>
            <a:r>
              <a:rPr lang="he-IL" sz="2800" dirty="0">
                <a:solidFill>
                  <a:schemeClr val="tx1">
                    <a:lumMod val="75000"/>
                    <a:lumOff val="25000"/>
                  </a:schemeClr>
                </a:solidFill>
                <a:latin typeface="Guttman Hatzvi" panose="02010401010101010101" pitchFamily="2" charset="-79"/>
                <a:cs typeface="Guttman Hatzvi" panose="02010401010101010101" pitchFamily="2" charset="-79"/>
              </a:rPr>
              <a:t> </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תִּרְגְּלוּ </a:t>
            </a: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בַּחֹדֶשׁ </a:t>
            </a: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הַזֶּה.  </a:t>
            </a: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
            </a:r>
            <a:b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b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גַּם אוֹתָם הֵם </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זוֹכְרִים </a:t>
            </a: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בְּעַל </a:t>
            </a: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פֶּה!</a:t>
            </a:r>
          </a:p>
          <a:p>
            <a:endParaRPr lang="en-US" sz="2400" dirty="0">
              <a:solidFill>
                <a:srgbClr val="C74D4D"/>
              </a:solidFill>
              <a:cs typeface="Guttman Hatzvi" panose="02010401010101010101" pitchFamily="2" charset="-79"/>
            </a:endParaRPr>
          </a:p>
          <a:p>
            <a:r>
              <a:rPr lang="he-IL" sz="2800" b="1" dirty="0">
                <a:solidFill>
                  <a:schemeClr val="accent3">
                    <a:lumMod val="50000"/>
                  </a:schemeClr>
                </a:solidFill>
                <a:latin typeface="Guttman Hatzvi" panose="02010401010101010101" pitchFamily="2" charset="-79"/>
                <a:cs typeface="Guttman Hatzvi" panose="02010401010101010101" pitchFamily="2" charset="-79"/>
              </a:rPr>
              <a:t>וּמָה</a:t>
            </a:r>
            <a:r>
              <a:rPr lang="he-IL" sz="3200" b="1" dirty="0">
                <a:solidFill>
                  <a:schemeClr val="accent3">
                    <a:lumMod val="50000"/>
                  </a:schemeClr>
                </a:solidFill>
                <a:latin typeface="Guttman Hatzvi" panose="02010401010101010101" pitchFamily="2" charset="-79"/>
                <a:cs typeface="Guttman Hatzvi" panose="02010401010101010101" pitchFamily="2" charset="-79"/>
              </a:rPr>
              <a:t> </a:t>
            </a:r>
            <a:r>
              <a:rPr lang="he-IL" sz="2400" dirty="0">
                <a:solidFill>
                  <a:schemeClr val="accent3">
                    <a:lumMod val="50000"/>
                  </a:schemeClr>
                </a:solidFill>
                <a:latin typeface="Guttman Hatzvi" panose="02010401010101010101" pitchFamily="2" charset="-79"/>
                <a:cs typeface="Guttman Hatzvi" panose="02010401010101010101" pitchFamily="2" charset="-79"/>
              </a:rPr>
              <a:t>עוֹשִׂים</a:t>
            </a:r>
            <a:r>
              <a:rPr lang="he-IL" sz="2800" b="1" dirty="0">
                <a:solidFill>
                  <a:schemeClr val="accent3">
                    <a:lumMod val="50000"/>
                  </a:schemeClr>
                </a:solidFill>
                <a:latin typeface="Guttman Hatzvi" panose="02010401010101010101" pitchFamily="2" charset="-79"/>
                <a:cs typeface="Guttman Hatzvi" panose="02010401010101010101" pitchFamily="2" charset="-79"/>
              </a:rPr>
              <a:t> בַּצְּרוֹר הַזֶּה?</a:t>
            </a:r>
            <a:endParaRPr lang="en-US" sz="2800" b="1" dirty="0">
              <a:solidFill>
                <a:schemeClr val="accent3">
                  <a:lumMod val="50000"/>
                </a:schemeClr>
              </a:solidFill>
              <a:cs typeface="Guttman Hatzvi" panose="02010401010101010101" pitchFamily="2" charset="-79"/>
            </a:endParaRPr>
          </a:p>
          <a:p>
            <a:endParaRPr lang="he-IL" sz="2400" dirty="0" smtClean="0">
              <a:latin typeface="Guttman Hatzvi" panose="02010401010101010101" pitchFamily="2" charset="-79"/>
              <a:cs typeface="Guttman Hatzvi" panose="02010401010101010101" pitchFamily="2" charset="-79"/>
            </a:endParaRPr>
          </a:p>
          <a:p>
            <a:pPr>
              <a:lnSpc>
                <a:spcPct val="150000"/>
              </a:lnSpc>
            </a:pP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בִּמְקוֹם לְהִתְנַצֵּחַ</a:t>
            </a:r>
          </a:p>
          <a:p>
            <a:pPr>
              <a:lnSpc>
                <a:spcPct val="150000"/>
              </a:lnSpc>
            </a:pPr>
            <a:r>
              <a:rPr lang="he-IL" sz="2400" dirty="0" smtClean="0">
                <a:solidFill>
                  <a:schemeClr val="accent3">
                    <a:lumMod val="50000"/>
                  </a:schemeClr>
                </a:solidFill>
                <a:latin typeface="Guttman Hatzvi" panose="02010401010101010101" pitchFamily="2" charset="-79"/>
                <a:cs typeface="Guttman Hatzvi" panose="02010401010101010101" pitchFamily="2" charset="-79"/>
              </a:rPr>
              <a:t>מִי </a:t>
            </a:r>
            <a:r>
              <a:rPr lang="he-IL" sz="2800" b="1" dirty="0">
                <a:solidFill>
                  <a:schemeClr val="accent3">
                    <a:lumMod val="50000"/>
                  </a:schemeClr>
                </a:solidFill>
                <a:latin typeface="Guttman Hatzvi" panose="02010401010101010101" pitchFamily="2" charset="-79"/>
                <a:cs typeface="Guttman Hatzvi" panose="02010401010101010101" pitchFamily="2" charset="-79"/>
              </a:rPr>
              <a:t>צוֹדֵק</a:t>
            </a:r>
            <a:r>
              <a:rPr lang="he-IL" sz="2800" dirty="0">
                <a:solidFill>
                  <a:schemeClr val="accent3">
                    <a:lumMod val="50000"/>
                  </a:schemeClr>
                </a:solidFill>
                <a:latin typeface="Guttman Hatzvi" panose="02010401010101010101" pitchFamily="2" charset="-79"/>
                <a:cs typeface="Guttman Hatzvi" panose="02010401010101010101" pitchFamily="2" charset="-79"/>
              </a:rPr>
              <a:t> </a:t>
            </a:r>
            <a:r>
              <a:rPr lang="he-IL" sz="2400" dirty="0">
                <a:solidFill>
                  <a:schemeClr val="accent3">
                    <a:lumMod val="50000"/>
                  </a:schemeClr>
                </a:solidFill>
                <a:latin typeface="Guttman Hatzvi" panose="02010401010101010101" pitchFamily="2" charset="-79"/>
                <a:cs typeface="Guttman Hatzvi" panose="02010401010101010101" pitchFamily="2" charset="-79"/>
              </a:rPr>
              <a:t>וּמִי </a:t>
            </a:r>
            <a:r>
              <a:rPr lang="he-IL" sz="2800" b="1" dirty="0">
                <a:solidFill>
                  <a:schemeClr val="accent3">
                    <a:lumMod val="50000"/>
                  </a:schemeClr>
                </a:solidFill>
                <a:latin typeface="Guttman Hatzvi" panose="02010401010101010101" pitchFamily="2" charset="-79"/>
                <a:cs typeface="Guttman Hatzvi" panose="02010401010101010101" pitchFamily="2" charset="-79"/>
              </a:rPr>
              <a:t>טוֹעֶה</a:t>
            </a:r>
            <a:r>
              <a:rPr lang="he-IL" sz="2400" dirty="0">
                <a:solidFill>
                  <a:schemeClr val="accent3">
                    <a:lumMod val="50000"/>
                  </a:schemeClr>
                </a:solidFill>
                <a:latin typeface="Guttman Hatzvi" panose="02010401010101010101" pitchFamily="2" charset="-79"/>
                <a:cs typeface="Guttman Hatzvi" panose="02010401010101010101" pitchFamily="2" charset="-79"/>
              </a:rPr>
              <a:t>,</a:t>
            </a:r>
            <a:r>
              <a:rPr lang="he-IL" sz="2400" dirty="0">
                <a:latin typeface="Guttman Hatzvi" panose="02010401010101010101" pitchFamily="2" charset="-79"/>
                <a:cs typeface="Guttman Hatzvi" panose="02010401010101010101" pitchFamily="2" charset="-79"/>
              </a:rPr>
              <a:t/>
            </a:r>
            <a:br>
              <a:rPr lang="he-IL" sz="2400" dirty="0">
                <a:latin typeface="Guttman Hatzvi" panose="02010401010101010101" pitchFamily="2" charset="-79"/>
                <a:cs typeface="Guttman Hatzvi" panose="02010401010101010101" pitchFamily="2" charset="-79"/>
              </a:rPr>
            </a:br>
            <a:r>
              <a:rPr lang="he-IL" sz="2400" dirty="0">
                <a:solidFill>
                  <a:schemeClr val="accent6">
                    <a:lumMod val="75000"/>
                  </a:schemeClr>
                </a:solidFill>
                <a:latin typeface="Guttman Hatzvi" panose="02010401010101010101" pitchFamily="2" charset="-79"/>
                <a:cs typeface="Guttman Hatzvi" panose="02010401010101010101" pitchFamily="2" charset="-79"/>
              </a:rPr>
              <a:t>מִי זָרִיז </a:t>
            </a:r>
            <a:r>
              <a:rPr lang="he-IL" sz="2800" b="1" dirty="0">
                <a:solidFill>
                  <a:schemeClr val="accent6">
                    <a:lumMod val="75000"/>
                  </a:schemeClr>
                </a:solidFill>
                <a:latin typeface="Guttman Hatzvi" panose="02010401010101010101" pitchFamily="2" charset="-79"/>
                <a:cs typeface="Guttman Hatzvi" panose="02010401010101010101" pitchFamily="2" charset="-79"/>
              </a:rPr>
              <a:t>כְּמוֹ נָמֵר, </a:t>
            </a:r>
            <a:endParaRPr lang="he-IL" sz="2800" b="1" dirty="0" smtClean="0">
              <a:solidFill>
                <a:schemeClr val="accent6">
                  <a:lumMod val="75000"/>
                </a:schemeClr>
              </a:solidFill>
              <a:latin typeface="Guttman Hatzvi" panose="02010401010101010101" pitchFamily="2" charset="-79"/>
              <a:cs typeface="Guttman Hatzvi" panose="02010401010101010101" pitchFamily="2" charset="-79"/>
            </a:endParaRPr>
          </a:p>
          <a:p>
            <a:pPr>
              <a:lnSpc>
                <a:spcPct val="150000"/>
              </a:lnSpc>
            </a:pPr>
            <a:r>
              <a:rPr lang="he-IL" sz="2400" dirty="0" smtClean="0">
                <a:solidFill>
                  <a:srgbClr val="7030A0"/>
                </a:solidFill>
                <a:latin typeface="Guttman Hatzvi" panose="02010401010101010101" pitchFamily="2" charset="-79"/>
                <a:cs typeface="Guttman Hatzvi" panose="02010401010101010101" pitchFamily="2" charset="-79"/>
              </a:rPr>
              <a:t>מִי </a:t>
            </a:r>
            <a:r>
              <a:rPr lang="he-IL" sz="2800" b="1" dirty="0">
                <a:solidFill>
                  <a:srgbClr val="7030A0"/>
                </a:solidFill>
                <a:latin typeface="Guttman Hatzvi" panose="02010401010101010101" pitchFamily="2" charset="-79"/>
                <a:cs typeface="Guttman Hatzvi" panose="02010401010101010101" pitchFamily="2" charset="-79"/>
              </a:rPr>
              <a:t>חָזָק כְּמוֹ </a:t>
            </a:r>
            <a:r>
              <a:rPr lang="he-IL" sz="2800" b="1" dirty="0" smtClean="0">
                <a:solidFill>
                  <a:srgbClr val="7030A0"/>
                </a:solidFill>
                <a:latin typeface="Guttman Hatzvi" panose="02010401010101010101" pitchFamily="2" charset="-79"/>
                <a:cs typeface="Guttman Hatzvi" panose="02010401010101010101" pitchFamily="2" charset="-79"/>
              </a:rPr>
              <a:t>אַרְיֵה,</a:t>
            </a:r>
          </a:p>
        </p:txBody>
      </p:sp>
      <p:pic>
        <p:nvPicPr>
          <p:cNvPr id="5" name="תמונה 4"/>
          <p:cNvPicPr>
            <a:picLocks noChangeAspect="1"/>
          </p:cNvPicPr>
          <p:nvPr/>
        </p:nvPicPr>
        <p:blipFill rotWithShape="1">
          <a:blip r:embed="rId2">
            <a:extLst>
              <a:ext uri="{28A0092B-C50C-407E-A947-70E740481C1C}">
                <a14:useLocalDpi xmlns:a14="http://schemas.microsoft.com/office/drawing/2010/main" val="0"/>
              </a:ext>
            </a:extLst>
          </a:blip>
          <a:srcRect l="50185" r="-5115"/>
          <a:stretch/>
        </p:blipFill>
        <p:spPr>
          <a:xfrm>
            <a:off x="0" y="179512"/>
            <a:ext cx="1733550" cy="2052000"/>
          </a:xfrm>
          <a:prstGeom prst="rect">
            <a:avLst/>
          </a:prstGeom>
        </p:spPr>
      </p:pic>
      <p:pic>
        <p:nvPicPr>
          <p:cNvPr id="6" name="תמונה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42646" y="8451997"/>
            <a:ext cx="591691" cy="566513"/>
          </a:xfrm>
          <a:prstGeom prst="rect">
            <a:avLst/>
          </a:prstGeom>
        </p:spPr>
      </p:pic>
    </p:spTree>
    <p:extLst>
      <p:ext uri="{BB962C8B-B14F-4D97-AF65-F5344CB8AC3E}">
        <p14:creationId xmlns:p14="http://schemas.microsoft.com/office/powerpoint/2010/main" val="2728987985"/>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מציין מיקום של מספר שקופית 2"/>
          <p:cNvSpPr>
            <a:spLocks noGrp="1"/>
          </p:cNvSpPr>
          <p:nvPr>
            <p:ph type="sldNum" sz="quarter" idx="12"/>
          </p:nvPr>
        </p:nvSpPr>
        <p:spPr>
          <a:xfrm>
            <a:off x="342900" y="8477657"/>
            <a:ext cx="1600200" cy="486833"/>
          </a:xfrm>
        </p:spPr>
        <p:txBody>
          <a:bodyPr/>
          <a:lstStyle/>
          <a:p>
            <a:fld id="{C60840D6-4A80-4F4C-92AD-B99FC8A0C370}" type="slidenum">
              <a:rPr lang="he-IL" smtClean="0"/>
              <a:t>87</a:t>
            </a:fld>
            <a:endParaRPr lang="he-IL"/>
          </a:p>
        </p:txBody>
      </p:sp>
      <p:sp>
        <p:nvSpPr>
          <p:cNvPr id="9" name="מלבן 8"/>
          <p:cNvSpPr/>
          <p:nvPr/>
        </p:nvSpPr>
        <p:spPr>
          <a:xfrm>
            <a:off x="-99392" y="955919"/>
            <a:ext cx="4680520" cy="4462760"/>
          </a:xfrm>
          <a:prstGeom prst="rect">
            <a:avLst/>
          </a:prstGeom>
        </p:spPr>
        <p:txBody>
          <a:bodyPr wrap="square">
            <a:spAutoFit/>
          </a:bodyPr>
          <a:lstStyle/>
          <a:p>
            <a:pPr lvl="0"/>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עַל </a:t>
            </a: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הַדֶּשֶׁא בֶּחָצֵר </a:t>
            </a:r>
            <a:endParaRPr lang="he-IL" sz="2800" b="1" dirty="0">
              <a:solidFill>
                <a:schemeClr val="tx1">
                  <a:lumMod val="75000"/>
                  <a:lumOff val="25000"/>
                </a:schemeClr>
              </a:solidFill>
              <a:latin typeface="Guttman Hatzvi" panose="02010401010101010101" pitchFamily="2" charset="-79"/>
              <a:cs typeface="Guttman Hatzvi" panose="02010401010101010101" pitchFamily="2" charset="-79"/>
            </a:endParaRPr>
          </a:p>
          <a:p>
            <a:pPr lvl="0">
              <a:lnSpc>
                <a:spcPct val="150000"/>
              </a:lnSpc>
            </a:pP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הֵם </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מִתְאַמְּנִים </a:t>
            </a: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יוֹמָם וָלֵיל</a:t>
            </a:r>
            <a:r>
              <a:rPr lang="he-IL" sz="2800" b="1" dirty="0">
                <a:solidFill>
                  <a:prstClr val="black"/>
                </a:solidFill>
                <a:latin typeface="Guttman Hatzvi" panose="02010401010101010101" pitchFamily="2" charset="-79"/>
                <a:cs typeface="Guttman Hatzvi" panose="02010401010101010101" pitchFamily="2" charset="-79"/>
              </a:rPr>
              <a:t/>
            </a:r>
            <a:br>
              <a:rPr lang="he-IL" sz="2800" b="1" dirty="0">
                <a:solidFill>
                  <a:prstClr val="black"/>
                </a:solidFill>
                <a:latin typeface="Guttman Hatzvi" panose="02010401010101010101" pitchFamily="2" charset="-79"/>
                <a:cs typeface="Guttman Hatzvi" panose="02010401010101010101" pitchFamily="2" charset="-79"/>
              </a:rPr>
            </a:br>
            <a:r>
              <a:rPr lang="he-IL" sz="2800" b="1" dirty="0">
                <a:solidFill>
                  <a:schemeClr val="accent3">
                    <a:lumMod val="50000"/>
                  </a:schemeClr>
                </a:solidFill>
                <a:latin typeface="Guttman Hatzvi" panose="02010401010101010101" pitchFamily="2" charset="-79"/>
                <a:cs typeface="Guttman Hatzvi" panose="02010401010101010101" pitchFamily="2" charset="-79"/>
              </a:rPr>
              <a:t>אֵיזֶה כֵּיף – </a:t>
            </a:r>
            <a:r>
              <a:rPr lang="he-IL" sz="2400" dirty="0">
                <a:solidFill>
                  <a:schemeClr val="accent3">
                    <a:lumMod val="50000"/>
                  </a:schemeClr>
                </a:solidFill>
                <a:latin typeface="Guttman Hatzvi" panose="02010401010101010101" pitchFamily="2" charset="-79"/>
                <a:cs typeface="Guttman Hatzvi" panose="02010401010101010101" pitchFamily="2" charset="-79"/>
              </a:rPr>
              <a:t>לְהִתְגַּלְגֵּל</a:t>
            </a:r>
            <a:r>
              <a:rPr lang="he-IL" sz="2400" dirty="0" smtClean="0">
                <a:solidFill>
                  <a:schemeClr val="accent3">
                    <a:lumMod val="50000"/>
                  </a:schemeClr>
                </a:solidFill>
                <a:latin typeface="Guttman Hatzvi" panose="02010401010101010101" pitchFamily="2" charset="-79"/>
                <a:cs typeface="Guttman Hatzvi" panose="02010401010101010101" pitchFamily="2" charset="-79"/>
              </a:rPr>
              <a:t>.</a:t>
            </a:r>
          </a:p>
          <a:p>
            <a:pPr lvl="0"/>
            <a:endParaRPr lang="he-IL" sz="2400" dirty="0">
              <a:solidFill>
                <a:schemeClr val="accent3">
                  <a:lumMod val="50000"/>
                </a:schemeClr>
              </a:solidFill>
              <a:latin typeface="Guttman Hatzvi" panose="02010401010101010101" pitchFamily="2" charset="-79"/>
              <a:cs typeface="Guttman Hatzvi" panose="02010401010101010101" pitchFamily="2" charset="-79"/>
            </a:endParaRPr>
          </a:p>
          <a:p>
            <a:r>
              <a:rPr lang="he-IL" sz="2800" b="1" dirty="0" err="1">
                <a:solidFill>
                  <a:schemeClr val="accent3">
                    <a:lumMod val="50000"/>
                  </a:schemeClr>
                </a:solidFill>
                <a:latin typeface="Guttman Hatzvi" panose="02010401010101010101" pitchFamily="2" charset="-79"/>
                <a:cs typeface="Guttman Hatzvi" panose="02010401010101010101" pitchFamily="2" charset="-79"/>
              </a:rPr>
              <a:t>אֵצ</a:t>
            </a:r>
            <a:r>
              <a:rPr lang="he-IL" sz="2800" b="1" dirty="0">
                <a:solidFill>
                  <a:schemeClr val="accent3">
                    <a:lumMod val="50000"/>
                  </a:schemeClr>
                </a:solidFill>
                <a:latin typeface="Guttman Hatzvi" panose="02010401010101010101" pitchFamily="2" charset="-79"/>
                <a:cs typeface="Guttman Hatzvi" panose="02010401010101010101" pitchFamily="2" charset="-79"/>
              </a:rPr>
              <a:t>ֶ'ה  טֶנְגֶה  </a:t>
            </a:r>
          </a:p>
          <a:p>
            <a:pPr>
              <a:lnSpc>
                <a:spcPct val="150000"/>
              </a:lnSpc>
            </a:pPr>
            <a:r>
              <a:rPr lang="he-IL" sz="2800" b="1" dirty="0" err="1">
                <a:solidFill>
                  <a:schemeClr val="accent3">
                    <a:lumMod val="50000"/>
                  </a:schemeClr>
                </a:solidFill>
                <a:latin typeface="Guttman Hatzvi" panose="02010401010101010101" pitchFamily="2" charset="-79"/>
                <a:cs typeface="Guttman Hatzvi" panose="02010401010101010101" pitchFamily="2" charset="-79"/>
              </a:rPr>
              <a:t>יֵלֵלֵמֵמֶה</a:t>
            </a:r>
            <a:endParaRPr lang="he-IL" sz="2800" b="1" dirty="0">
              <a:solidFill>
                <a:schemeClr val="accent3">
                  <a:lumMod val="50000"/>
                </a:schemeClr>
              </a:solidFill>
              <a:latin typeface="Guttman Hatzvi" panose="02010401010101010101" pitchFamily="2" charset="-79"/>
              <a:cs typeface="Guttman Hatzvi" panose="02010401010101010101" pitchFamily="2" charset="-79"/>
            </a:endParaRPr>
          </a:p>
          <a:p>
            <a:pPr>
              <a:lnSpc>
                <a:spcPct val="150000"/>
              </a:lnSpc>
            </a:pPr>
            <a:r>
              <a:rPr lang="he-IL" sz="2800" b="1" dirty="0" err="1">
                <a:solidFill>
                  <a:schemeClr val="accent3">
                    <a:lumMod val="50000"/>
                  </a:schemeClr>
                </a:solidFill>
                <a:latin typeface="Guttman Hatzvi" panose="02010401010101010101" pitchFamily="2" charset="-79"/>
                <a:cs typeface="Guttman Hatzvi" panose="02010401010101010101" pitchFamily="2" charset="-79"/>
              </a:rPr>
              <a:t>אֵצ</a:t>
            </a:r>
            <a:r>
              <a:rPr lang="he-IL" sz="2800" b="1" dirty="0">
                <a:solidFill>
                  <a:schemeClr val="accent3">
                    <a:lumMod val="50000"/>
                  </a:schemeClr>
                </a:solidFill>
                <a:latin typeface="Guttman Hatzvi" panose="02010401010101010101" pitchFamily="2" charset="-79"/>
                <a:cs typeface="Guttman Hatzvi" panose="02010401010101010101" pitchFamily="2" charset="-79"/>
              </a:rPr>
              <a:t>ֶ'ה  טֶנְגֶה  יֶה… </a:t>
            </a:r>
            <a:endParaRPr lang="en-US" sz="2800" b="1" dirty="0">
              <a:solidFill>
                <a:schemeClr val="accent3">
                  <a:lumMod val="50000"/>
                </a:schemeClr>
              </a:solidFill>
              <a:cs typeface="Guttman Hatzvi" panose="02010401010101010101" pitchFamily="2" charset="-79"/>
            </a:endParaRPr>
          </a:p>
          <a:p>
            <a:pPr lvl="0">
              <a:lnSpc>
                <a:spcPct val="150000"/>
              </a:lnSpc>
            </a:pPr>
            <a:endParaRPr lang="he-IL" sz="2400" dirty="0" smtClean="0">
              <a:solidFill>
                <a:schemeClr val="accent3">
                  <a:lumMod val="50000"/>
                </a:schemeClr>
              </a:solidFill>
              <a:latin typeface="Guttman Hatzvi" panose="02010401010101010101" pitchFamily="2" charset="-79"/>
              <a:cs typeface="Guttman Hatzvi" panose="02010401010101010101" pitchFamily="2" charset="-79"/>
            </a:endParaRPr>
          </a:p>
        </p:txBody>
      </p:sp>
      <p:pic>
        <p:nvPicPr>
          <p:cNvPr id="2" name="תמונה 1"/>
          <p:cNvPicPr>
            <a:picLocks noChangeAspect="1"/>
          </p:cNvPicPr>
          <p:nvPr/>
        </p:nvPicPr>
        <p:blipFill rotWithShape="1">
          <a:blip r:embed="rId2" cstate="print">
            <a:extLst>
              <a:ext uri="{28A0092B-C50C-407E-A947-70E740481C1C}">
                <a14:useLocalDpi xmlns:a14="http://schemas.microsoft.com/office/drawing/2010/main" val="0"/>
              </a:ext>
            </a:extLst>
          </a:blip>
          <a:srcRect r="78611"/>
          <a:stretch/>
        </p:blipFill>
        <p:spPr>
          <a:xfrm>
            <a:off x="4776156" y="5357892"/>
            <a:ext cx="1734722" cy="3312000"/>
          </a:xfrm>
          <a:prstGeom prst="rect">
            <a:avLst/>
          </a:prstGeom>
        </p:spPr>
      </p:pic>
      <p:grpSp>
        <p:nvGrpSpPr>
          <p:cNvPr id="5" name="קבוצה 4"/>
          <p:cNvGrpSpPr/>
          <p:nvPr/>
        </p:nvGrpSpPr>
        <p:grpSpPr>
          <a:xfrm>
            <a:off x="404665" y="5940488"/>
            <a:ext cx="2780871" cy="3024000"/>
            <a:chOff x="404664" y="5796486"/>
            <a:chExt cx="2780871" cy="3024000"/>
          </a:xfrm>
        </p:grpSpPr>
        <p:pic>
          <p:nvPicPr>
            <p:cNvPr id="12" name="תמונה 11"/>
            <p:cNvPicPr>
              <a:picLocks noChangeAspect="1"/>
            </p:cNvPicPr>
            <p:nvPr/>
          </p:nvPicPr>
          <p:blipFill rotWithShape="1">
            <a:blip r:embed="rId3" cstate="print">
              <a:extLst>
                <a:ext uri="{28A0092B-C50C-407E-A947-70E740481C1C}">
                  <a14:useLocalDpi xmlns:a14="http://schemas.microsoft.com/office/drawing/2010/main" val="0"/>
                </a:ext>
              </a:extLst>
            </a:blip>
            <a:srcRect l="43659" t="9727" r="24585" b="-1702"/>
            <a:stretch/>
          </p:blipFill>
          <p:spPr>
            <a:xfrm>
              <a:off x="628760" y="5796486"/>
              <a:ext cx="2556775" cy="3024000"/>
            </a:xfrm>
            <a:prstGeom prst="rect">
              <a:avLst/>
            </a:prstGeom>
          </p:spPr>
        </p:pic>
        <p:sp>
          <p:nvSpPr>
            <p:cNvPr id="4" name="מלבן 3"/>
            <p:cNvSpPr/>
            <p:nvPr/>
          </p:nvSpPr>
          <p:spPr>
            <a:xfrm>
              <a:off x="404664" y="7308486"/>
              <a:ext cx="914400"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grpSp>
      <p:pic>
        <p:nvPicPr>
          <p:cNvPr id="10" name="תמונה 9"/>
          <p:cNvPicPr>
            <a:picLocks noChangeAspect="1"/>
          </p:cNvPicPr>
          <p:nvPr/>
        </p:nvPicPr>
        <p:blipFill rotWithShape="1">
          <a:blip r:embed="rId4">
            <a:extLst>
              <a:ext uri="{28A0092B-C50C-407E-A947-70E740481C1C}">
                <a14:useLocalDpi xmlns:a14="http://schemas.microsoft.com/office/drawing/2010/main" val="0"/>
              </a:ext>
            </a:extLst>
          </a:blip>
          <a:srcRect l="-880" r="49572"/>
          <a:stretch/>
        </p:blipFill>
        <p:spPr>
          <a:xfrm>
            <a:off x="5238752" y="179512"/>
            <a:ext cx="1619249" cy="2052000"/>
          </a:xfrm>
          <a:prstGeom prst="rect">
            <a:avLst/>
          </a:prstGeom>
        </p:spPr>
      </p:pic>
    </p:spTree>
    <p:extLst>
      <p:ext uri="{BB962C8B-B14F-4D97-AF65-F5344CB8AC3E}">
        <p14:creationId xmlns:p14="http://schemas.microsoft.com/office/powerpoint/2010/main" val="3856190951"/>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מספר שקופית 1"/>
          <p:cNvSpPr>
            <a:spLocks noGrp="1"/>
          </p:cNvSpPr>
          <p:nvPr>
            <p:ph type="sldNum" sz="quarter" idx="12"/>
          </p:nvPr>
        </p:nvSpPr>
        <p:spPr>
          <a:xfrm>
            <a:off x="6165304" y="8460432"/>
            <a:ext cx="1600200" cy="486833"/>
          </a:xfrm>
        </p:spPr>
        <p:txBody>
          <a:bodyPr/>
          <a:lstStyle/>
          <a:p>
            <a:fld id="{C60840D6-4A80-4F4C-92AD-B99FC8A0C370}" type="slidenum">
              <a:rPr lang="he-IL" smtClean="0"/>
              <a:t>88</a:t>
            </a:fld>
            <a:endParaRPr lang="he-IL" dirty="0"/>
          </a:p>
        </p:txBody>
      </p:sp>
      <p:pic>
        <p:nvPicPr>
          <p:cNvPr id="9" name="תמונה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20953" y="5868144"/>
            <a:ext cx="2397829" cy="2988000"/>
          </a:xfrm>
          <a:prstGeom prst="rect">
            <a:avLst/>
          </a:prstGeom>
        </p:spPr>
      </p:pic>
      <p:pic>
        <p:nvPicPr>
          <p:cNvPr id="11" name="תמונה 10"/>
          <p:cNvPicPr preferRelativeResize="0">
            <a:picLocks noChangeAspect="1"/>
          </p:cNvPicPr>
          <p:nvPr/>
        </p:nvPicPr>
        <p:blipFill rotWithShape="1">
          <a:blip r:embed="rId4" cstate="print">
            <a:extLst>
              <a:ext uri="{28A0092B-C50C-407E-A947-70E740481C1C}">
                <a14:useLocalDpi xmlns:a14="http://schemas.microsoft.com/office/drawing/2010/main" val="0"/>
              </a:ext>
            </a:extLst>
          </a:blip>
          <a:srcRect l="63201" t="24649" r="14855" b="38526"/>
          <a:stretch/>
        </p:blipFill>
        <p:spPr>
          <a:xfrm>
            <a:off x="683571" y="7610036"/>
            <a:ext cx="664993" cy="669837"/>
          </a:xfrm>
          <a:prstGeom prst="rect">
            <a:avLst/>
          </a:prstGeom>
        </p:spPr>
      </p:pic>
      <p:pic>
        <p:nvPicPr>
          <p:cNvPr id="12" name="תמונה 11"/>
          <p:cNvPicPr preferRelativeResize="0">
            <a:picLocks noChangeAspect="1"/>
          </p:cNvPicPr>
          <p:nvPr/>
        </p:nvPicPr>
        <p:blipFill rotWithShape="1">
          <a:blip r:embed="rId4" cstate="print">
            <a:extLst>
              <a:ext uri="{28A0092B-C50C-407E-A947-70E740481C1C}">
                <a14:useLocalDpi xmlns:a14="http://schemas.microsoft.com/office/drawing/2010/main" val="0"/>
              </a:ext>
            </a:extLst>
          </a:blip>
          <a:srcRect l="63201" t="24649" r="14855" b="38526"/>
          <a:stretch/>
        </p:blipFill>
        <p:spPr>
          <a:xfrm>
            <a:off x="1390492" y="7359812"/>
            <a:ext cx="665624" cy="670475"/>
          </a:xfrm>
          <a:prstGeom prst="rect">
            <a:avLst/>
          </a:prstGeom>
        </p:spPr>
      </p:pic>
      <p:pic>
        <p:nvPicPr>
          <p:cNvPr id="13" name="תמונה 12"/>
          <p:cNvPicPr preferRelativeResize="0">
            <a:picLocks noChangeAspect="1"/>
          </p:cNvPicPr>
          <p:nvPr/>
        </p:nvPicPr>
        <p:blipFill rotWithShape="1">
          <a:blip r:embed="rId5">
            <a:extLst>
              <a:ext uri="{28A0092B-C50C-407E-A947-70E740481C1C}">
                <a14:useLocalDpi xmlns:a14="http://schemas.microsoft.com/office/drawing/2010/main" val="0"/>
              </a:ext>
            </a:extLst>
          </a:blip>
          <a:srcRect l="48859" r="508"/>
          <a:stretch/>
        </p:blipFill>
        <p:spPr>
          <a:xfrm>
            <a:off x="-1" y="785302"/>
            <a:ext cx="1318727" cy="1539000"/>
          </a:xfrm>
          <a:prstGeom prst="rect">
            <a:avLst/>
          </a:prstGeom>
        </p:spPr>
      </p:pic>
      <p:sp>
        <p:nvSpPr>
          <p:cNvPr id="3" name="מלבן 2"/>
          <p:cNvSpPr/>
          <p:nvPr/>
        </p:nvSpPr>
        <p:spPr>
          <a:xfrm>
            <a:off x="1688283" y="814224"/>
            <a:ext cx="4260998" cy="5509200"/>
          </a:xfrm>
          <a:prstGeom prst="rect">
            <a:avLst/>
          </a:prstGeom>
        </p:spPr>
        <p:txBody>
          <a:bodyPr wrap="square">
            <a:spAutoFit/>
          </a:bodyPr>
          <a:lstStyle/>
          <a:p>
            <a:pPr lvl="0">
              <a:lnSpc>
                <a:spcPct val="150000"/>
              </a:lnSpc>
            </a:pP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צֶמֶד חֶמֶד צֵירֵי </a:t>
            </a: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וְסֶגּוֹל</a:t>
            </a: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
            </a:r>
            <a:b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b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מְשַׂחֲקִים </a:t>
            </a: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כַּדּוּרֶגֶל בְּשָׂדֶה</a:t>
            </a:r>
            <a:b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b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יָרֹק אָדֹם צָהֹב כָּחֹל,</a:t>
            </a:r>
            <a:b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b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שָׁרִים וּמְזַמְּרִים </a:t>
            </a: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בְּקוֹל</a:t>
            </a:r>
            <a:r>
              <a:rPr lang="he-IL" sz="2400" b="1" dirty="0" smtClean="0">
                <a:solidFill>
                  <a:schemeClr val="tx1">
                    <a:lumMod val="75000"/>
                    <a:lumOff val="25000"/>
                  </a:schemeClr>
                </a:solidFill>
                <a:latin typeface="Guttman Hatzvi" panose="02010401010101010101" pitchFamily="2" charset="-79"/>
                <a:cs typeface="Guttman Hatzvi" panose="02010401010101010101" pitchFamily="2" charset="-79"/>
              </a:rPr>
              <a:t>.</a:t>
            </a:r>
          </a:p>
          <a:p>
            <a:pPr lvl="0"/>
            <a:endParaRPr lang="he-IL" sz="2400" b="1" dirty="0">
              <a:solidFill>
                <a:schemeClr val="tx1">
                  <a:lumMod val="75000"/>
                  <a:lumOff val="25000"/>
                </a:schemeClr>
              </a:solidFill>
              <a:latin typeface="Guttman Hatzvi" panose="02010401010101010101" pitchFamily="2" charset="-79"/>
              <a:cs typeface="Guttman Hatzvi" panose="02010401010101010101" pitchFamily="2" charset="-79"/>
            </a:endParaRPr>
          </a:p>
          <a:p>
            <a:r>
              <a:rPr lang="he-IL" sz="2400" dirty="0" err="1">
                <a:solidFill>
                  <a:schemeClr val="tx1">
                    <a:lumMod val="75000"/>
                    <a:lumOff val="25000"/>
                  </a:schemeClr>
                </a:solidFill>
                <a:latin typeface="Guttman Hatzvi" panose="02010401010101010101" pitchFamily="2" charset="-79"/>
                <a:cs typeface="Guttman Hatzvi" panose="02010401010101010101" pitchFamily="2" charset="-79"/>
              </a:rPr>
              <a:t>סִכּוּי</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 </a:t>
            </a: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גָּדוֹל יֵשׁ </a:t>
            </a: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לְסֶגּוֹל </a:t>
            </a:r>
            <a:endParaRPr lang="he-IL" sz="2800" b="1" dirty="0">
              <a:solidFill>
                <a:schemeClr val="tx1">
                  <a:lumMod val="75000"/>
                  <a:lumOff val="25000"/>
                </a:schemeClr>
              </a:solidFill>
              <a:latin typeface="Guttman Hatzvi" panose="02010401010101010101" pitchFamily="2" charset="-79"/>
              <a:cs typeface="Guttman Hatzvi" panose="02010401010101010101" pitchFamily="2" charset="-79"/>
            </a:endParaRPr>
          </a:p>
          <a:p>
            <a:pPr>
              <a:lnSpc>
                <a:spcPct val="150000"/>
              </a:lnSpc>
            </a:pP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לְהַבְקִיעַ </a:t>
            </a: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גּוֹל:</a:t>
            </a:r>
            <a:b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b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לוֹ יֵשׁ שְׁלוֹשָׁה </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כַּדּוּרִים, </a:t>
            </a:r>
          </a:p>
          <a:p>
            <a:pPr>
              <a:lnSpc>
                <a:spcPct val="150000"/>
              </a:lnSpc>
            </a:pP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רַק</a:t>
            </a:r>
            <a:r>
              <a:rPr lang="he-IL" sz="2800" dirty="0">
                <a:solidFill>
                  <a:schemeClr val="tx1">
                    <a:lumMod val="75000"/>
                    <a:lumOff val="25000"/>
                  </a:schemeClr>
                </a:solidFill>
                <a:latin typeface="Guttman Hatzvi" panose="02010401010101010101" pitchFamily="2" charset="-79"/>
                <a:cs typeface="Guttman Hatzvi" panose="02010401010101010101" pitchFamily="2" charset="-79"/>
              </a:rPr>
              <a:t> </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שְׁנַיִם </a:t>
            </a:r>
            <a:r>
              <a:rPr lang="he-IL" sz="3200" b="1" dirty="0">
                <a:solidFill>
                  <a:schemeClr val="tx1">
                    <a:lumMod val="75000"/>
                    <a:lumOff val="25000"/>
                  </a:schemeClr>
                </a:solidFill>
                <a:latin typeface="Guttman Hatzvi" panose="02010401010101010101" pitchFamily="2" charset="-79"/>
                <a:cs typeface="Guttman Hatzvi" panose="02010401010101010101" pitchFamily="2" charset="-79"/>
              </a:rPr>
              <a:t>לְצֵירֵי</a:t>
            </a:r>
            <a:r>
              <a:rPr lang="he-IL" sz="3200" b="1" dirty="0" smtClean="0">
                <a:solidFill>
                  <a:schemeClr val="tx1">
                    <a:lumMod val="75000"/>
                    <a:lumOff val="25000"/>
                  </a:schemeClr>
                </a:solidFill>
                <a:latin typeface="Guttman Hatzvi" panose="02010401010101010101" pitchFamily="2" charset="-79"/>
                <a:cs typeface="Guttman Hatzvi" panose="02010401010101010101" pitchFamily="2" charset="-79"/>
              </a:rPr>
              <a:t>,</a:t>
            </a:r>
            <a:endParaRPr lang="en-US" sz="3200" b="1" dirty="0" smtClean="0">
              <a:solidFill>
                <a:schemeClr val="tx1">
                  <a:lumMod val="75000"/>
                  <a:lumOff val="25000"/>
                </a:schemeClr>
              </a:solidFill>
              <a:latin typeface="Guttman Hatzvi" panose="02010401010101010101" pitchFamily="2" charset="-79"/>
              <a:cs typeface="Guttman Hatzvi" panose="02010401010101010101" pitchFamily="2" charset="-79"/>
            </a:endParaRPr>
          </a:p>
        </p:txBody>
      </p:sp>
      <p:pic>
        <p:nvPicPr>
          <p:cNvPr id="8" name="תמונה 7"/>
          <p:cNvPicPr>
            <a:picLocks noChangeAspect="1"/>
          </p:cNvPicPr>
          <p:nvPr/>
        </p:nvPicPr>
        <p:blipFill>
          <a:blip r:embed="rId6">
            <a:duotone>
              <a:schemeClr val="accent6">
                <a:shade val="45000"/>
                <a:satMod val="135000"/>
              </a:schemeClr>
              <a:prstClr val="white"/>
            </a:duotone>
            <a:extLst>
              <a:ext uri="{BEBA8EAE-BF5A-486C-A8C5-ECC9F3942E4B}">
                <a14:imgProps xmlns:a14="http://schemas.microsoft.com/office/drawing/2010/main">
                  <a14:imgLayer r:embed="rId7">
                    <a14:imgEffect>
                      <a14:sharpenSoften amount="-50000"/>
                    </a14:imgEffect>
                  </a14:imgLayer>
                </a14:imgProps>
              </a:ext>
              <a:ext uri="{28A0092B-C50C-407E-A947-70E740481C1C}">
                <a14:useLocalDpi xmlns:a14="http://schemas.microsoft.com/office/drawing/2010/main" val="0"/>
              </a:ext>
            </a:extLst>
          </a:blip>
          <a:stretch>
            <a:fillRect/>
          </a:stretch>
        </p:blipFill>
        <p:spPr>
          <a:xfrm>
            <a:off x="5642646" y="8451997"/>
            <a:ext cx="591691" cy="566513"/>
          </a:xfrm>
          <a:prstGeom prst="rect">
            <a:avLst/>
          </a:prstGeom>
        </p:spPr>
      </p:pic>
    </p:spTree>
    <p:extLst>
      <p:ext uri="{BB962C8B-B14F-4D97-AF65-F5344CB8AC3E}">
        <p14:creationId xmlns:p14="http://schemas.microsoft.com/office/powerpoint/2010/main" val="3457041352"/>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תמונה 2"/>
          <p:cNvPicPr>
            <a:picLocks noChangeAspect="1"/>
          </p:cNvPicPr>
          <p:nvPr/>
        </p:nvPicPr>
        <p:blipFill rotWithShape="1">
          <a:blip r:embed="rId2" cstate="print">
            <a:extLst>
              <a:ext uri="{28A0092B-C50C-407E-A947-70E740481C1C}">
                <a14:useLocalDpi xmlns:a14="http://schemas.microsoft.com/office/drawing/2010/main" val="0"/>
              </a:ext>
            </a:extLst>
          </a:blip>
          <a:srcRect l="12619" r="36458"/>
          <a:stretch/>
        </p:blipFill>
        <p:spPr>
          <a:xfrm>
            <a:off x="3218833" y="6240559"/>
            <a:ext cx="2322084" cy="2736000"/>
          </a:xfrm>
          <a:prstGeom prst="rect">
            <a:avLst/>
          </a:prstGeom>
        </p:spPr>
      </p:pic>
      <p:sp>
        <p:nvSpPr>
          <p:cNvPr id="2" name="מציין מיקום של מספר שקופית 1"/>
          <p:cNvSpPr>
            <a:spLocks noGrp="1"/>
          </p:cNvSpPr>
          <p:nvPr>
            <p:ph type="sldNum" sz="quarter" idx="12"/>
          </p:nvPr>
        </p:nvSpPr>
        <p:spPr>
          <a:xfrm>
            <a:off x="353281" y="8425552"/>
            <a:ext cx="1600200" cy="486833"/>
          </a:xfrm>
        </p:spPr>
        <p:txBody>
          <a:bodyPr/>
          <a:lstStyle/>
          <a:p>
            <a:fld id="{C60840D6-4A80-4F4C-92AD-B99FC8A0C370}" type="slidenum">
              <a:rPr lang="he-IL" smtClean="0"/>
              <a:t>89</a:t>
            </a:fld>
            <a:endParaRPr lang="he-IL" dirty="0"/>
          </a:p>
        </p:txBody>
      </p:sp>
      <p:sp>
        <p:nvSpPr>
          <p:cNvPr id="22" name="TextBox 21"/>
          <p:cNvSpPr txBox="1"/>
          <p:nvPr/>
        </p:nvSpPr>
        <p:spPr>
          <a:xfrm>
            <a:off x="620688" y="827585"/>
            <a:ext cx="3132348" cy="6340197"/>
          </a:xfrm>
          <a:prstGeom prst="rect">
            <a:avLst/>
          </a:prstGeom>
          <a:noFill/>
        </p:spPr>
        <p:txBody>
          <a:bodyPr wrap="square" rtlCol="1">
            <a:spAutoFit/>
          </a:bodyPr>
          <a:lstStyle/>
          <a:p>
            <a:pPr>
              <a:lnSpc>
                <a:spcPct val="150000"/>
              </a:lnSpc>
            </a:pPr>
            <a:r>
              <a:rPr lang="he-IL" sz="2800" b="1" dirty="0">
                <a:solidFill>
                  <a:schemeClr val="accent3">
                    <a:lumMod val="50000"/>
                  </a:schemeClr>
                </a:solidFill>
                <a:latin typeface="Guttman Hatzvi" panose="02010401010101010101" pitchFamily="2" charset="-79"/>
                <a:cs typeface="Guttman Hatzvi" panose="02010401010101010101" pitchFamily="2" charset="-79"/>
              </a:rPr>
              <a:t>אָז מָה קוֹרֶה?</a:t>
            </a:r>
            <a:endParaRPr lang="en-US" sz="2800" b="1" dirty="0">
              <a:solidFill>
                <a:schemeClr val="accent3">
                  <a:lumMod val="50000"/>
                </a:schemeClr>
              </a:solidFill>
              <a:latin typeface="Guttman Hatzvi" panose="02010401010101010101" pitchFamily="2" charset="-79"/>
              <a:cs typeface="Guttman Hatzvi" panose="02010401010101010101" pitchFamily="2" charset="-79"/>
            </a:endParaRPr>
          </a:p>
          <a:p>
            <a:endPar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endParaRPr>
          </a:p>
          <a:p>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סֶגּוֹל </a:t>
            </a: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לֹא </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מִתְגָּאֶה,</a:t>
            </a:r>
            <a:r>
              <a:rPr lang="he-IL" sz="2800" dirty="0">
                <a:solidFill>
                  <a:schemeClr val="tx1">
                    <a:lumMod val="75000"/>
                    <a:lumOff val="25000"/>
                  </a:schemeClr>
                </a:solidFill>
                <a:latin typeface="Guttman Hatzvi" panose="02010401010101010101" pitchFamily="2" charset="-79"/>
                <a:cs typeface="Guttman Hatzvi" panose="02010401010101010101" pitchFamily="2" charset="-79"/>
              </a:rPr>
              <a:t> </a:t>
            </a:r>
          </a:p>
          <a:p>
            <a:pPr>
              <a:lnSpc>
                <a:spcPct val="150000"/>
              </a:lnSpc>
            </a:pP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צֵירֵי </a:t>
            </a: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לֹא מְקַנֵּא</a:t>
            </a:r>
            <a:r>
              <a:rPr lang="he-IL" sz="2800" dirty="0">
                <a:solidFill>
                  <a:schemeClr val="tx1">
                    <a:lumMod val="75000"/>
                    <a:lumOff val="25000"/>
                  </a:schemeClr>
                </a:solidFill>
                <a:latin typeface="Guttman Hatzvi" panose="02010401010101010101" pitchFamily="2" charset="-79"/>
                <a:cs typeface="Guttman Hatzvi" panose="02010401010101010101" pitchFamily="2" charset="-79"/>
              </a:rPr>
              <a:t/>
            </a:r>
            <a:br>
              <a:rPr lang="he-IL" sz="2800" dirty="0">
                <a:solidFill>
                  <a:schemeClr val="tx1">
                    <a:lumMod val="75000"/>
                    <a:lumOff val="25000"/>
                  </a:schemeClr>
                </a:solidFill>
                <a:latin typeface="Guttman Hatzvi" panose="02010401010101010101" pitchFamily="2" charset="-79"/>
                <a:cs typeface="Guttman Hatzvi" panose="02010401010101010101" pitchFamily="2" charset="-79"/>
              </a:rPr>
            </a:b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כָּךְ הֵם </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מִסְתַּדְּרִים </a:t>
            </a:r>
          </a:p>
          <a:p>
            <a:pPr>
              <a:lnSpc>
                <a:spcPct val="150000"/>
              </a:lnSpc>
            </a:pP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זֶה עִם זֶה</a:t>
            </a: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a:t>
            </a:r>
          </a:p>
          <a:p>
            <a:endParaRPr lang="he-IL" sz="2800" b="1" dirty="0">
              <a:solidFill>
                <a:schemeClr val="tx1">
                  <a:lumMod val="75000"/>
                  <a:lumOff val="25000"/>
                </a:schemeClr>
              </a:solidFill>
              <a:latin typeface="Guttman Hatzvi" panose="02010401010101010101" pitchFamily="2" charset="-79"/>
              <a:cs typeface="Guttman Hatzvi" panose="02010401010101010101" pitchFamily="2" charset="-79"/>
            </a:endParaRPr>
          </a:p>
          <a:p>
            <a:r>
              <a:rPr lang="he-IL" sz="2800" b="1" dirty="0" err="1">
                <a:solidFill>
                  <a:schemeClr val="accent3">
                    <a:lumMod val="50000"/>
                  </a:schemeClr>
                </a:solidFill>
                <a:latin typeface="Guttman Hatzvi" panose="02010401010101010101" pitchFamily="2" charset="-79"/>
                <a:cs typeface="Guttman Hatzvi" panose="02010401010101010101" pitchFamily="2" charset="-79"/>
              </a:rPr>
              <a:t>אֵצ</a:t>
            </a:r>
            <a:r>
              <a:rPr lang="he-IL" sz="2800" b="1" dirty="0">
                <a:solidFill>
                  <a:schemeClr val="accent3">
                    <a:lumMod val="50000"/>
                  </a:schemeClr>
                </a:solidFill>
                <a:latin typeface="Guttman Hatzvi" panose="02010401010101010101" pitchFamily="2" charset="-79"/>
                <a:cs typeface="Guttman Hatzvi" panose="02010401010101010101" pitchFamily="2" charset="-79"/>
              </a:rPr>
              <a:t>ֶ'ה  טֶנְגֶה  </a:t>
            </a:r>
          </a:p>
          <a:p>
            <a:pPr>
              <a:lnSpc>
                <a:spcPct val="150000"/>
              </a:lnSpc>
            </a:pPr>
            <a:r>
              <a:rPr lang="he-IL" sz="2800" b="1" dirty="0" err="1">
                <a:solidFill>
                  <a:schemeClr val="accent3">
                    <a:lumMod val="50000"/>
                  </a:schemeClr>
                </a:solidFill>
                <a:latin typeface="Guttman Hatzvi" panose="02010401010101010101" pitchFamily="2" charset="-79"/>
                <a:cs typeface="Guttman Hatzvi" panose="02010401010101010101" pitchFamily="2" charset="-79"/>
              </a:rPr>
              <a:t>יֵלֵלֵמֵמֶה</a:t>
            </a:r>
            <a:endParaRPr lang="he-IL" sz="2800" b="1" dirty="0">
              <a:solidFill>
                <a:schemeClr val="accent3">
                  <a:lumMod val="50000"/>
                </a:schemeClr>
              </a:solidFill>
              <a:latin typeface="Guttman Hatzvi" panose="02010401010101010101" pitchFamily="2" charset="-79"/>
              <a:cs typeface="Guttman Hatzvi" panose="02010401010101010101" pitchFamily="2" charset="-79"/>
            </a:endParaRPr>
          </a:p>
          <a:p>
            <a:pPr>
              <a:lnSpc>
                <a:spcPct val="150000"/>
              </a:lnSpc>
            </a:pPr>
            <a:r>
              <a:rPr lang="he-IL" sz="2800" b="1" dirty="0" err="1">
                <a:solidFill>
                  <a:schemeClr val="accent3">
                    <a:lumMod val="50000"/>
                  </a:schemeClr>
                </a:solidFill>
                <a:latin typeface="Guttman Hatzvi" panose="02010401010101010101" pitchFamily="2" charset="-79"/>
                <a:cs typeface="Guttman Hatzvi" panose="02010401010101010101" pitchFamily="2" charset="-79"/>
              </a:rPr>
              <a:t>אֵצ</a:t>
            </a:r>
            <a:r>
              <a:rPr lang="he-IL" sz="2800" b="1" dirty="0">
                <a:solidFill>
                  <a:schemeClr val="accent3">
                    <a:lumMod val="50000"/>
                  </a:schemeClr>
                </a:solidFill>
                <a:latin typeface="Guttman Hatzvi" panose="02010401010101010101" pitchFamily="2" charset="-79"/>
                <a:cs typeface="Guttman Hatzvi" panose="02010401010101010101" pitchFamily="2" charset="-79"/>
              </a:rPr>
              <a:t>ֶ'ה  טֶנְגֶה  יֶה… </a:t>
            </a:r>
            <a:endParaRPr lang="en-US" sz="2800" b="1" dirty="0">
              <a:solidFill>
                <a:schemeClr val="accent3">
                  <a:lumMod val="50000"/>
                </a:schemeClr>
              </a:solidFill>
              <a:cs typeface="Guttman Hatzvi" panose="02010401010101010101" pitchFamily="2" charset="-79"/>
            </a:endParaRPr>
          </a:p>
          <a:p>
            <a:pPr>
              <a:lnSpc>
                <a:spcPct val="150000"/>
              </a:lnSpc>
            </a:pPr>
            <a:endPar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endParaRPr>
          </a:p>
        </p:txBody>
      </p:sp>
      <p:sp>
        <p:nvSpPr>
          <p:cNvPr id="26" name="מלבן 25"/>
          <p:cNvSpPr/>
          <p:nvPr/>
        </p:nvSpPr>
        <p:spPr>
          <a:xfrm rot="4733281">
            <a:off x="5435661" y="8014649"/>
            <a:ext cx="486859" cy="1615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pic>
        <p:nvPicPr>
          <p:cNvPr id="13" name="תמונה 12"/>
          <p:cNvPicPr preferRelativeResize="0">
            <a:picLocks noChangeAspect="1"/>
          </p:cNvPicPr>
          <p:nvPr/>
        </p:nvPicPr>
        <p:blipFill rotWithShape="1">
          <a:blip r:embed="rId3" cstate="print">
            <a:extLst>
              <a:ext uri="{28A0092B-C50C-407E-A947-70E740481C1C}">
                <a14:useLocalDpi xmlns:a14="http://schemas.microsoft.com/office/drawing/2010/main" val="0"/>
              </a:ext>
            </a:extLst>
          </a:blip>
          <a:srcRect l="63201" t="24649" r="14855" b="38526"/>
          <a:stretch/>
        </p:blipFill>
        <p:spPr>
          <a:xfrm>
            <a:off x="5472964" y="6898286"/>
            <a:ext cx="591668" cy="595977"/>
          </a:xfrm>
          <a:prstGeom prst="rect">
            <a:avLst/>
          </a:prstGeom>
        </p:spPr>
      </p:pic>
      <p:pic>
        <p:nvPicPr>
          <p:cNvPr id="15" name="תמונה 14"/>
          <p:cNvPicPr preferRelativeResize="0">
            <a:picLocks noChangeAspect="1"/>
          </p:cNvPicPr>
          <p:nvPr/>
        </p:nvPicPr>
        <p:blipFill rotWithShape="1">
          <a:blip r:embed="rId3" cstate="print">
            <a:extLst>
              <a:ext uri="{28A0092B-C50C-407E-A947-70E740481C1C}">
                <a14:useLocalDpi xmlns:a14="http://schemas.microsoft.com/office/drawing/2010/main" val="0"/>
              </a:ext>
            </a:extLst>
          </a:blip>
          <a:srcRect l="63201" t="24649" r="14855" b="38526"/>
          <a:stretch/>
        </p:blipFill>
        <p:spPr>
          <a:xfrm>
            <a:off x="6221708" y="6898286"/>
            <a:ext cx="591668" cy="595977"/>
          </a:xfrm>
          <a:prstGeom prst="rect">
            <a:avLst/>
          </a:prstGeom>
        </p:spPr>
      </p:pic>
      <p:pic>
        <p:nvPicPr>
          <p:cNvPr id="23" name="תמונה 22"/>
          <p:cNvPicPr preferRelativeResize="0">
            <a:picLocks noChangeAspect="1"/>
          </p:cNvPicPr>
          <p:nvPr/>
        </p:nvPicPr>
        <p:blipFill rotWithShape="1">
          <a:blip r:embed="rId4">
            <a:extLst>
              <a:ext uri="{28A0092B-C50C-407E-A947-70E740481C1C}">
                <a14:useLocalDpi xmlns:a14="http://schemas.microsoft.com/office/drawing/2010/main" val="0"/>
              </a:ext>
            </a:extLst>
          </a:blip>
          <a:srcRect l="-1435" r="50972"/>
          <a:stretch/>
        </p:blipFill>
        <p:spPr>
          <a:xfrm>
            <a:off x="5552918" y="785302"/>
            <a:ext cx="1314305" cy="1539000"/>
          </a:xfrm>
          <a:prstGeom prst="rect">
            <a:avLst/>
          </a:prstGeom>
        </p:spPr>
      </p:pic>
      <p:pic>
        <p:nvPicPr>
          <p:cNvPr id="14" name="תמונה 13">
            <a:hlinkClick r:id="rId5" action="ppaction://hlinksldjump"/>
          </p:cNvPr>
          <p:cNvPicPr>
            <a:picLocks noChangeAspect="1"/>
          </p:cNvPicPr>
          <p:nvPr/>
        </p:nvPicPr>
        <p:blipFill>
          <a:blip r:embed="rId6">
            <a:extLst>
              <a:ext uri="{BEBA8EAE-BF5A-486C-A8C5-ECC9F3942E4B}">
                <a14:imgProps xmlns:a14="http://schemas.microsoft.com/office/drawing/2010/main">
                  <a14:imgLayer r:embed="rId7">
                    <a14:imgEffect>
                      <a14:saturation sat="400000"/>
                    </a14:imgEffect>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620688" y="8231891"/>
            <a:ext cx="1225195" cy="804605"/>
          </a:xfrm>
          <a:prstGeom prst="rect">
            <a:avLst/>
          </a:prstGeom>
        </p:spPr>
      </p:pic>
      <p:pic>
        <p:nvPicPr>
          <p:cNvPr id="16" name="תמונה 15">
            <a:hlinkClick r:id="rId8" action="ppaction://hlinksldjump"/>
          </p:cNvPr>
          <p:cNvPicPr>
            <a:picLocks noChangeAspect="1"/>
          </p:cNvPicPr>
          <p:nvPr/>
        </p:nvPicPr>
        <p:blipFill>
          <a:blip r:embed="rId9">
            <a:extLst>
              <a:ext uri="{BEBA8EAE-BF5A-486C-A8C5-ECC9F3942E4B}">
                <a14:imgProps xmlns:a14="http://schemas.microsoft.com/office/drawing/2010/main">
                  <a14:imgLayer r:embed="rId10">
                    <a14:imgEffect>
                      <a14:saturation sat="400000"/>
                    </a14:imgEffect>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1926826" y="8223795"/>
            <a:ext cx="1286150" cy="798510"/>
          </a:xfrm>
          <a:prstGeom prst="rect">
            <a:avLst/>
          </a:prstGeom>
        </p:spPr>
      </p:pic>
    </p:spTree>
    <p:extLst>
      <p:ext uri="{BB962C8B-B14F-4D97-AF65-F5344CB8AC3E}">
        <p14:creationId xmlns:p14="http://schemas.microsoft.com/office/powerpoint/2010/main" val="120592111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מספר שקופית 1"/>
          <p:cNvSpPr>
            <a:spLocks noGrp="1"/>
          </p:cNvSpPr>
          <p:nvPr>
            <p:ph type="sldNum" sz="quarter" idx="12"/>
          </p:nvPr>
        </p:nvSpPr>
        <p:spPr>
          <a:xfrm>
            <a:off x="316632" y="8475137"/>
            <a:ext cx="1600200" cy="486833"/>
          </a:xfrm>
        </p:spPr>
        <p:txBody>
          <a:bodyPr/>
          <a:lstStyle/>
          <a:p>
            <a:fld id="{C60840D6-4A80-4F4C-92AD-B99FC8A0C370}" type="slidenum">
              <a:rPr lang="he-IL" smtClean="0">
                <a:latin typeface="Guttman Drogolin" panose="02010401010101010101" pitchFamily="2" charset="-79"/>
                <a:cs typeface="Guttman Drogolin" panose="02010401010101010101" pitchFamily="2" charset="-79"/>
              </a:rPr>
              <a:t>9</a:t>
            </a:fld>
            <a:endParaRPr lang="he-IL" dirty="0">
              <a:latin typeface="Guttman Drogolin" panose="02010401010101010101" pitchFamily="2" charset="-79"/>
              <a:cs typeface="Guttman Drogolin" panose="02010401010101010101" pitchFamily="2" charset="-79"/>
            </a:endParaRPr>
          </a:p>
        </p:txBody>
      </p:sp>
      <p:pic>
        <p:nvPicPr>
          <p:cNvPr id="27" name="תמונה 26"/>
          <p:cNvPicPr>
            <a:picLocks noChangeAspect="1"/>
          </p:cNvPicPr>
          <p:nvPr/>
        </p:nvPicPr>
        <p:blipFill>
          <a:blip r:embed="rId2">
            <a:duotone>
              <a:prstClr val="black"/>
              <a:schemeClr val="accent3">
                <a:tint val="45000"/>
                <a:satMod val="400000"/>
              </a:schemeClr>
            </a:duotone>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256188" y="6948264"/>
            <a:ext cx="1030989" cy="1270875"/>
          </a:xfrm>
          <a:prstGeom prst="rect">
            <a:avLst/>
          </a:prstGeom>
        </p:spPr>
      </p:pic>
      <p:pic>
        <p:nvPicPr>
          <p:cNvPr id="19" name="תמונה 18"/>
          <p:cNvPicPr>
            <a:picLocks noChangeAspect="1"/>
          </p:cNvPicPr>
          <p:nvPr/>
        </p:nvPicPr>
        <p:blipFill rotWithShape="1">
          <a:blip r:embed="rId4">
            <a:extLst>
              <a:ext uri="{BEBA8EAE-BF5A-486C-A8C5-ECC9F3942E4B}">
                <a14:imgProps xmlns:a14="http://schemas.microsoft.com/office/drawing/2010/main">
                  <a14:imgLayer r:embed="rId5">
                    <a14:imgEffect>
                      <a14:artisticLightScreen/>
                    </a14:imgEffect>
                  </a14:imgLayer>
                </a14:imgProps>
              </a:ext>
              <a:ext uri="{28A0092B-C50C-407E-A947-70E740481C1C}">
                <a14:useLocalDpi xmlns:a14="http://schemas.microsoft.com/office/drawing/2010/main" val="0"/>
              </a:ext>
            </a:extLst>
          </a:blip>
          <a:srcRect l="60720" t="70095" r="15648" b="24884"/>
          <a:stretch/>
        </p:blipFill>
        <p:spPr>
          <a:xfrm>
            <a:off x="4391372" y="2728993"/>
            <a:ext cx="1485900" cy="114815"/>
          </a:xfrm>
          <a:prstGeom prst="rect">
            <a:avLst/>
          </a:prstGeom>
        </p:spPr>
      </p:pic>
      <p:grpSp>
        <p:nvGrpSpPr>
          <p:cNvPr id="3" name="קבוצה 2"/>
          <p:cNvGrpSpPr/>
          <p:nvPr/>
        </p:nvGrpSpPr>
        <p:grpSpPr>
          <a:xfrm>
            <a:off x="513145" y="3923928"/>
            <a:ext cx="611599" cy="1110083"/>
            <a:chOff x="417731" y="3607435"/>
            <a:chExt cx="611599" cy="1110083"/>
          </a:xfrm>
        </p:grpSpPr>
        <p:pic>
          <p:nvPicPr>
            <p:cNvPr id="20" name="תמונה 1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489739" y="3607435"/>
              <a:ext cx="539591" cy="539591"/>
            </a:xfrm>
            <a:prstGeom prst="rect">
              <a:avLst/>
            </a:prstGeom>
          </p:spPr>
        </p:pic>
        <p:pic>
          <p:nvPicPr>
            <p:cNvPr id="22" name="תמונה 2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17731" y="4177927"/>
              <a:ext cx="539591" cy="539591"/>
            </a:xfrm>
            <a:prstGeom prst="rect">
              <a:avLst/>
            </a:prstGeom>
          </p:spPr>
        </p:pic>
      </p:grpSp>
      <p:sp>
        <p:nvSpPr>
          <p:cNvPr id="18" name="TextBox 17"/>
          <p:cNvSpPr txBox="1"/>
          <p:nvPr/>
        </p:nvSpPr>
        <p:spPr>
          <a:xfrm>
            <a:off x="550215" y="1307540"/>
            <a:ext cx="5471074" cy="1015663"/>
          </a:xfrm>
          <a:prstGeom prst="rect">
            <a:avLst/>
          </a:prstGeom>
          <a:noFill/>
        </p:spPr>
        <p:txBody>
          <a:bodyPr wrap="square" rtlCol="1">
            <a:spAutoFit/>
          </a:bodyPr>
          <a:lstStyle/>
          <a:p>
            <a:pPr>
              <a:lnSpc>
                <a:spcPct val="150000"/>
              </a:lnSpc>
            </a:pPr>
            <a:r>
              <a:rPr lang="he-IL" sz="2000" dirty="0">
                <a:latin typeface="Guttman David" panose="02010401010101010101" pitchFamily="2" charset="-79"/>
                <a:cs typeface="Guttman David" panose="02010401010101010101" pitchFamily="2" charset="-79"/>
              </a:rPr>
              <a:t>הַמִּשְׁתַּתְּפִים וְצִבְעֵי הַמֶּלֶל שֶׁלָּהֶם</a:t>
            </a:r>
            <a:r>
              <a:rPr lang="he-IL" sz="2000" b="1" dirty="0">
                <a:latin typeface="Guttman David" panose="02010401010101010101" pitchFamily="2" charset="-79"/>
                <a:cs typeface="Guttman David" panose="02010401010101010101" pitchFamily="2" charset="-79"/>
              </a:rPr>
              <a:t>:</a:t>
            </a:r>
          </a:p>
          <a:p>
            <a:pPr>
              <a:lnSpc>
                <a:spcPct val="150000"/>
              </a:lnSpc>
            </a:pPr>
            <a:r>
              <a:rPr lang="he-IL" sz="2000" dirty="0" smtClean="0">
                <a:solidFill>
                  <a:srgbClr val="00B0F0"/>
                </a:solidFill>
                <a:latin typeface="Guttman David" panose="02010401010101010101" pitchFamily="2" charset="-79"/>
                <a:cs typeface="Guttman David" panose="02010401010101010101" pitchFamily="2" charset="-79"/>
              </a:rPr>
              <a:t>הַיְּלָדִים </a:t>
            </a:r>
            <a:r>
              <a:rPr lang="he-IL" sz="2000" dirty="0" smtClean="0">
                <a:solidFill>
                  <a:schemeClr val="tx1">
                    <a:lumMod val="75000"/>
                    <a:lumOff val="25000"/>
                  </a:schemeClr>
                </a:solidFill>
                <a:latin typeface="Guttman David" panose="02010401010101010101" pitchFamily="2" charset="-79"/>
                <a:cs typeface="Guttman David" panose="02010401010101010101" pitchFamily="2" charset="-79"/>
              </a:rPr>
              <a:t>הַסּוֹפֶרֶת </a:t>
            </a:r>
            <a:r>
              <a:rPr lang="en-US" sz="2000" dirty="0" smtClean="0">
                <a:solidFill>
                  <a:schemeClr val="tx1">
                    <a:lumMod val="75000"/>
                    <a:lumOff val="25000"/>
                  </a:schemeClr>
                </a:solidFill>
                <a:latin typeface="Guttman Hatzvi" panose="02010401010101010101" pitchFamily="2" charset="-79"/>
                <a:cs typeface="Guttman David" panose="02010401010101010101" pitchFamily="2" charset="-79"/>
              </a:rPr>
              <a:t> </a:t>
            </a:r>
            <a:r>
              <a:rPr lang="he-IL" sz="2000" dirty="0" err="1" smtClean="0">
                <a:solidFill>
                  <a:schemeClr val="accent6">
                    <a:lumMod val="75000"/>
                  </a:schemeClr>
                </a:solidFill>
                <a:latin typeface="Guttman David" panose="02010401010101010101" pitchFamily="2" charset="-79"/>
                <a:cs typeface="Guttman David" panose="02010401010101010101" pitchFamily="2" charset="-79"/>
              </a:rPr>
              <a:t>שְׁוָא</a:t>
            </a:r>
            <a:endParaRPr lang="he-IL" sz="2000" dirty="0">
              <a:solidFill>
                <a:schemeClr val="accent6">
                  <a:lumMod val="75000"/>
                </a:schemeClr>
              </a:solidFill>
              <a:latin typeface="Guttman David" panose="02010401010101010101" pitchFamily="2" charset="-79"/>
              <a:cs typeface="Guttman David" panose="02010401010101010101" pitchFamily="2" charset="-79"/>
            </a:endParaRPr>
          </a:p>
        </p:txBody>
      </p:sp>
      <p:grpSp>
        <p:nvGrpSpPr>
          <p:cNvPr id="6" name="קבוצה 5"/>
          <p:cNvGrpSpPr/>
          <p:nvPr/>
        </p:nvGrpSpPr>
        <p:grpSpPr>
          <a:xfrm>
            <a:off x="294341" y="311817"/>
            <a:ext cx="1163174" cy="1307855"/>
            <a:chOff x="294341" y="95792"/>
            <a:chExt cx="1163174" cy="1307855"/>
          </a:xfrm>
        </p:grpSpPr>
        <p:grpSp>
          <p:nvGrpSpPr>
            <p:cNvPr id="4" name="קבוצה 3"/>
            <p:cNvGrpSpPr/>
            <p:nvPr/>
          </p:nvGrpSpPr>
          <p:grpSpPr>
            <a:xfrm>
              <a:off x="294341" y="95792"/>
              <a:ext cx="1163174" cy="1307855"/>
              <a:chOff x="332657" y="338892"/>
              <a:chExt cx="1163174" cy="1307855"/>
            </a:xfrm>
          </p:grpSpPr>
          <p:sp>
            <p:nvSpPr>
              <p:cNvPr id="16" name="Callout"/>
              <p:cNvSpPr>
                <a:spLocks/>
              </p:cNvSpPr>
              <p:nvPr/>
            </p:nvSpPr>
            <p:spPr>
              <a:xfrm rot="16200000">
                <a:off x="260316" y="411233"/>
                <a:ext cx="1307855" cy="1163174"/>
              </a:xfrm>
              <a:custGeom>
                <a:avLst/>
                <a:gdLst/>
                <a:ahLst/>
                <a:cxnLst>
                  <a:cxn ang="0">
                    <a:pos x="wd2" y="hd2"/>
                  </a:cxn>
                  <a:cxn ang="5400000">
                    <a:pos x="wd2" y="hd2"/>
                  </a:cxn>
                  <a:cxn ang="10800000">
                    <a:pos x="wd2" y="hd2"/>
                  </a:cxn>
                  <a:cxn ang="16200000">
                    <a:pos x="wd2" y="hd2"/>
                  </a:cxn>
                </a:cxnLst>
                <a:rect l="0" t="0" r="r" b="b"/>
                <a:pathLst>
                  <a:path w="21600" h="21600" extrusionOk="0">
                    <a:moveTo>
                      <a:pt x="4245" y="0"/>
                    </a:moveTo>
                    <a:cubicBezTo>
                      <a:pt x="3776" y="0"/>
                      <a:pt x="3396" y="279"/>
                      <a:pt x="3396" y="624"/>
                    </a:cubicBezTo>
                    <a:lnTo>
                      <a:pt x="3396" y="4994"/>
                    </a:lnTo>
                    <a:lnTo>
                      <a:pt x="0" y="6241"/>
                    </a:lnTo>
                    <a:lnTo>
                      <a:pt x="3396" y="7489"/>
                    </a:lnTo>
                    <a:lnTo>
                      <a:pt x="3396" y="20976"/>
                    </a:lnTo>
                    <a:cubicBezTo>
                      <a:pt x="3396" y="21321"/>
                      <a:pt x="3776" y="21600"/>
                      <a:pt x="4245" y="21600"/>
                    </a:cubicBezTo>
                    <a:lnTo>
                      <a:pt x="20751" y="21600"/>
                    </a:lnTo>
                    <a:cubicBezTo>
                      <a:pt x="21220" y="21600"/>
                      <a:pt x="21600" y="21321"/>
                      <a:pt x="21600" y="20976"/>
                    </a:cubicBezTo>
                    <a:lnTo>
                      <a:pt x="21600" y="624"/>
                    </a:lnTo>
                    <a:cubicBezTo>
                      <a:pt x="21600" y="279"/>
                      <a:pt x="21220" y="0"/>
                      <a:pt x="20751" y="0"/>
                    </a:cubicBezTo>
                    <a:lnTo>
                      <a:pt x="4245" y="0"/>
                    </a:lnTo>
                    <a:close/>
                  </a:path>
                </a:pathLst>
              </a:custGeom>
              <a:solidFill>
                <a:srgbClr val="FFFFFF"/>
              </a:solidFill>
              <a:ln w="25400" cap="flat">
                <a:solidFill>
                  <a:schemeClr val="bg1">
                    <a:lumMod val="85000"/>
                  </a:schemeClr>
                </a:solidFill>
                <a:prstDash val="solid"/>
                <a:round/>
              </a:ln>
              <a:effectLst>
                <a:outerShdw blurRad="38100" dist="23000" dir="5400000" rotWithShape="0">
                  <a:srgbClr val="000000">
                    <a:alpha val="35000"/>
                  </a:srgbClr>
                </a:outerShdw>
              </a:effectLst>
            </p:spPr>
            <p:txBody>
              <a:bodyPr wrap="square" lIns="45718" tIns="45718" rIns="45718" bIns="45718" numCol="1" anchor="ctr">
                <a:noAutofit/>
              </a:bodyPr>
              <a:lstStyle/>
              <a:p>
                <a:pPr>
                  <a:defRPr>
                    <a:latin typeface="+mj-lt"/>
                    <a:ea typeface="+mj-ea"/>
                    <a:cs typeface="+mj-cs"/>
                    <a:sym typeface="Calibri"/>
                  </a:defRPr>
                </a:pPr>
                <a:endParaRPr>
                  <a:latin typeface="Guttman Drogolin" panose="02010401010101010101" pitchFamily="2" charset="-79"/>
                  <a:cs typeface="Guttman Drogolin" panose="02010401010101010101" pitchFamily="2" charset="-79"/>
                </a:endParaRPr>
              </a:p>
            </p:txBody>
          </p:sp>
          <p:grpSp>
            <p:nvGrpSpPr>
              <p:cNvPr id="13" name="קבוצה 12"/>
              <p:cNvGrpSpPr>
                <a:grpSpLocks noChangeAspect="1"/>
              </p:cNvGrpSpPr>
              <p:nvPr/>
            </p:nvGrpSpPr>
            <p:grpSpPr>
              <a:xfrm>
                <a:off x="848927" y="930025"/>
                <a:ext cx="162214" cy="404254"/>
                <a:chOff x="3491117" y="5133550"/>
                <a:chExt cx="140523" cy="350184"/>
              </a:xfrm>
              <a:solidFill>
                <a:srgbClr val="967200"/>
              </a:solidFill>
            </p:grpSpPr>
            <p:sp>
              <p:nvSpPr>
                <p:cNvPr id="14" name="אליפסה 13"/>
                <p:cNvSpPr>
                  <a:spLocks noChangeAspect="1"/>
                </p:cNvSpPr>
                <p:nvPr/>
              </p:nvSpPr>
              <p:spPr>
                <a:xfrm rot="21272505" flipH="1">
                  <a:off x="3491117" y="5133550"/>
                  <a:ext cx="140508" cy="150607"/>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sz="1000" dirty="0">
                    <a:solidFill>
                      <a:srgbClr val="00B0F0"/>
                    </a:solidFill>
                    <a:latin typeface="Guttman Drogolin" panose="02010401010101010101" pitchFamily="2" charset="-79"/>
                    <a:cs typeface="Guttman Drogolin" panose="02010401010101010101" pitchFamily="2" charset="-79"/>
                  </a:endParaRPr>
                </a:p>
              </p:txBody>
            </p:sp>
            <p:sp>
              <p:nvSpPr>
                <p:cNvPr id="15" name="אליפסה 14"/>
                <p:cNvSpPr>
                  <a:spLocks noChangeAspect="1"/>
                </p:cNvSpPr>
                <p:nvPr/>
              </p:nvSpPr>
              <p:spPr>
                <a:xfrm rot="21272505" flipH="1">
                  <a:off x="3491130" y="5333127"/>
                  <a:ext cx="140510" cy="150607"/>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sz="1000" dirty="0">
                    <a:solidFill>
                      <a:srgbClr val="00B0F0"/>
                    </a:solidFill>
                    <a:latin typeface="Guttman Drogolin" panose="02010401010101010101" pitchFamily="2" charset="-79"/>
                    <a:cs typeface="Guttman Drogolin" panose="02010401010101010101" pitchFamily="2" charset="-79"/>
                  </a:endParaRPr>
                </a:p>
              </p:txBody>
            </p:sp>
          </p:grpSp>
        </p:grpSp>
        <p:sp>
          <p:nvSpPr>
            <p:cNvPr id="5" name="TextBox 4"/>
            <p:cNvSpPr txBox="1"/>
            <p:nvPr/>
          </p:nvSpPr>
          <p:spPr>
            <a:xfrm>
              <a:off x="489303" y="149894"/>
              <a:ext cx="731290" cy="461665"/>
            </a:xfrm>
            <a:prstGeom prst="rect">
              <a:avLst/>
            </a:prstGeom>
            <a:noFill/>
          </p:spPr>
          <p:txBody>
            <a:bodyPr wrap="none" rtlCol="1">
              <a:spAutoFit/>
            </a:bodyPr>
            <a:lstStyle/>
            <a:p>
              <a:r>
                <a:rPr lang="he-IL" sz="2400" dirty="0" err="1" smtClean="0">
                  <a:solidFill>
                    <a:schemeClr val="accent6">
                      <a:lumMod val="50000"/>
                    </a:schemeClr>
                  </a:solidFill>
                  <a:latin typeface="Guttman David" panose="02010401010101010101" pitchFamily="2" charset="-79"/>
                  <a:cs typeface="Guttman David" panose="02010401010101010101" pitchFamily="2" charset="-79"/>
                </a:rPr>
                <a:t>שְׁוָא</a:t>
              </a:r>
              <a:endParaRPr lang="he-IL" sz="2800" dirty="0">
                <a:solidFill>
                  <a:schemeClr val="accent6">
                    <a:lumMod val="50000"/>
                  </a:schemeClr>
                </a:solidFill>
                <a:latin typeface="Guttman David" panose="02010401010101010101" pitchFamily="2" charset="-79"/>
                <a:cs typeface="Guttman David" panose="02010401010101010101" pitchFamily="2" charset="-79"/>
              </a:endParaRPr>
            </a:p>
          </p:txBody>
        </p:sp>
      </p:grpSp>
      <p:sp>
        <p:nvSpPr>
          <p:cNvPr id="21" name="TextBox 20"/>
          <p:cNvSpPr txBox="1"/>
          <p:nvPr/>
        </p:nvSpPr>
        <p:spPr>
          <a:xfrm>
            <a:off x="122497" y="3131840"/>
            <a:ext cx="5898792" cy="4401205"/>
          </a:xfrm>
          <a:prstGeom prst="rect">
            <a:avLst/>
          </a:prstGeom>
          <a:noFill/>
        </p:spPr>
        <p:txBody>
          <a:bodyPr wrap="square" rtlCol="1">
            <a:spAutoFit/>
          </a:bodyPr>
          <a:lstStyle/>
          <a:p>
            <a:pPr>
              <a:lnSpc>
                <a:spcPct val="150000"/>
              </a:lnSpc>
            </a:pPr>
            <a:r>
              <a:rPr lang="he-IL" sz="2000" dirty="0" err="1" smtClean="0">
                <a:latin typeface="Guttman David" panose="02010401010101010101" pitchFamily="2" charset="-79"/>
                <a:cs typeface="Guttman David" panose="02010401010101010101" pitchFamily="2" charset="-79"/>
              </a:rPr>
              <a:t>חִקּוּי</a:t>
            </a:r>
            <a:r>
              <a:rPr lang="he-IL" sz="2000" dirty="0" smtClean="0">
                <a:latin typeface="Guttman David" panose="02010401010101010101" pitchFamily="2" charset="-79"/>
                <a:cs typeface="Guttman David" panose="02010401010101010101" pitchFamily="2" charset="-79"/>
              </a:rPr>
              <a:t> </a:t>
            </a:r>
            <a:r>
              <a:rPr lang="he-IL" sz="2000" dirty="0">
                <a:latin typeface="Guttman David" panose="02010401010101010101" pitchFamily="2" charset="-79"/>
                <a:cs typeface="Guttman David" panose="02010401010101010101" pitchFamily="2" charset="-79"/>
              </a:rPr>
              <a:t>סִימַן הַנִּקּוּד </a:t>
            </a:r>
            <a:r>
              <a:rPr lang="he-IL" sz="2000" dirty="0" smtClean="0">
                <a:latin typeface="Guttman David" panose="02010401010101010101" pitchFamily="2" charset="-79"/>
                <a:cs typeface="Guttman David" panose="02010401010101010101" pitchFamily="2" charset="-79"/>
              </a:rPr>
              <a:t>בִּתְנוּעָה</a:t>
            </a:r>
            <a:r>
              <a:rPr lang="he-IL" sz="2000" b="1" dirty="0" smtClean="0">
                <a:latin typeface="Guttman David" panose="02010401010101010101" pitchFamily="2" charset="-79"/>
                <a:cs typeface="Guttman David" panose="02010401010101010101" pitchFamily="2" charset="-79"/>
              </a:rPr>
              <a:t>:</a:t>
            </a:r>
          </a:p>
          <a:p>
            <a:pPr>
              <a:lnSpc>
                <a:spcPct val="150000"/>
              </a:lnSpc>
            </a:pPr>
            <a:r>
              <a:rPr lang="he-IL" sz="2000" dirty="0" smtClean="0">
                <a:solidFill>
                  <a:schemeClr val="tx1">
                    <a:lumMod val="75000"/>
                    <a:lumOff val="25000"/>
                  </a:schemeClr>
                </a:solidFill>
                <a:latin typeface="Guttman David" panose="02010401010101010101" pitchFamily="2" charset="-79"/>
                <a:cs typeface="Guttman David" panose="02010401010101010101" pitchFamily="2" charset="-79"/>
              </a:rPr>
              <a:t>2 </a:t>
            </a:r>
            <a:r>
              <a:rPr lang="he-IL" sz="2000" dirty="0">
                <a:solidFill>
                  <a:schemeClr val="tx1">
                    <a:lumMod val="75000"/>
                    <a:lumOff val="25000"/>
                  </a:schemeClr>
                </a:solidFill>
                <a:latin typeface="Guttman David" panose="02010401010101010101" pitchFamily="2" charset="-79"/>
                <a:cs typeface="Guttman David" panose="02010401010101010101" pitchFamily="2" charset="-79"/>
              </a:rPr>
              <a:t>אֶגְרוֹפִים </a:t>
            </a:r>
            <a:r>
              <a:rPr lang="he-IL" sz="2000" dirty="0" smtClean="0">
                <a:solidFill>
                  <a:schemeClr val="tx1">
                    <a:lumMod val="75000"/>
                    <a:lumOff val="25000"/>
                  </a:schemeClr>
                </a:solidFill>
                <a:latin typeface="Guttman David" panose="02010401010101010101" pitchFamily="2" charset="-79"/>
                <a:cs typeface="Guttman David" panose="02010401010101010101" pitchFamily="2" charset="-79"/>
              </a:rPr>
              <a:t>נָעִים </a:t>
            </a:r>
            <a:r>
              <a:rPr lang="he-IL" sz="2000" dirty="0">
                <a:solidFill>
                  <a:schemeClr val="tx1">
                    <a:lumMod val="75000"/>
                    <a:lumOff val="25000"/>
                  </a:schemeClr>
                </a:solidFill>
                <a:latin typeface="Guttman David" panose="02010401010101010101" pitchFamily="2" charset="-79"/>
                <a:cs typeface="Guttman David" panose="02010401010101010101" pitchFamily="2" charset="-79"/>
              </a:rPr>
              <a:t>בְּקֶצֶב </a:t>
            </a:r>
            <a:r>
              <a:rPr lang="he-IL" sz="2000" dirty="0" smtClean="0">
                <a:solidFill>
                  <a:schemeClr val="tx1">
                    <a:lumMod val="75000"/>
                    <a:lumOff val="25000"/>
                  </a:schemeClr>
                </a:solidFill>
                <a:latin typeface="Guttman David" panose="02010401010101010101" pitchFamily="2" charset="-79"/>
                <a:cs typeface="Guttman David" panose="02010401010101010101" pitchFamily="2" charset="-79"/>
              </a:rPr>
              <a:t>הַצְּלִילִים, </a:t>
            </a:r>
          </a:p>
          <a:p>
            <a:pPr>
              <a:lnSpc>
                <a:spcPct val="150000"/>
              </a:lnSpc>
            </a:pPr>
            <a:r>
              <a:rPr lang="he-IL" sz="2000" dirty="0" smtClean="0">
                <a:solidFill>
                  <a:schemeClr val="tx1">
                    <a:lumMod val="75000"/>
                    <a:lumOff val="25000"/>
                  </a:schemeClr>
                </a:solidFill>
                <a:latin typeface="Guttman David" panose="02010401010101010101" pitchFamily="2" charset="-79"/>
                <a:cs typeface="Guttman David" panose="02010401010101010101" pitchFamily="2" charset="-79"/>
              </a:rPr>
              <a:t>זֶה </a:t>
            </a:r>
            <a:r>
              <a:rPr lang="he-IL" sz="2000" dirty="0">
                <a:solidFill>
                  <a:schemeClr val="tx1">
                    <a:lumMod val="75000"/>
                    <a:lumOff val="25000"/>
                  </a:schemeClr>
                </a:solidFill>
                <a:latin typeface="Guttman David" panose="02010401010101010101" pitchFamily="2" charset="-79"/>
                <a:cs typeface="Guttman David" panose="02010401010101010101" pitchFamily="2" charset="-79"/>
              </a:rPr>
              <a:t>מֵעַל </a:t>
            </a:r>
            <a:r>
              <a:rPr lang="he-IL" sz="2000" dirty="0" smtClean="0">
                <a:solidFill>
                  <a:schemeClr val="tx1">
                    <a:lumMod val="75000"/>
                    <a:lumOff val="25000"/>
                  </a:schemeClr>
                </a:solidFill>
                <a:latin typeface="Guttman David" panose="02010401010101010101" pitchFamily="2" charset="-79"/>
                <a:cs typeface="Guttman David" panose="02010401010101010101" pitchFamily="2" charset="-79"/>
              </a:rPr>
              <a:t>זֶה. מִדֵּי </a:t>
            </a:r>
            <a:r>
              <a:rPr lang="he-IL" sz="2000" dirty="0">
                <a:solidFill>
                  <a:schemeClr val="tx1">
                    <a:lumMod val="75000"/>
                    <a:lumOff val="25000"/>
                  </a:schemeClr>
                </a:solidFill>
                <a:latin typeface="Guttman David" panose="02010401010101010101" pitchFamily="2" charset="-79"/>
                <a:cs typeface="Guttman David" panose="02010401010101010101" pitchFamily="2" charset="-79"/>
              </a:rPr>
              <a:t>פַּעַם </a:t>
            </a:r>
            <a:r>
              <a:rPr lang="he-IL" sz="2000" dirty="0" smtClean="0">
                <a:solidFill>
                  <a:schemeClr val="tx1">
                    <a:lumMod val="75000"/>
                    <a:lumOff val="25000"/>
                  </a:schemeClr>
                </a:solidFill>
                <a:latin typeface="Guttman David" panose="02010401010101010101" pitchFamily="2" charset="-79"/>
                <a:cs typeface="Guttman David" panose="02010401010101010101" pitchFamily="2" charset="-79"/>
              </a:rPr>
              <a:t>מְנִיחִים </a:t>
            </a:r>
          </a:p>
          <a:p>
            <a:pPr>
              <a:lnSpc>
                <a:spcPct val="150000"/>
              </a:lnSpc>
            </a:pPr>
            <a:r>
              <a:rPr lang="he-IL" sz="2000" dirty="0" smtClean="0">
                <a:solidFill>
                  <a:schemeClr val="tx1">
                    <a:lumMod val="75000"/>
                    <a:lumOff val="25000"/>
                  </a:schemeClr>
                </a:solidFill>
                <a:latin typeface="Guttman David" panose="02010401010101010101" pitchFamily="2" charset="-79"/>
                <a:cs typeface="Guttman David" panose="02010401010101010101" pitchFamily="2" charset="-79"/>
              </a:rPr>
              <a:t>אֶת הַלֶּחִי</a:t>
            </a:r>
            <a:r>
              <a:rPr lang="en-US" sz="2000" dirty="0" smtClean="0">
                <a:solidFill>
                  <a:schemeClr val="tx1">
                    <a:lumMod val="75000"/>
                    <a:lumOff val="25000"/>
                  </a:schemeClr>
                </a:solidFill>
                <a:latin typeface="David" panose="020E0502060401010101" pitchFamily="34" charset="-79"/>
                <a:cs typeface="Guttman David" panose="02010401010101010101" pitchFamily="2" charset="-79"/>
              </a:rPr>
              <a:t> </a:t>
            </a:r>
            <a:r>
              <a:rPr lang="he-IL" sz="2000" dirty="0" smtClean="0">
                <a:solidFill>
                  <a:schemeClr val="tx1">
                    <a:lumMod val="75000"/>
                    <a:lumOff val="25000"/>
                  </a:schemeClr>
                </a:solidFill>
                <a:latin typeface="Guttman David" panose="02010401010101010101" pitchFamily="2" charset="-79"/>
                <a:cs typeface="Guttman David" panose="02010401010101010101" pitchFamily="2" charset="-79"/>
              </a:rPr>
              <a:t>אוֹ </a:t>
            </a:r>
            <a:r>
              <a:rPr lang="he-IL" sz="2000" dirty="0">
                <a:solidFill>
                  <a:schemeClr val="tx1">
                    <a:lumMod val="75000"/>
                    <a:lumOff val="25000"/>
                  </a:schemeClr>
                </a:solidFill>
                <a:latin typeface="Guttman David" panose="02010401010101010101" pitchFamily="2" charset="-79"/>
                <a:cs typeface="Guttman David" panose="02010401010101010101" pitchFamily="2" charset="-79"/>
              </a:rPr>
              <a:t>הַמֵּצַח </a:t>
            </a:r>
            <a:r>
              <a:rPr lang="he-IL" sz="2000" dirty="0" smtClean="0">
                <a:solidFill>
                  <a:schemeClr val="tx1">
                    <a:lumMod val="75000"/>
                    <a:lumOff val="25000"/>
                  </a:schemeClr>
                </a:solidFill>
                <a:latin typeface="Guttman David" panose="02010401010101010101" pitchFamily="2" charset="-79"/>
                <a:cs typeface="Guttman David" panose="02010401010101010101" pitchFamily="2" charset="-79"/>
              </a:rPr>
              <a:t>עַל </a:t>
            </a:r>
            <a:r>
              <a:rPr lang="he-IL" sz="2000" dirty="0">
                <a:solidFill>
                  <a:schemeClr val="tx1">
                    <a:lumMod val="75000"/>
                    <a:lumOff val="25000"/>
                  </a:schemeClr>
                </a:solidFill>
                <a:latin typeface="Guttman David" panose="02010401010101010101" pitchFamily="2" charset="-79"/>
                <a:cs typeface="Guttman David" panose="02010401010101010101" pitchFamily="2" charset="-79"/>
              </a:rPr>
              <a:t>הָאֶגְרוֹף </a:t>
            </a:r>
            <a:endParaRPr lang="he-IL" sz="2000" dirty="0" smtClean="0">
              <a:solidFill>
                <a:schemeClr val="tx1">
                  <a:lumMod val="75000"/>
                  <a:lumOff val="25000"/>
                </a:schemeClr>
              </a:solidFill>
              <a:latin typeface="Guttman David" panose="02010401010101010101" pitchFamily="2" charset="-79"/>
              <a:cs typeface="Guttman David" panose="02010401010101010101" pitchFamily="2" charset="-79"/>
            </a:endParaRPr>
          </a:p>
          <a:p>
            <a:pPr>
              <a:lnSpc>
                <a:spcPct val="150000"/>
              </a:lnSpc>
            </a:pPr>
            <a:r>
              <a:rPr lang="he-IL" sz="2000" dirty="0" smtClean="0">
                <a:solidFill>
                  <a:schemeClr val="tx1">
                    <a:lumMod val="75000"/>
                    <a:lumOff val="25000"/>
                  </a:schemeClr>
                </a:solidFill>
                <a:latin typeface="Guttman David" panose="02010401010101010101" pitchFamily="2" charset="-79"/>
                <a:cs typeface="Guttman David" panose="02010401010101010101" pitchFamily="2" charset="-79"/>
              </a:rPr>
              <a:t>הָעֶלְיוֹן </a:t>
            </a:r>
            <a:r>
              <a:rPr lang="he-IL" sz="2000" dirty="0">
                <a:solidFill>
                  <a:schemeClr val="tx1">
                    <a:lumMod val="75000"/>
                    <a:lumOff val="25000"/>
                  </a:schemeClr>
                </a:solidFill>
                <a:latin typeface="Guttman David" panose="02010401010101010101" pitchFamily="2" charset="-79"/>
                <a:cs typeface="Guttman David" panose="02010401010101010101" pitchFamily="2" charset="-79"/>
              </a:rPr>
              <a:t>וְנָחִים. </a:t>
            </a:r>
            <a:endParaRPr lang="he-IL" sz="2000" dirty="0" smtClean="0">
              <a:solidFill>
                <a:schemeClr val="tx1">
                  <a:lumMod val="75000"/>
                  <a:lumOff val="25000"/>
                </a:schemeClr>
              </a:solidFill>
              <a:latin typeface="Guttman David" panose="02010401010101010101" pitchFamily="2" charset="-79"/>
              <a:cs typeface="Guttman David" panose="02010401010101010101" pitchFamily="2" charset="-79"/>
            </a:endParaRPr>
          </a:p>
          <a:p>
            <a:pPr>
              <a:lnSpc>
                <a:spcPct val="150000"/>
              </a:lnSpc>
            </a:pPr>
            <a:endParaRPr lang="he-IL" sz="2000" dirty="0">
              <a:latin typeface="Guttman David" panose="02010401010101010101" pitchFamily="2" charset="-79"/>
              <a:cs typeface="Guttman David" panose="02010401010101010101" pitchFamily="2" charset="-79"/>
            </a:endParaRPr>
          </a:p>
          <a:p>
            <a:endParaRPr lang="he-IL" sz="2000" dirty="0" smtClean="0">
              <a:latin typeface="Guttman David" panose="02010401010101010101" pitchFamily="2" charset="-79"/>
              <a:cs typeface="Guttman David" panose="02010401010101010101" pitchFamily="2" charset="-79"/>
            </a:endParaRPr>
          </a:p>
          <a:p>
            <a:r>
              <a:rPr lang="he-IL" sz="2000" dirty="0" err="1" smtClean="0">
                <a:latin typeface="Guttman David" panose="02010401010101010101" pitchFamily="2" charset="-79"/>
                <a:cs typeface="Guttman David" panose="02010401010101010101" pitchFamily="2" charset="-79"/>
              </a:rPr>
              <a:t>חִקּוּי</a:t>
            </a:r>
            <a:r>
              <a:rPr lang="he-IL" sz="2000" dirty="0" smtClean="0">
                <a:latin typeface="Guttman David" panose="02010401010101010101" pitchFamily="2" charset="-79"/>
                <a:cs typeface="Guttman David" panose="02010401010101010101" pitchFamily="2" charset="-79"/>
              </a:rPr>
              <a:t> תְּנוּעַת </a:t>
            </a:r>
            <a:r>
              <a:rPr lang="he-IL" sz="2000" dirty="0" err="1" smtClean="0">
                <a:latin typeface="Guttman David" panose="02010401010101010101" pitchFamily="2" charset="-79"/>
                <a:cs typeface="Guttman David" panose="02010401010101010101" pitchFamily="2" charset="-79"/>
              </a:rPr>
              <a:t>הַשְּׂפָתַיִם</a:t>
            </a:r>
            <a:r>
              <a:rPr lang="he-IL" sz="2000" b="1" dirty="0" smtClean="0">
                <a:latin typeface="Guttman David" panose="02010401010101010101" pitchFamily="2" charset="-79"/>
                <a:cs typeface="Guttman David" panose="02010401010101010101" pitchFamily="2" charset="-79"/>
              </a:rPr>
              <a:t>:</a:t>
            </a:r>
          </a:p>
          <a:p>
            <a:pPr>
              <a:lnSpc>
                <a:spcPct val="150000"/>
              </a:lnSpc>
            </a:pPr>
            <a:r>
              <a:rPr lang="he-IL" sz="2000" dirty="0" err="1" smtClean="0">
                <a:solidFill>
                  <a:schemeClr val="tx1">
                    <a:lumMod val="75000"/>
                    <a:lumOff val="25000"/>
                  </a:schemeClr>
                </a:solidFill>
                <a:latin typeface="Guttman David" panose="02010401010101010101" pitchFamily="2" charset="-79"/>
                <a:cs typeface="Guttman David" panose="02010401010101010101" pitchFamily="2" charset="-79"/>
              </a:rPr>
              <a:t>הַשְּׂפָתַיִם</a:t>
            </a:r>
            <a:r>
              <a:rPr lang="he-IL" sz="2000" dirty="0" smtClean="0">
                <a:solidFill>
                  <a:schemeClr val="tx1">
                    <a:lumMod val="75000"/>
                    <a:lumOff val="25000"/>
                  </a:schemeClr>
                </a:solidFill>
                <a:latin typeface="Guttman David" panose="02010401010101010101" pitchFamily="2" charset="-79"/>
                <a:cs typeface="Guttman David" panose="02010401010101010101" pitchFamily="2" charset="-79"/>
              </a:rPr>
              <a:t> אֵינָן נָעוֹת וּכְדֵי לְהַבִּיעַ זֹאת </a:t>
            </a:r>
          </a:p>
          <a:p>
            <a:pPr>
              <a:lnSpc>
                <a:spcPct val="150000"/>
              </a:lnSpc>
            </a:pPr>
            <a:r>
              <a:rPr lang="he-IL" sz="2000" dirty="0" smtClean="0">
                <a:solidFill>
                  <a:schemeClr val="tx1">
                    <a:lumMod val="75000"/>
                    <a:lumOff val="25000"/>
                  </a:schemeClr>
                </a:solidFill>
                <a:latin typeface="Guttman David" panose="02010401010101010101" pitchFamily="2" charset="-79"/>
                <a:cs typeface="Guttman David" panose="02010401010101010101" pitchFamily="2" charset="-79"/>
              </a:rPr>
              <a:t>מְנִיחִים עֲלֵיהֶן </a:t>
            </a:r>
            <a:r>
              <a:rPr lang="he-IL" sz="2000" dirty="0">
                <a:solidFill>
                  <a:schemeClr val="tx1">
                    <a:lumMod val="75000"/>
                    <a:lumOff val="25000"/>
                  </a:schemeClr>
                </a:solidFill>
                <a:latin typeface="Guttman David" panose="02010401010101010101" pitchFamily="2" charset="-79"/>
                <a:cs typeface="Guttman David" panose="02010401010101010101" pitchFamily="2" charset="-79"/>
              </a:rPr>
              <a:t>אֶצְבַּע </a:t>
            </a:r>
            <a:r>
              <a:rPr lang="he-IL" sz="2000" dirty="0" smtClean="0">
                <a:solidFill>
                  <a:schemeClr val="tx1">
                    <a:lumMod val="75000"/>
                    <a:lumOff val="25000"/>
                  </a:schemeClr>
                </a:solidFill>
                <a:latin typeface="Guttman David" panose="02010401010101010101" pitchFamily="2" charset="-79"/>
                <a:cs typeface="Guttman David" panose="02010401010101010101" pitchFamily="2" charset="-79"/>
              </a:rPr>
              <a:t>מַשְׁקִיטָה:     </a:t>
            </a:r>
            <a:endParaRPr lang="he-IL" dirty="0">
              <a:solidFill>
                <a:schemeClr val="tx1">
                  <a:lumMod val="75000"/>
                  <a:lumOff val="25000"/>
                </a:schemeClr>
              </a:solidFill>
              <a:latin typeface="Guttman David" panose="02010401010101010101" pitchFamily="2" charset="-79"/>
              <a:cs typeface="Guttman David" panose="02010401010101010101" pitchFamily="2" charset="-79"/>
            </a:endParaRPr>
          </a:p>
        </p:txBody>
      </p:sp>
      <p:sp>
        <p:nvSpPr>
          <p:cNvPr id="7" name="מלבן 6"/>
          <p:cNvSpPr/>
          <p:nvPr/>
        </p:nvSpPr>
        <p:spPr>
          <a:xfrm>
            <a:off x="1287177" y="7506832"/>
            <a:ext cx="737701" cy="553998"/>
          </a:xfrm>
          <a:prstGeom prst="rect">
            <a:avLst/>
          </a:prstGeom>
        </p:spPr>
        <p:txBody>
          <a:bodyPr wrap="none">
            <a:spAutoFit/>
          </a:bodyPr>
          <a:lstStyle/>
          <a:p>
            <a:pPr lvl="0">
              <a:lnSpc>
                <a:spcPct val="150000"/>
              </a:lnSpc>
            </a:pPr>
            <a:r>
              <a:rPr lang="he-IL" sz="2000" dirty="0">
                <a:solidFill>
                  <a:prstClr val="black">
                    <a:lumMod val="75000"/>
                    <a:lumOff val="25000"/>
                  </a:prstClr>
                </a:solidFill>
                <a:latin typeface="Guttman David" panose="02010401010101010101" pitchFamily="2" charset="-79"/>
                <a:cs typeface="Guttman David" panose="02010401010101010101" pitchFamily="2" charset="-79"/>
              </a:rPr>
              <a:t>שְׁשְׁשׁ</a:t>
            </a:r>
            <a:endParaRPr lang="he-IL" dirty="0">
              <a:solidFill>
                <a:prstClr val="black">
                  <a:lumMod val="75000"/>
                  <a:lumOff val="25000"/>
                </a:prstClr>
              </a:solidFill>
              <a:latin typeface="Guttman David" panose="02010401010101010101" pitchFamily="2" charset="-79"/>
              <a:cs typeface="Guttman David" panose="02010401010101010101" pitchFamily="2" charset="-79"/>
            </a:endParaRPr>
          </a:p>
        </p:txBody>
      </p:sp>
    </p:spTree>
    <p:extLst>
      <p:ext uri="{BB962C8B-B14F-4D97-AF65-F5344CB8AC3E}">
        <p14:creationId xmlns:p14="http://schemas.microsoft.com/office/powerpoint/2010/main" val="1646701806"/>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מלבן 4"/>
          <p:cNvSpPr/>
          <p:nvPr/>
        </p:nvSpPr>
        <p:spPr>
          <a:xfrm>
            <a:off x="248488" y="817706"/>
            <a:ext cx="5700792" cy="3970318"/>
          </a:xfrm>
          <a:prstGeom prst="rect">
            <a:avLst/>
          </a:prstGeom>
        </p:spPr>
        <p:txBody>
          <a:bodyPr wrap="square">
            <a:spAutoFit/>
          </a:bodyPr>
          <a:lstStyle/>
          <a:p>
            <a:pPr lvl="0">
              <a:lnSpc>
                <a:spcPct val="150000"/>
              </a:lnSpc>
            </a:pPr>
            <a:r>
              <a:rPr lang="he-IL" sz="2800" b="1" dirty="0">
                <a:solidFill>
                  <a:schemeClr val="accent3">
                    <a:lumMod val="50000"/>
                  </a:schemeClr>
                </a:solidFill>
                <a:latin typeface="Guttman Hatzvi" panose="02010401010101010101" pitchFamily="2" charset="-79"/>
                <a:cs typeface="Guttman Hatzvi" panose="02010401010101010101" pitchFamily="2" charset="-79"/>
              </a:rPr>
              <a:t>הַאִם כָּתוּב בַּסֵּפֶר </a:t>
            </a:r>
            <a:endParaRPr lang="he-IL" sz="2800" b="1" dirty="0" smtClean="0">
              <a:solidFill>
                <a:schemeClr val="accent3">
                  <a:lumMod val="50000"/>
                </a:schemeClr>
              </a:solidFill>
              <a:latin typeface="Guttman Hatzvi" panose="02010401010101010101" pitchFamily="2" charset="-79"/>
              <a:cs typeface="Guttman Hatzvi" panose="02010401010101010101" pitchFamily="2" charset="-79"/>
            </a:endParaRPr>
          </a:p>
          <a:p>
            <a:pPr lvl="0">
              <a:lnSpc>
                <a:spcPct val="150000"/>
              </a:lnSpc>
            </a:pPr>
            <a:r>
              <a:rPr lang="he-IL" sz="2800" b="1" dirty="0" smtClean="0">
                <a:solidFill>
                  <a:schemeClr val="accent3">
                    <a:lumMod val="50000"/>
                  </a:schemeClr>
                </a:solidFill>
                <a:latin typeface="Guttman Hatzvi" panose="02010401010101010101" pitchFamily="2" charset="-79"/>
                <a:cs typeface="Guttman Hatzvi" panose="02010401010101010101" pitchFamily="2" charset="-79"/>
              </a:rPr>
              <a:t>אוֹ </a:t>
            </a:r>
            <a:r>
              <a:rPr lang="he-IL" sz="2400" dirty="0" smtClean="0">
                <a:solidFill>
                  <a:schemeClr val="accent3">
                    <a:lumMod val="50000"/>
                  </a:schemeClr>
                </a:solidFill>
                <a:latin typeface="Guttman Hatzvi" panose="02010401010101010101" pitchFamily="2" charset="-79"/>
                <a:cs typeface="Guttman Hatzvi" panose="02010401010101010101" pitchFamily="2" charset="-79"/>
              </a:rPr>
              <a:t>בַּמַּחְבֶּרֶת... </a:t>
            </a: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מָה כָּתוּב?</a:t>
            </a:r>
            <a:endParaRPr lang="he-IL" sz="2800" b="1" dirty="0">
              <a:solidFill>
                <a:schemeClr val="tx1">
                  <a:lumMod val="75000"/>
                  <a:lumOff val="25000"/>
                </a:schemeClr>
              </a:solidFill>
              <a:latin typeface="Guttman Hatzvi" panose="02010401010101010101" pitchFamily="2" charset="-79"/>
              <a:cs typeface="Guttman Hatzvi" panose="02010401010101010101" pitchFamily="2" charset="-79"/>
            </a:endParaRPr>
          </a:p>
          <a:p>
            <a:pPr lvl="0">
              <a:lnSpc>
                <a:spcPct val="150000"/>
              </a:lnSpc>
            </a:pPr>
            <a:r>
              <a:rPr lang="he-IL" sz="2400" dirty="0">
                <a:solidFill>
                  <a:schemeClr val="accent3">
                    <a:lumMod val="50000"/>
                  </a:schemeClr>
                </a:solidFill>
                <a:latin typeface="Guttman Hatzvi" panose="02010401010101010101" pitchFamily="2" charset="-79"/>
                <a:cs typeface="Guttman Hatzvi" panose="02010401010101010101" pitchFamily="2" charset="-79"/>
              </a:rPr>
              <a:t>שֶׁאַחֲרֵי </a:t>
            </a:r>
            <a:r>
              <a:rPr lang="he-IL" sz="2800" b="1" dirty="0">
                <a:solidFill>
                  <a:schemeClr val="accent3">
                    <a:lumMod val="50000"/>
                  </a:schemeClr>
                </a:solidFill>
                <a:latin typeface="Guttman Hatzvi" panose="02010401010101010101" pitchFamily="2" charset="-79"/>
                <a:cs typeface="Guttman Hatzvi" panose="02010401010101010101" pitchFamily="2" charset="-79"/>
              </a:rPr>
              <a:t>הַהֶכֵּרוּת </a:t>
            </a:r>
            <a:endParaRPr lang="he-IL" sz="2800" b="1" dirty="0" smtClean="0">
              <a:solidFill>
                <a:schemeClr val="accent3">
                  <a:lumMod val="50000"/>
                </a:schemeClr>
              </a:solidFill>
              <a:latin typeface="Guttman Hatzvi" panose="02010401010101010101" pitchFamily="2" charset="-79"/>
              <a:cs typeface="Guttman Hatzvi" panose="02010401010101010101" pitchFamily="2" charset="-79"/>
            </a:endParaRPr>
          </a:p>
          <a:p>
            <a:pPr lvl="0">
              <a:lnSpc>
                <a:spcPct val="150000"/>
              </a:lnSpc>
            </a:pPr>
            <a:r>
              <a:rPr lang="he-IL" sz="2800" b="1" dirty="0" smtClean="0">
                <a:solidFill>
                  <a:schemeClr val="accent3">
                    <a:lumMod val="50000"/>
                  </a:schemeClr>
                </a:solidFill>
                <a:latin typeface="Guttman Hatzvi" panose="02010401010101010101" pitchFamily="2" charset="-79"/>
                <a:cs typeface="Guttman Hatzvi" panose="02010401010101010101" pitchFamily="2" charset="-79"/>
              </a:rPr>
              <a:t>עִם </a:t>
            </a:r>
            <a:r>
              <a:rPr lang="he-IL" sz="2800" b="1" dirty="0">
                <a:solidFill>
                  <a:schemeClr val="accent3">
                    <a:lumMod val="50000"/>
                  </a:schemeClr>
                </a:solidFill>
                <a:latin typeface="Guttman Hatzvi" panose="02010401010101010101" pitchFamily="2" charset="-79"/>
                <a:cs typeface="Guttman Hatzvi" panose="02010401010101010101" pitchFamily="2" charset="-79"/>
              </a:rPr>
              <a:t>צֵירֵי </a:t>
            </a:r>
            <a:r>
              <a:rPr lang="he-IL" sz="2800" b="1" dirty="0" smtClean="0">
                <a:solidFill>
                  <a:schemeClr val="accent3">
                    <a:lumMod val="50000"/>
                  </a:schemeClr>
                </a:solidFill>
                <a:latin typeface="Guttman Hatzvi" panose="02010401010101010101" pitchFamily="2" charset="-79"/>
                <a:cs typeface="Guttman Hatzvi" panose="02010401010101010101" pitchFamily="2" charset="-79"/>
              </a:rPr>
              <a:t>וְסֶגּוֹל</a:t>
            </a:r>
            <a:endParaRPr lang="he-IL" sz="2800" b="1" dirty="0">
              <a:solidFill>
                <a:schemeClr val="accent3">
                  <a:lumMod val="50000"/>
                </a:schemeClr>
              </a:solidFill>
              <a:latin typeface="Guttman Hatzvi" panose="02010401010101010101" pitchFamily="2" charset="-79"/>
              <a:cs typeface="Guttman Hatzvi" panose="02010401010101010101" pitchFamily="2" charset="-79"/>
            </a:endParaRPr>
          </a:p>
          <a:p>
            <a:pPr lvl="0">
              <a:lnSpc>
                <a:spcPct val="150000"/>
              </a:lnSpc>
            </a:pPr>
            <a:r>
              <a:rPr lang="he-IL" sz="2800" b="1" dirty="0">
                <a:solidFill>
                  <a:schemeClr val="accent3">
                    <a:lumMod val="50000"/>
                  </a:schemeClr>
                </a:solidFill>
                <a:latin typeface="Guttman Hatzvi" panose="02010401010101010101" pitchFamily="2" charset="-79"/>
                <a:cs typeface="Guttman Hatzvi" panose="02010401010101010101" pitchFamily="2" charset="-79"/>
              </a:rPr>
              <a:t>נֵלֵךְ </a:t>
            </a:r>
            <a:r>
              <a:rPr lang="he-IL" sz="2400" dirty="0" smtClean="0">
                <a:solidFill>
                  <a:schemeClr val="accent3">
                    <a:lumMod val="50000"/>
                  </a:schemeClr>
                </a:solidFill>
                <a:latin typeface="Guttman Hatzvi" panose="02010401010101010101" pitchFamily="2" charset="-79"/>
                <a:cs typeface="Guttman Hatzvi" panose="02010401010101010101" pitchFamily="2" charset="-79"/>
              </a:rPr>
              <a:t>לַמִּסְעָדָה לֶאֱכֹל?</a:t>
            </a:r>
          </a:p>
          <a:p>
            <a:pPr lvl="0">
              <a:lnSpc>
                <a:spcPct val="150000"/>
              </a:lnSpc>
            </a:pPr>
            <a:r>
              <a:rPr lang="he-IL" sz="2400" dirty="0" err="1" smtClean="0">
                <a:solidFill>
                  <a:schemeClr val="accent3">
                    <a:lumMod val="50000"/>
                  </a:schemeClr>
                </a:solidFill>
                <a:latin typeface="Guttman Hatzvi" panose="02010401010101010101" pitchFamily="2" charset="-79"/>
                <a:cs typeface="Guttman Hatzvi" panose="02010401010101010101" pitchFamily="2" charset="-79"/>
              </a:rPr>
              <a:t>הַלְוַאי</a:t>
            </a:r>
            <a:r>
              <a:rPr lang="he-IL" sz="2400" dirty="0" smtClean="0">
                <a:solidFill>
                  <a:schemeClr val="accent3">
                    <a:lumMod val="50000"/>
                  </a:schemeClr>
                </a:solidFill>
                <a:latin typeface="Guttman Hatzvi" panose="02010401010101010101" pitchFamily="2" charset="-79"/>
                <a:cs typeface="Guttman Hatzvi" panose="02010401010101010101" pitchFamily="2" charset="-79"/>
              </a:rPr>
              <a:t> </a:t>
            </a:r>
            <a:r>
              <a:rPr lang="he-IL" sz="2800" b="1" dirty="0">
                <a:solidFill>
                  <a:schemeClr val="accent3">
                    <a:lumMod val="50000"/>
                  </a:schemeClr>
                </a:solidFill>
                <a:latin typeface="Guttman Hatzvi" panose="02010401010101010101" pitchFamily="2" charset="-79"/>
                <a:cs typeface="Guttman Hatzvi" panose="02010401010101010101" pitchFamily="2" charset="-79"/>
              </a:rPr>
              <a:t>אָמֵן</a:t>
            </a:r>
            <a:r>
              <a:rPr lang="he-IL" sz="2800" b="1" dirty="0" smtClean="0">
                <a:solidFill>
                  <a:schemeClr val="accent3">
                    <a:lumMod val="50000"/>
                  </a:schemeClr>
                </a:solidFill>
                <a:latin typeface="Guttman Hatzvi" panose="02010401010101010101" pitchFamily="2" charset="-79"/>
                <a:cs typeface="Guttman Hatzvi" panose="02010401010101010101" pitchFamily="2" charset="-79"/>
              </a:rPr>
              <a:t>!!!</a:t>
            </a:r>
          </a:p>
        </p:txBody>
      </p:sp>
      <p:pic>
        <p:nvPicPr>
          <p:cNvPr id="11" name="תמונה 10"/>
          <p:cNvPicPr>
            <a:picLocks noChangeAspect="1"/>
          </p:cNvPicPr>
          <p:nvPr/>
        </p:nvPicPr>
        <p:blipFill rotWithShape="1">
          <a:blip r:embed="rId2" cstate="print">
            <a:extLst>
              <a:ext uri="{28A0092B-C50C-407E-A947-70E740481C1C}">
                <a14:useLocalDpi xmlns:a14="http://schemas.microsoft.com/office/drawing/2010/main" val="0"/>
              </a:ext>
            </a:extLst>
          </a:blip>
          <a:srcRect l="6617" t="40512" r="75876" b="7217"/>
          <a:stretch/>
        </p:blipFill>
        <p:spPr>
          <a:xfrm>
            <a:off x="4437112" y="5342315"/>
            <a:ext cx="1880587" cy="3600000"/>
          </a:xfrm>
          <a:prstGeom prst="rect">
            <a:avLst/>
          </a:prstGeom>
        </p:spPr>
      </p:pic>
      <p:sp>
        <p:nvSpPr>
          <p:cNvPr id="4" name="מציין מיקום של מספר שקופית 3"/>
          <p:cNvSpPr>
            <a:spLocks noGrp="1"/>
          </p:cNvSpPr>
          <p:nvPr>
            <p:ph type="sldNum" sz="quarter" idx="12"/>
          </p:nvPr>
        </p:nvSpPr>
        <p:spPr>
          <a:xfrm>
            <a:off x="6165304" y="8460432"/>
            <a:ext cx="1600200" cy="486833"/>
          </a:xfrm>
        </p:spPr>
        <p:txBody>
          <a:bodyPr/>
          <a:lstStyle/>
          <a:p>
            <a:fld id="{C60840D6-4A80-4F4C-92AD-B99FC8A0C370}" type="slidenum">
              <a:rPr lang="he-IL" smtClean="0"/>
              <a:t>90</a:t>
            </a:fld>
            <a:endParaRPr lang="he-IL" dirty="0"/>
          </a:p>
        </p:txBody>
      </p:sp>
      <p:pic>
        <p:nvPicPr>
          <p:cNvPr id="2" name="תמונה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5647" y="6788324"/>
            <a:ext cx="2365361" cy="1944000"/>
          </a:xfrm>
          <a:prstGeom prst="rect">
            <a:avLst/>
          </a:prstGeom>
        </p:spPr>
      </p:pic>
      <p:pic>
        <p:nvPicPr>
          <p:cNvPr id="7" name="תמונה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100089">
            <a:off x="0" y="5868144"/>
            <a:ext cx="1246648" cy="1260000"/>
          </a:xfrm>
          <a:prstGeom prst="rect">
            <a:avLst/>
          </a:prstGeom>
        </p:spPr>
      </p:pic>
      <p:pic>
        <p:nvPicPr>
          <p:cNvPr id="8" name="תמונה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0664879">
            <a:off x="611637" y="3022690"/>
            <a:ext cx="1495974" cy="1512000"/>
          </a:xfrm>
          <a:prstGeom prst="rect">
            <a:avLst/>
          </a:prstGeom>
        </p:spPr>
      </p:pic>
      <p:pic>
        <p:nvPicPr>
          <p:cNvPr id="9" name="תמונה 8"/>
          <p:cNvPicPr>
            <a:picLocks noChangeAspect="1"/>
          </p:cNvPicPr>
          <p:nvPr/>
        </p:nvPicPr>
        <p:blipFill>
          <a:blip r:embed="rId5">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6054499" y="7956376"/>
            <a:ext cx="526400" cy="504000"/>
          </a:xfrm>
          <a:prstGeom prst="rect">
            <a:avLst/>
          </a:prstGeom>
        </p:spPr>
      </p:pic>
    </p:spTree>
    <p:extLst>
      <p:ext uri="{BB962C8B-B14F-4D97-AF65-F5344CB8AC3E}">
        <p14:creationId xmlns:p14="http://schemas.microsoft.com/office/powerpoint/2010/main" val="878371486"/>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תמונה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5870" y="7452448"/>
            <a:ext cx="5368541" cy="1152000"/>
          </a:xfrm>
          <a:prstGeom prst="rect">
            <a:avLst/>
          </a:prstGeom>
        </p:spPr>
      </p:pic>
      <p:sp>
        <p:nvSpPr>
          <p:cNvPr id="4" name="מציין מיקום של מספר שקופית 3"/>
          <p:cNvSpPr>
            <a:spLocks noGrp="1"/>
          </p:cNvSpPr>
          <p:nvPr>
            <p:ph type="sldNum" sz="quarter" idx="12"/>
          </p:nvPr>
        </p:nvSpPr>
        <p:spPr>
          <a:xfrm>
            <a:off x="316632" y="8388425"/>
            <a:ext cx="1600200" cy="486833"/>
          </a:xfrm>
        </p:spPr>
        <p:txBody>
          <a:bodyPr/>
          <a:lstStyle/>
          <a:p>
            <a:fld id="{C60840D6-4A80-4F4C-92AD-B99FC8A0C370}" type="slidenum">
              <a:rPr lang="he-IL" smtClean="0"/>
              <a:t>91</a:t>
            </a:fld>
            <a:endParaRPr lang="he-IL"/>
          </a:p>
        </p:txBody>
      </p:sp>
      <p:sp>
        <p:nvSpPr>
          <p:cNvPr id="5" name="מלבן 4"/>
          <p:cNvSpPr/>
          <p:nvPr/>
        </p:nvSpPr>
        <p:spPr>
          <a:xfrm>
            <a:off x="1052737" y="954178"/>
            <a:ext cx="3481353" cy="1169551"/>
          </a:xfrm>
          <a:prstGeom prst="rect">
            <a:avLst/>
          </a:prstGeom>
        </p:spPr>
        <p:txBody>
          <a:bodyPr wrap="square">
            <a:spAutoFit/>
          </a:bodyPr>
          <a:lstStyle/>
          <a:p>
            <a:pPr lvl="0"/>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רֶגַע</a:t>
            </a: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 </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אֲנִי </a:t>
            </a: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בּוֹדֶקֶת:</a:t>
            </a:r>
            <a:endParaRPr lang="he-IL" sz="2400" b="1" dirty="0">
              <a:solidFill>
                <a:schemeClr val="tx1">
                  <a:lumMod val="75000"/>
                  <a:lumOff val="25000"/>
                </a:schemeClr>
              </a:solidFill>
              <a:latin typeface="Guttman Hatzvi" panose="02010401010101010101" pitchFamily="2" charset="-79"/>
              <a:cs typeface="Guttman Hatzvi" panose="02010401010101010101" pitchFamily="2" charset="-79"/>
            </a:endParaRPr>
          </a:p>
          <a:p>
            <a:pPr lvl="0">
              <a:lnSpc>
                <a:spcPct val="150000"/>
              </a:lnSpc>
            </a:pP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כֵּן אוֹ לֹא? לֹא </a:t>
            </a:r>
            <a:r>
              <a:rPr lang="he-IL" sz="2800" b="1" dirty="0" smtClean="0">
                <a:solidFill>
                  <a:schemeClr val="tx1">
                    <a:lumMod val="75000"/>
                    <a:lumOff val="25000"/>
                  </a:schemeClr>
                </a:solidFill>
                <a:latin typeface="Guttman Hatzvi" panose="02010401010101010101" pitchFamily="2" charset="-79"/>
                <a:cs typeface="Guttman Hatzvi" panose="02010401010101010101" pitchFamily="2" charset="-79"/>
              </a:rPr>
              <a:t>אוֹ...</a:t>
            </a:r>
            <a:endParaRPr lang="he-IL" sz="2800" b="1" dirty="0">
              <a:solidFill>
                <a:schemeClr val="tx1">
                  <a:lumMod val="75000"/>
                  <a:lumOff val="25000"/>
                </a:schemeClr>
              </a:solidFill>
              <a:latin typeface="Guttman Hatzvi" panose="02010401010101010101" pitchFamily="2" charset="-79"/>
              <a:cs typeface="Guttman Hatzvi" panose="02010401010101010101" pitchFamily="2" charset="-79"/>
            </a:endParaRPr>
          </a:p>
        </p:txBody>
      </p:sp>
      <p:pic>
        <p:nvPicPr>
          <p:cNvPr id="35" name="תמונה 34"/>
          <p:cNvPicPr>
            <a:picLocks noChangeAspect="1"/>
          </p:cNvPicPr>
          <p:nvPr/>
        </p:nvPicPr>
        <p:blipFill rotWithShape="1">
          <a:blip r:embed="rId3" cstate="print">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rcRect l="-3272" t="-6102" r="-3236" b="27625"/>
          <a:stretch/>
        </p:blipFill>
        <p:spPr>
          <a:xfrm flipH="1">
            <a:off x="270311" y="3799890"/>
            <a:ext cx="5039533" cy="3032524"/>
          </a:xfrm>
          <a:prstGeom prst="rect">
            <a:avLst/>
          </a:prstGeom>
        </p:spPr>
      </p:pic>
      <p:pic>
        <p:nvPicPr>
          <p:cNvPr id="20" name="תמונה 1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0502452">
            <a:off x="5461185" y="2203971"/>
            <a:ext cx="1706739" cy="1725025"/>
          </a:xfrm>
          <a:prstGeom prst="rect">
            <a:avLst/>
          </a:prstGeom>
        </p:spPr>
      </p:pic>
      <p:pic>
        <p:nvPicPr>
          <p:cNvPr id="7" name="תמונה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31657" y="6296475"/>
            <a:ext cx="2805046" cy="1800000"/>
          </a:xfrm>
          <a:prstGeom prst="rect">
            <a:avLst/>
          </a:prstGeom>
        </p:spPr>
      </p:pic>
    </p:spTree>
    <p:extLst>
      <p:ext uri="{BB962C8B-B14F-4D97-AF65-F5344CB8AC3E}">
        <p14:creationId xmlns:p14="http://schemas.microsoft.com/office/powerpoint/2010/main" val="1076785834"/>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1938183" y="827585"/>
            <a:ext cx="4011098" cy="4708981"/>
          </a:xfrm>
          <a:prstGeom prst="rect">
            <a:avLst/>
          </a:prstGeom>
          <a:noFill/>
        </p:spPr>
        <p:txBody>
          <a:bodyPr wrap="none" rtlCol="1">
            <a:spAutoFit/>
          </a:bodyPr>
          <a:lstStyle/>
          <a:p>
            <a:pPr>
              <a:lnSpc>
                <a:spcPct val="150000"/>
              </a:lnSpc>
            </a:pP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כֵּן, </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כֵּן, הַיּוֹם אוֹמְרִים </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כֵּן,</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
            </a:r>
            <a:br>
              <a:rPr lang="he-IL" sz="2400" dirty="0">
                <a:solidFill>
                  <a:schemeClr val="tx1">
                    <a:lumMod val="75000"/>
                    <a:lumOff val="25000"/>
                  </a:schemeClr>
                </a:solidFill>
                <a:latin typeface="Guttman Hatzvi" panose="02010401010101010101" pitchFamily="2" charset="-79"/>
                <a:cs typeface="Guttman Hatzvi" panose="02010401010101010101" pitchFamily="2" charset="-79"/>
              </a:rPr>
            </a:b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לְכָל הַזְמָנָה </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וּבַקָּשָׁה – כֵּן, כֵּן. </a:t>
            </a:r>
            <a:endParaRPr lang="en-US" sz="2400" dirty="0">
              <a:solidFill>
                <a:schemeClr val="tx1">
                  <a:lumMod val="75000"/>
                  <a:lumOff val="25000"/>
                </a:schemeClr>
              </a:solidFill>
              <a:cs typeface="Guttman Hatzvi" panose="02010401010101010101" pitchFamily="2" charset="-79"/>
            </a:endParaRPr>
          </a:p>
          <a:p>
            <a:pPr>
              <a:lnSpc>
                <a:spcPct val="150000"/>
              </a:lnSpc>
            </a:pP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כֵּן, </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כֵּן, הַיּוֹם אוֹמְרִים כֵּן,</a:t>
            </a:r>
            <a:br>
              <a:rPr lang="he-IL" sz="2400" dirty="0">
                <a:solidFill>
                  <a:schemeClr val="tx1">
                    <a:lumMod val="75000"/>
                    <a:lumOff val="25000"/>
                  </a:schemeClr>
                </a:solidFill>
                <a:latin typeface="Guttman Hatzvi" panose="02010401010101010101" pitchFamily="2" charset="-79"/>
                <a:cs typeface="Guttman Hatzvi" panose="02010401010101010101" pitchFamily="2" charset="-79"/>
              </a:rPr>
            </a:b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לְמִשְׁאָלָה </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שֶׁרוֹצָה לְהִתְגַּשֵּׁם</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a:t>
            </a:r>
          </a:p>
          <a:p>
            <a:endParaRPr lang="he-IL" sz="2400" dirty="0">
              <a:solidFill>
                <a:schemeClr val="tx1">
                  <a:lumMod val="75000"/>
                  <a:lumOff val="25000"/>
                </a:schemeClr>
              </a:solidFill>
              <a:latin typeface="Guttman Hatzvi" panose="02010401010101010101" pitchFamily="2" charset="-79"/>
              <a:cs typeface="Guttman Hatzvi" panose="02010401010101010101" pitchFamily="2" charset="-79"/>
            </a:endParaRPr>
          </a:p>
          <a:p>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לְמִי שֶׁלֹּא רוֹצֶה לָשֶׁבֶת </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לְחוּד</a:t>
            </a:r>
            <a:endParaRPr lang="en-US" sz="2400" dirty="0">
              <a:solidFill>
                <a:schemeClr val="tx1">
                  <a:lumMod val="75000"/>
                  <a:lumOff val="25000"/>
                </a:schemeClr>
              </a:solidFill>
              <a:latin typeface="Guttman Hatzvi" panose="02010401010101010101" pitchFamily="2" charset="-79"/>
              <a:cs typeface="Guttman Hatzvi" panose="02010401010101010101" pitchFamily="2" charset="-79"/>
            </a:endParaRPr>
          </a:p>
          <a:p>
            <a:pPr>
              <a:lnSpc>
                <a:spcPct val="150000"/>
              </a:lnSpc>
            </a:pP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וּמַעֲדִיף אֲרוּחָה מְשֻׁתֶּפֶת:</a:t>
            </a:r>
            <a:br>
              <a:rPr lang="he-IL" sz="2400" dirty="0">
                <a:solidFill>
                  <a:schemeClr val="tx1">
                    <a:lumMod val="75000"/>
                    <a:lumOff val="25000"/>
                  </a:schemeClr>
                </a:solidFill>
                <a:latin typeface="Guttman Hatzvi" panose="02010401010101010101" pitchFamily="2" charset="-79"/>
                <a:cs typeface="Guttman Hatzvi" panose="02010401010101010101" pitchFamily="2" charset="-79"/>
              </a:rPr>
            </a:b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אוֹתִיּוֹת, יְלָדִים, סִימָנֵי נִקּוּד</a:t>
            </a:r>
            <a:br>
              <a:rPr lang="he-IL" sz="2400" dirty="0">
                <a:solidFill>
                  <a:schemeClr val="tx1">
                    <a:lumMod val="75000"/>
                    <a:lumOff val="25000"/>
                  </a:schemeClr>
                </a:solidFill>
                <a:latin typeface="Guttman Hatzvi" panose="02010401010101010101" pitchFamily="2" charset="-79"/>
                <a:cs typeface="Guttman Hatzvi" panose="02010401010101010101" pitchFamily="2" charset="-79"/>
              </a:rPr>
            </a:b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וְתִזְמֹרֶת </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מְפוֹצֶצֶת.</a:t>
            </a:r>
            <a:endParaRPr lang="en-US" sz="2400" dirty="0">
              <a:solidFill>
                <a:schemeClr val="tx1">
                  <a:lumMod val="75000"/>
                  <a:lumOff val="25000"/>
                </a:schemeClr>
              </a:solidFill>
              <a:cs typeface="Guttman Hatzvi" panose="02010401010101010101" pitchFamily="2" charset="-79"/>
            </a:endParaRPr>
          </a:p>
        </p:txBody>
      </p:sp>
      <p:pic>
        <p:nvPicPr>
          <p:cNvPr id="5" name="תמונה 4"/>
          <p:cNvPicPr>
            <a:picLocks noChangeAspect="1"/>
          </p:cNvPicPr>
          <p:nvPr/>
        </p:nvPicPr>
        <p:blipFill rotWithShape="1">
          <a:blip r:embed="rId2">
            <a:extLst>
              <a:ext uri="{28A0092B-C50C-407E-A947-70E740481C1C}">
                <a14:useLocalDpi xmlns:a14="http://schemas.microsoft.com/office/drawing/2010/main" val="0"/>
              </a:ext>
            </a:extLst>
          </a:blip>
          <a:srcRect l="7494" t="7228" r="13543" b="2669"/>
          <a:stretch/>
        </p:blipFill>
        <p:spPr>
          <a:xfrm>
            <a:off x="332656" y="5767131"/>
            <a:ext cx="2186481" cy="2916000"/>
          </a:xfrm>
          <a:prstGeom prst="rect">
            <a:avLst/>
          </a:prstGeom>
        </p:spPr>
      </p:pic>
      <p:pic>
        <p:nvPicPr>
          <p:cNvPr id="7" name="תמונה 6"/>
          <p:cNvPicPr>
            <a:picLocks noChangeAspect="1"/>
          </p:cNvPicPr>
          <p:nvPr/>
        </p:nvPicPr>
        <p:blipFill rotWithShape="1">
          <a:blip r:embed="rId3" cstate="print">
            <a:extLst>
              <a:ext uri="{28A0092B-C50C-407E-A947-70E740481C1C}">
                <a14:useLocalDpi xmlns:a14="http://schemas.microsoft.com/office/drawing/2010/main" val="0"/>
              </a:ext>
            </a:extLst>
          </a:blip>
          <a:srcRect l="8731" t="40716" r="48671" b="24185"/>
          <a:stretch/>
        </p:blipFill>
        <p:spPr>
          <a:xfrm>
            <a:off x="5853124" y="90440"/>
            <a:ext cx="1004876" cy="828000"/>
          </a:xfrm>
          <a:prstGeom prst="rect">
            <a:avLst/>
          </a:prstGeom>
        </p:spPr>
      </p:pic>
      <p:pic>
        <p:nvPicPr>
          <p:cNvPr id="8" name="תמונה 7"/>
          <p:cNvPicPr>
            <a:picLocks noChangeAspect="1"/>
          </p:cNvPicPr>
          <p:nvPr/>
        </p:nvPicPr>
        <p:blipFill rotWithShape="1">
          <a:blip r:embed="rId4" cstate="print">
            <a:extLst>
              <a:ext uri="{28A0092B-C50C-407E-A947-70E740481C1C}">
                <a14:useLocalDpi xmlns:a14="http://schemas.microsoft.com/office/drawing/2010/main" val="0"/>
              </a:ext>
            </a:extLst>
          </a:blip>
          <a:srcRect l="30177" t="50000" r="28054" b="6228"/>
          <a:stretch/>
        </p:blipFill>
        <p:spPr>
          <a:xfrm>
            <a:off x="4509120" y="7391513"/>
            <a:ext cx="1958045" cy="1368000"/>
          </a:xfrm>
          <a:prstGeom prst="rect">
            <a:avLst/>
          </a:prstGeom>
        </p:spPr>
      </p:pic>
      <p:pic>
        <p:nvPicPr>
          <p:cNvPr id="2" name="תמונה 1"/>
          <p:cNvPicPr>
            <a:picLocks noChangeAspect="1"/>
          </p:cNvPicPr>
          <p:nvPr/>
        </p:nvPicPr>
        <p:blipFill rotWithShape="1">
          <a:blip r:embed="rId5" cstate="print">
            <a:extLst>
              <a:ext uri="{28A0092B-C50C-407E-A947-70E740481C1C}">
                <a14:useLocalDpi xmlns:a14="http://schemas.microsoft.com/office/drawing/2010/main" val="0"/>
              </a:ext>
            </a:extLst>
          </a:blip>
          <a:srcRect l="23084" t="7282" r="56360" b="67971"/>
          <a:stretch/>
        </p:blipFill>
        <p:spPr>
          <a:xfrm>
            <a:off x="3171915" y="7751513"/>
            <a:ext cx="761141" cy="648000"/>
          </a:xfrm>
          <a:prstGeom prst="rect">
            <a:avLst/>
          </a:prstGeom>
        </p:spPr>
      </p:pic>
      <p:sp>
        <p:nvSpPr>
          <p:cNvPr id="22" name="מציין מיקום של מספר שקופית 3"/>
          <p:cNvSpPr>
            <a:spLocks noGrp="1"/>
          </p:cNvSpPr>
          <p:nvPr>
            <p:ph type="sldNum" sz="quarter" idx="12"/>
          </p:nvPr>
        </p:nvSpPr>
        <p:spPr>
          <a:xfrm>
            <a:off x="6021288" y="8475137"/>
            <a:ext cx="1600200" cy="486833"/>
          </a:xfrm>
        </p:spPr>
        <p:txBody>
          <a:bodyPr/>
          <a:lstStyle/>
          <a:p>
            <a:fld id="{C60840D6-4A80-4F4C-92AD-B99FC8A0C370}" type="slidenum">
              <a:rPr lang="he-IL" smtClean="0"/>
              <a:t>92</a:t>
            </a:fld>
            <a:endParaRPr lang="he-IL"/>
          </a:p>
        </p:txBody>
      </p:sp>
      <p:pic>
        <p:nvPicPr>
          <p:cNvPr id="9" name="תמונה 8"/>
          <p:cNvPicPr>
            <a:picLocks noChangeAspect="1"/>
          </p:cNvPicPr>
          <p:nvPr/>
        </p:nvPicPr>
        <p:blipFill>
          <a:blip r:embed="rId6">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6309320" y="8676456"/>
            <a:ext cx="488800" cy="468000"/>
          </a:xfrm>
          <a:prstGeom prst="rect">
            <a:avLst/>
          </a:prstGeom>
        </p:spPr>
      </p:pic>
    </p:spTree>
    <p:extLst>
      <p:ext uri="{BB962C8B-B14F-4D97-AF65-F5344CB8AC3E}">
        <p14:creationId xmlns:p14="http://schemas.microsoft.com/office/powerpoint/2010/main" val="1307805272"/>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מציין מיקום של מספר שקופית 3"/>
          <p:cNvSpPr>
            <a:spLocks noGrp="1"/>
          </p:cNvSpPr>
          <p:nvPr>
            <p:ph type="sldNum" sz="quarter" idx="12"/>
          </p:nvPr>
        </p:nvSpPr>
        <p:spPr>
          <a:xfrm>
            <a:off x="375549" y="8418202"/>
            <a:ext cx="1600200" cy="486833"/>
          </a:xfrm>
        </p:spPr>
        <p:txBody>
          <a:bodyPr/>
          <a:lstStyle/>
          <a:p>
            <a:fld id="{C60840D6-4A80-4F4C-92AD-B99FC8A0C370}" type="slidenum">
              <a:rPr lang="he-IL" smtClean="0"/>
              <a:t>93</a:t>
            </a:fld>
            <a:endParaRPr lang="he-IL" dirty="0"/>
          </a:p>
        </p:txBody>
      </p:sp>
      <p:sp>
        <p:nvSpPr>
          <p:cNvPr id="17" name="TextBox 16"/>
          <p:cNvSpPr txBox="1"/>
          <p:nvPr/>
        </p:nvSpPr>
        <p:spPr>
          <a:xfrm>
            <a:off x="993552" y="827585"/>
            <a:ext cx="4979312" cy="5447645"/>
          </a:xfrm>
          <a:prstGeom prst="rect">
            <a:avLst/>
          </a:prstGeom>
          <a:noFill/>
        </p:spPr>
        <p:txBody>
          <a:bodyPr wrap="none" rtlCol="1">
            <a:spAutoFit/>
          </a:bodyPr>
          <a:lstStyle/>
          <a:p>
            <a:pPr>
              <a:lnSpc>
                <a:spcPct val="150000"/>
              </a:lnSpc>
            </a:pPr>
            <a:r>
              <a:rPr lang="he-IL" sz="2400" dirty="0" smtClean="0">
                <a:solidFill>
                  <a:schemeClr val="accent3">
                    <a:lumMod val="50000"/>
                  </a:schemeClr>
                </a:solidFill>
                <a:latin typeface="Guttman Hatzvi" panose="02010401010101010101" pitchFamily="2" charset="-79"/>
                <a:cs typeface="Guttman Hatzvi" panose="02010401010101010101" pitchFamily="2" charset="-79"/>
              </a:rPr>
              <a:t>כֵּן, </a:t>
            </a:r>
            <a:r>
              <a:rPr lang="he-IL" sz="2400" dirty="0">
                <a:solidFill>
                  <a:schemeClr val="accent3">
                    <a:lumMod val="50000"/>
                  </a:schemeClr>
                </a:solidFill>
                <a:latin typeface="Guttman Hatzvi" panose="02010401010101010101" pitchFamily="2" charset="-79"/>
                <a:cs typeface="Guttman Hatzvi" panose="02010401010101010101" pitchFamily="2" charset="-79"/>
              </a:rPr>
              <a:t>כֵּן, הַיּוֹם אוֹמְרִים </a:t>
            </a:r>
            <a:r>
              <a:rPr lang="he-IL" sz="2400" dirty="0" smtClean="0">
                <a:solidFill>
                  <a:schemeClr val="accent3">
                    <a:lumMod val="50000"/>
                  </a:schemeClr>
                </a:solidFill>
                <a:latin typeface="Guttman Hatzvi" panose="02010401010101010101" pitchFamily="2" charset="-79"/>
                <a:cs typeface="Guttman Hatzvi" panose="02010401010101010101" pitchFamily="2" charset="-79"/>
              </a:rPr>
              <a:t>כֵּן,</a:t>
            </a:r>
            <a:r>
              <a:rPr lang="he-IL" sz="2400" dirty="0">
                <a:solidFill>
                  <a:schemeClr val="accent3">
                    <a:lumMod val="50000"/>
                  </a:schemeClr>
                </a:solidFill>
                <a:latin typeface="Guttman Hatzvi" panose="02010401010101010101" pitchFamily="2" charset="-79"/>
                <a:cs typeface="Guttman Hatzvi" panose="02010401010101010101" pitchFamily="2" charset="-79"/>
              </a:rPr>
              <a:t/>
            </a:r>
            <a:br>
              <a:rPr lang="he-IL" sz="2400" dirty="0">
                <a:solidFill>
                  <a:schemeClr val="accent3">
                    <a:lumMod val="50000"/>
                  </a:schemeClr>
                </a:solidFill>
                <a:latin typeface="Guttman Hatzvi" panose="02010401010101010101" pitchFamily="2" charset="-79"/>
                <a:cs typeface="Guttman Hatzvi" panose="02010401010101010101" pitchFamily="2" charset="-79"/>
              </a:rPr>
            </a:br>
            <a:r>
              <a:rPr lang="he-IL" sz="2400" dirty="0">
                <a:solidFill>
                  <a:schemeClr val="accent3">
                    <a:lumMod val="50000"/>
                  </a:schemeClr>
                </a:solidFill>
                <a:latin typeface="Guttman Hatzvi" panose="02010401010101010101" pitchFamily="2" charset="-79"/>
                <a:cs typeface="Guttman Hatzvi" panose="02010401010101010101" pitchFamily="2" charset="-79"/>
              </a:rPr>
              <a:t>לְכָל הַזְמָנָה </a:t>
            </a:r>
            <a:r>
              <a:rPr lang="he-IL" sz="2400" dirty="0" smtClean="0">
                <a:solidFill>
                  <a:schemeClr val="accent3">
                    <a:lumMod val="50000"/>
                  </a:schemeClr>
                </a:solidFill>
                <a:latin typeface="Guttman Hatzvi" panose="02010401010101010101" pitchFamily="2" charset="-79"/>
                <a:cs typeface="Guttman Hatzvi" panose="02010401010101010101" pitchFamily="2" charset="-79"/>
              </a:rPr>
              <a:t>וּבַקָּשָׁה – כֵּן, כֵּן. </a:t>
            </a:r>
            <a:endParaRPr lang="en-US" sz="2400" dirty="0">
              <a:solidFill>
                <a:schemeClr val="accent3">
                  <a:lumMod val="50000"/>
                </a:schemeClr>
              </a:solidFill>
              <a:cs typeface="Guttman Hatzvi" panose="02010401010101010101" pitchFamily="2" charset="-79"/>
            </a:endParaRPr>
          </a:p>
          <a:p>
            <a:pPr>
              <a:lnSpc>
                <a:spcPct val="150000"/>
              </a:lnSpc>
            </a:pPr>
            <a:r>
              <a:rPr lang="he-IL" sz="2400" dirty="0" smtClean="0">
                <a:solidFill>
                  <a:schemeClr val="accent3">
                    <a:lumMod val="50000"/>
                  </a:schemeClr>
                </a:solidFill>
                <a:latin typeface="Guttman Hatzvi" panose="02010401010101010101" pitchFamily="2" charset="-79"/>
                <a:cs typeface="Guttman Hatzvi" panose="02010401010101010101" pitchFamily="2" charset="-79"/>
              </a:rPr>
              <a:t>כֵּן, </a:t>
            </a:r>
            <a:r>
              <a:rPr lang="he-IL" sz="2400" dirty="0">
                <a:solidFill>
                  <a:schemeClr val="accent3">
                    <a:lumMod val="50000"/>
                  </a:schemeClr>
                </a:solidFill>
                <a:latin typeface="Guttman Hatzvi" panose="02010401010101010101" pitchFamily="2" charset="-79"/>
                <a:cs typeface="Guttman Hatzvi" panose="02010401010101010101" pitchFamily="2" charset="-79"/>
              </a:rPr>
              <a:t>כֵּן, הַיּוֹם אוֹמְרִים כֵּן,</a:t>
            </a:r>
            <a:br>
              <a:rPr lang="he-IL" sz="2400" dirty="0">
                <a:solidFill>
                  <a:schemeClr val="accent3">
                    <a:lumMod val="50000"/>
                  </a:schemeClr>
                </a:solidFill>
                <a:latin typeface="Guttman Hatzvi" panose="02010401010101010101" pitchFamily="2" charset="-79"/>
                <a:cs typeface="Guttman Hatzvi" panose="02010401010101010101" pitchFamily="2" charset="-79"/>
              </a:rPr>
            </a:br>
            <a:r>
              <a:rPr lang="he-IL" sz="2400" dirty="0" smtClean="0">
                <a:solidFill>
                  <a:schemeClr val="accent3">
                    <a:lumMod val="50000"/>
                  </a:schemeClr>
                </a:solidFill>
                <a:latin typeface="Guttman Hatzvi" panose="02010401010101010101" pitchFamily="2" charset="-79"/>
                <a:cs typeface="Guttman Hatzvi" panose="02010401010101010101" pitchFamily="2" charset="-79"/>
              </a:rPr>
              <a:t>לְמִשְׁאָלָה </a:t>
            </a:r>
            <a:r>
              <a:rPr lang="he-IL" sz="2400" dirty="0">
                <a:solidFill>
                  <a:schemeClr val="accent3">
                    <a:lumMod val="50000"/>
                  </a:schemeClr>
                </a:solidFill>
                <a:latin typeface="Guttman Hatzvi" panose="02010401010101010101" pitchFamily="2" charset="-79"/>
                <a:cs typeface="Guttman Hatzvi" panose="02010401010101010101" pitchFamily="2" charset="-79"/>
              </a:rPr>
              <a:t>שֶׁרוֹצָה לְהִתְגַּשֵּׁם</a:t>
            </a:r>
            <a:r>
              <a:rPr lang="he-IL" sz="2400" dirty="0" smtClean="0">
                <a:solidFill>
                  <a:schemeClr val="accent3">
                    <a:lumMod val="50000"/>
                  </a:schemeClr>
                </a:solidFill>
                <a:latin typeface="Guttman Hatzvi" panose="02010401010101010101" pitchFamily="2" charset="-79"/>
                <a:cs typeface="Guttman Hatzvi" panose="02010401010101010101" pitchFamily="2" charset="-79"/>
              </a:rPr>
              <a:t>.</a:t>
            </a:r>
          </a:p>
          <a:p>
            <a:endParaRPr lang="he-IL" sz="2400" dirty="0">
              <a:solidFill>
                <a:srgbClr val="A50021"/>
              </a:solidFill>
              <a:latin typeface="Guttman Hatzvi" panose="02010401010101010101" pitchFamily="2" charset="-79"/>
              <a:cs typeface="Guttman Hatzvi" panose="02010401010101010101" pitchFamily="2" charset="-79"/>
            </a:endParaRPr>
          </a:p>
          <a:p>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אִתָּנוּ - </a:t>
            </a:r>
            <a:r>
              <a:rPr lang="he-IL" sz="2400" dirty="0" err="1">
                <a:solidFill>
                  <a:schemeClr val="tx1">
                    <a:lumMod val="75000"/>
                    <a:lumOff val="25000"/>
                  </a:schemeClr>
                </a:solidFill>
                <a:latin typeface="Guttman Hatzvi" panose="02010401010101010101" pitchFamily="2" charset="-79"/>
                <a:cs typeface="Guttman Hatzvi" panose="02010401010101010101" pitchFamily="2" charset="-79"/>
              </a:rPr>
              <a:t>עַכְשָׁו</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 אִם תְּבַקְּשׁוּ </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לְהִצְטַלֵּם</a:t>
            </a:r>
            <a:endParaRPr lang="he-IL" sz="2400" dirty="0">
              <a:solidFill>
                <a:srgbClr val="D70707"/>
              </a:solidFill>
              <a:latin typeface="Guttman Hatzvi" panose="02010401010101010101" pitchFamily="2" charset="-79"/>
              <a:cs typeface="Guttman Hatzvi" panose="02010401010101010101" pitchFamily="2" charset="-79"/>
            </a:endParaRPr>
          </a:p>
          <a:p>
            <a:pPr>
              <a:lnSpc>
                <a:spcPct val="150000"/>
              </a:lnSpc>
            </a:pP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הָרַעְיוֹן בְּעֵינֵינוּ יִמְצָא חֵן חֵן </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חֵן. </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
            </a:r>
            <a:br>
              <a:rPr lang="he-IL" sz="2400" dirty="0">
                <a:solidFill>
                  <a:schemeClr val="tx1">
                    <a:lumMod val="75000"/>
                    <a:lumOff val="25000"/>
                  </a:schemeClr>
                </a:solidFill>
                <a:latin typeface="Guttman Hatzvi" panose="02010401010101010101" pitchFamily="2" charset="-79"/>
                <a:cs typeface="Guttman Hatzvi" panose="02010401010101010101" pitchFamily="2" charset="-79"/>
              </a:rPr>
            </a:b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לַהֲקַת יְדוּעָנִים מִתְכּוֹנֶנֶת לֹא לַחְשֹׁב</a:t>
            </a:r>
            <a:br>
              <a:rPr lang="he-IL" sz="2400" dirty="0">
                <a:solidFill>
                  <a:schemeClr val="tx1">
                    <a:lumMod val="75000"/>
                    <a:lumOff val="25000"/>
                  </a:schemeClr>
                </a:solidFill>
                <a:latin typeface="Guttman Hatzvi" panose="02010401010101010101" pitchFamily="2" charset="-79"/>
                <a:cs typeface="Guttman Hatzvi" panose="02010401010101010101" pitchFamily="2" charset="-79"/>
              </a:rPr>
            </a:b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וְלוֹמַר לְכֻלְּכֶם </a:t>
            </a:r>
            <a:r>
              <a:rPr lang="he-IL" sz="2400" dirty="0">
                <a:solidFill>
                  <a:schemeClr val="accent3">
                    <a:lumMod val="50000"/>
                  </a:schemeClr>
                </a:solidFill>
                <a:latin typeface="Guttman Hatzvi" panose="02010401010101010101" pitchFamily="2" charset="-79"/>
                <a:cs typeface="Guttman Hatzvi" panose="02010401010101010101" pitchFamily="2" charset="-79"/>
              </a:rPr>
              <a:t>כֵּן,</a:t>
            </a:r>
            <a:r>
              <a:rPr lang="he-IL" sz="2400" b="1" dirty="0">
                <a:solidFill>
                  <a:schemeClr val="accent3">
                    <a:lumMod val="50000"/>
                  </a:schemeClr>
                </a:solidFill>
                <a:latin typeface="Guttman Hatzvi" panose="02010401010101010101" pitchFamily="2" charset="-79"/>
                <a:cs typeface="Guttman Hatzvi" panose="02010401010101010101" pitchFamily="2" charset="-79"/>
              </a:rPr>
              <a:t> </a:t>
            </a:r>
            <a:r>
              <a:rPr lang="he-IL" sz="2400" dirty="0">
                <a:solidFill>
                  <a:schemeClr val="accent3">
                    <a:lumMod val="50000"/>
                  </a:schemeClr>
                </a:solidFill>
                <a:latin typeface="Guttman Hatzvi" panose="02010401010101010101" pitchFamily="2" charset="-79"/>
                <a:cs typeface="Guttman Hatzvi" panose="02010401010101010101" pitchFamily="2" charset="-79"/>
              </a:rPr>
              <a:t>כֵּן</a:t>
            </a:r>
            <a:r>
              <a:rPr lang="he-IL" sz="2400" dirty="0" smtClean="0">
                <a:solidFill>
                  <a:schemeClr val="accent3">
                    <a:lumMod val="50000"/>
                  </a:schemeClr>
                </a:solidFill>
                <a:latin typeface="Guttman Hatzvi" panose="02010401010101010101" pitchFamily="2" charset="-79"/>
                <a:cs typeface="Guttman Hatzvi" panose="02010401010101010101" pitchFamily="2" charset="-79"/>
              </a:rPr>
              <a:t>.</a:t>
            </a:r>
            <a:endParaRPr lang="en-US" sz="2400" dirty="0" smtClean="0">
              <a:solidFill>
                <a:schemeClr val="accent3">
                  <a:lumMod val="50000"/>
                </a:schemeClr>
              </a:solidFill>
              <a:latin typeface="Guttman Hatzvi" panose="02010401010101010101" pitchFamily="2" charset="-79"/>
              <a:cs typeface="Guttman Hatzvi" panose="02010401010101010101" pitchFamily="2" charset="-79"/>
            </a:endParaRPr>
          </a:p>
          <a:p>
            <a:endParaRPr lang="en-US" sz="2400" dirty="0">
              <a:solidFill>
                <a:srgbClr val="0070C0"/>
              </a:solidFill>
              <a:latin typeface="Guttman Hatzvi" panose="02010401010101010101" pitchFamily="2" charset="-79"/>
              <a:cs typeface="Guttman Hatzvi" panose="02010401010101010101" pitchFamily="2" charset="-79"/>
            </a:endParaRPr>
          </a:p>
          <a:p>
            <a:r>
              <a:rPr lang="he-IL" sz="2400" dirty="0" smtClean="0">
                <a:solidFill>
                  <a:schemeClr val="accent3">
                    <a:lumMod val="50000"/>
                  </a:schemeClr>
                </a:solidFill>
                <a:latin typeface="Guttman Hatzvi" panose="02010401010101010101" pitchFamily="2" charset="-79"/>
                <a:cs typeface="Guttman Hatzvi" panose="02010401010101010101" pitchFamily="2" charset="-79"/>
              </a:rPr>
              <a:t>כֵּן</a:t>
            </a:r>
            <a:r>
              <a:rPr lang="he-IL" sz="2400" dirty="0">
                <a:solidFill>
                  <a:schemeClr val="accent3">
                    <a:lumMod val="50000"/>
                  </a:schemeClr>
                </a:solidFill>
                <a:latin typeface="Guttman Hatzvi" panose="02010401010101010101" pitchFamily="2" charset="-79"/>
                <a:cs typeface="Guttman Hatzvi" panose="02010401010101010101" pitchFamily="2" charset="-79"/>
              </a:rPr>
              <a:t>, כֵּן, הַיּוֹם נֹאמַר כֵּן...</a:t>
            </a:r>
            <a:endParaRPr lang="en-US" sz="2400" dirty="0">
              <a:solidFill>
                <a:schemeClr val="accent3">
                  <a:lumMod val="50000"/>
                </a:schemeClr>
              </a:solidFill>
              <a:cs typeface="Guttman Hatzvi" panose="02010401010101010101" pitchFamily="2" charset="-79"/>
            </a:endParaRPr>
          </a:p>
        </p:txBody>
      </p:sp>
      <p:pic>
        <p:nvPicPr>
          <p:cNvPr id="4" name="תמונה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4452325" y="7314598"/>
            <a:ext cx="1712979" cy="1353315"/>
          </a:xfrm>
          <a:prstGeom prst="rect">
            <a:avLst/>
          </a:prstGeom>
        </p:spPr>
      </p:pic>
      <p:pic>
        <p:nvPicPr>
          <p:cNvPr id="5" name="תמונה 4"/>
          <p:cNvPicPr>
            <a:picLocks noChangeAspect="1"/>
          </p:cNvPicPr>
          <p:nvPr/>
        </p:nvPicPr>
        <p:blipFill rotWithShape="1">
          <a:blip r:embed="rId3">
            <a:extLst>
              <a:ext uri="{28A0092B-C50C-407E-A947-70E740481C1C}">
                <a14:useLocalDpi xmlns:a14="http://schemas.microsoft.com/office/drawing/2010/main" val="0"/>
              </a:ext>
            </a:extLst>
          </a:blip>
          <a:srcRect l="5831" t="7277"/>
          <a:stretch/>
        </p:blipFill>
        <p:spPr>
          <a:xfrm>
            <a:off x="0" y="179512"/>
            <a:ext cx="2118264" cy="2300544"/>
          </a:xfrm>
          <a:prstGeom prst="rect">
            <a:avLst/>
          </a:prstGeom>
        </p:spPr>
      </p:pic>
      <p:pic>
        <p:nvPicPr>
          <p:cNvPr id="11" name="תמונה 10"/>
          <p:cNvPicPr>
            <a:picLocks noChangeAspect="1"/>
          </p:cNvPicPr>
          <p:nvPr/>
        </p:nvPicPr>
        <p:blipFill rotWithShape="1">
          <a:blip r:embed="rId4" cstate="print">
            <a:extLst>
              <a:ext uri="{28A0092B-C50C-407E-A947-70E740481C1C}">
                <a14:useLocalDpi xmlns:a14="http://schemas.microsoft.com/office/drawing/2010/main" val="0"/>
              </a:ext>
            </a:extLst>
          </a:blip>
          <a:srcRect l="9722" t="5084" r="69444" b="68375"/>
          <a:stretch/>
        </p:blipFill>
        <p:spPr>
          <a:xfrm>
            <a:off x="2687237" y="7677627"/>
            <a:ext cx="741763" cy="900000"/>
          </a:xfrm>
          <a:prstGeom prst="rect">
            <a:avLst/>
          </a:prstGeom>
        </p:spPr>
      </p:pic>
      <p:pic>
        <p:nvPicPr>
          <p:cNvPr id="9" name="תמונה 8">
            <a:hlinkClick r:id="rId5" action="ppaction://hlinksldjump"/>
          </p:cNvPr>
          <p:cNvPicPr>
            <a:picLocks noChangeAspect="1"/>
          </p:cNvPicPr>
          <p:nvPr/>
        </p:nvPicPr>
        <p:blipFill>
          <a:blip r:embed="rId6">
            <a:extLst>
              <a:ext uri="{BEBA8EAE-BF5A-486C-A8C5-ECC9F3942E4B}">
                <a14:imgProps xmlns:a14="http://schemas.microsoft.com/office/drawing/2010/main">
                  <a14:imgLayer r:embed="rId7">
                    <a14:imgEffect>
                      <a14:saturation sat="400000"/>
                    </a14:imgEffect>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342650" y="7812360"/>
            <a:ext cx="1225195" cy="804605"/>
          </a:xfrm>
          <a:prstGeom prst="rect">
            <a:avLst/>
          </a:prstGeom>
        </p:spPr>
      </p:pic>
      <p:pic>
        <p:nvPicPr>
          <p:cNvPr id="10" name="תמונה 9">
            <a:hlinkClick r:id="rId8" action="ppaction://hlinksldjump"/>
          </p:cNvPr>
          <p:cNvPicPr>
            <a:picLocks noChangeAspect="1"/>
          </p:cNvPicPr>
          <p:nvPr/>
        </p:nvPicPr>
        <p:blipFill>
          <a:blip r:embed="rId9">
            <a:extLst>
              <a:ext uri="{BEBA8EAE-BF5A-486C-A8C5-ECC9F3942E4B}">
                <a14:imgProps xmlns:a14="http://schemas.microsoft.com/office/drawing/2010/main">
                  <a14:imgLayer r:embed="rId10">
                    <a14:imgEffect>
                      <a14:saturation sat="400000"/>
                    </a14:imgEffect>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342650" y="7157866"/>
            <a:ext cx="1286150" cy="798510"/>
          </a:xfrm>
          <a:prstGeom prst="rect">
            <a:avLst/>
          </a:prstGeom>
        </p:spPr>
      </p:pic>
    </p:spTree>
    <p:extLst>
      <p:ext uri="{BB962C8B-B14F-4D97-AF65-F5344CB8AC3E}">
        <p14:creationId xmlns:p14="http://schemas.microsoft.com/office/powerpoint/2010/main" val="737196586"/>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מספר שקופית 1"/>
          <p:cNvSpPr>
            <a:spLocks noGrp="1"/>
          </p:cNvSpPr>
          <p:nvPr>
            <p:ph type="sldNum" sz="quarter" idx="12"/>
          </p:nvPr>
        </p:nvSpPr>
        <p:spPr>
          <a:xfrm>
            <a:off x="6165304" y="8475137"/>
            <a:ext cx="1600200" cy="486833"/>
          </a:xfrm>
        </p:spPr>
        <p:txBody>
          <a:bodyPr/>
          <a:lstStyle/>
          <a:p>
            <a:fld id="{C60840D6-4A80-4F4C-92AD-B99FC8A0C370}" type="slidenum">
              <a:rPr lang="he-IL" smtClean="0"/>
              <a:t>94</a:t>
            </a:fld>
            <a:endParaRPr lang="he-IL"/>
          </a:p>
        </p:txBody>
      </p:sp>
      <p:sp>
        <p:nvSpPr>
          <p:cNvPr id="11" name="TextBox 10"/>
          <p:cNvSpPr txBox="1"/>
          <p:nvPr/>
        </p:nvSpPr>
        <p:spPr>
          <a:xfrm>
            <a:off x="825201" y="827584"/>
            <a:ext cx="4698854" cy="923330"/>
          </a:xfrm>
          <a:prstGeom prst="rect">
            <a:avLst/>
          </a:prstGeom>
          <a:noFill/>
        </p:spPr>
        <p:txBody>
          <a:bodyPr wrap="square" rtlCol="1">
            <a:spAutoFit/>
          </a:bodyPr>
          <a:lstStyle/>
          <a:p>
            <a:r>
              <a:rPr lang="he-IL" sz="5400" dirty="0" smtClean="0">
                <a:solidFill>
                  <a:srgbClr val="0070C0"/>
                </a:solidFill>
                <a:latin typeface="Guttman Hatzvi" panose="02010401010101010101" pitchFamily="2" charset="-79"/>
                <a:cs typeface="Guttman Hatzvi" panose="02010401010101010101" pitchFamily="2" charset="-79"/>
              </a:rPr>
              <a:t>הַפְסָקַת אֹכֶל</a:t>
            </a:r>
            <a:endParaRPr lang="he-IL" sz="5400" dirty="0">
              <a:solidFill>
                <a:srgbClr val="0070C0"/>
              </a:solidFill>
              <a:latin typeface="Guttman Hatzvi" panose="02010401010101010101" pitchFamily="2" charset="-79"/>
              <a:cs typeface="Guttman Hatzvi" panose="02010401010101010101" pitchFamily="2" charset="-79"/>
            </a:endParaRPr>
          </a:p>
        </p:txBody>
      </p:sp>
      <p:sp>
        <p:nvSpPr>
          <p:cNvPr id="12" name="TextBox 11"/>
          <p:cNvSpPr txBox="1"/>
          <p:nvPr/>
        </p:nvSpPr>
        <p:spPr>
          <a:xfrm>
            <a:off x="2535177" y="1979712"/>
            <a:ext cx="1815031" cy="738664"/>
          </a:xfrm>
          <a:prstGeom prst="rect">
            <a:avLst/>
          </a:prstGeom>
          <a:noFill/>
        </p:spPr>
        <p:txBody>
          <a:bodyPr wrap="square" rtlCol="1">
            <a:spAutoFit/>
          </a:bodyPr>
          <a:lstStyle/>
          <a:p>
            <a:pPr>
              <a:lnSpc>
                <a:spcPct val="150000"/>
              </a:lnSpc>
            </a:pPr>
            <a:r>
              <a:rPr lang="he-IL" sz="2800" dirty="0" smtClean="0">
                <a:latin typeface="Guttman Hatzvi" panose="02010401010101010101" pitchFamily="2" charset="-79"/>
                <a:cs typeface="Guttman Hatzvi" panose="02010401010101010101" pitchFamily="2" charset="-79"/>
              </a:rPr>
              <a:t>בְּתֵאָבוֹן</a:t>
            </a:r>
            <a:endParaRPr lang="he-IL" sz="2800" dirty="0">
              <a:latin typeface="Guttman Hatzvi" panose="02010401010101010101" pitchFamily="2" charset="-79"/>
              <a:cs typeface="Guttman Hatzvi" panose="02010401010101010101" pitchFamily="2" charset="-79"/>
            </a:endParaRPr>
          </a:p>
        </p:txBody>
      </p:sp>
      <p:pic>
        <p:nvPicPr>
          <p:cNvPr id="26" name="תמונה 25"/>
          <p:cNvPicPr>
            <a:picLocks noChangeAspect="1"/>
          </p:cNvPicPr>
          <p:nvPr/>
        </p:nvPicPr>
        <p:blipFill rotWithShape="1">
          <a:blip r:embed="rId2" cstate="print">
            <a:extLst>
              <a:ext uri="{28A0092B-C50C-407E-A947-70E740481C1C}">
                <a14:useLocalDpi xmlns:a14="http://schemas.microsoft.com/office/drawing/2010/main" val="0"/>
              </a:ext>
            </a:extLst>
          </a:blip>
          <a:srcRect l="326" r="-3032"/>
          <a:stretch/>
        </p:blipFill>
        <p:spPr>
          <a:xfrm>
            <a:off x="2628150" y="5930029"/>
            <a:ext cx="3105106" cy="2556000"/>
          </a:xfrm>
          <a:prstGeom prst="rect">
            <a:avLst/>
          </a:prstGeom>
        </p:spPr>
      </p:pic>
      <p:pic>
        <p:nvPicPr>
          <p:cNvPr id="7" name="תמונה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0702257">
            <a:off x="3112756" y="6138798"/>
            <a:ext cx="191718" cy="432000"/>
          </a:xfrm>
          <a:prstGeom prst="rect">
            <a:avLst/>
          </a:prstGeom>
        </p:spPr>
      </p:pic>
      <p:pic>
        <p:nvPicPr>
          <p:cNvPr id="23" name="תמונה 2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0648" y="2422319"/>
            <a:ext cx="6260074" cy="3949881"/>
          </a:xfrm>
          <a:prstGeom prst="rect">
            <a:avLst/>
          </a:prstGeom>
        </p:spPr>
      </p:pic>
      <p:pic>
        <p:nvPicPr>
          <p:cNvPr id="8" name="תמונה 7"/>
          <p:cNvPicPr>
            <a:picLocks noChangeAspect="1"/>
          </p:cNvPicPr>
          <p:nvPr/>
        </p:nvPicPr>
        <p:blipFill>
          <a:blip r:embed="rId5">
            <a:duotone>
              <a:schemeClr val="accent5">
                <a:shade val="45000"/>
                <a:satMod val="135000"/>
              </a:schemeClr>
              <a:prstClr val="white"/>
            </a:duotone>
            <a:extLst>
              <a:ext uri="{BEBA8EAE-BF5A-486C-A8C5-ECC9F3942E4B}">
                <a14:imgProps xmlns:a14="http://schemas.microsoft.com/office/drawing/2010/main">
                  <a14:imgLayer r:embed="rId6">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5661248" y="8451997"/>
            <a:ext cx="591691" cy="566513"/>
          </a:xfrm>
          <a:prstGeom prst="rect">
            <a:avLst/>
          </a:prstGeom>
        </p:spPr>
      </p:pic>
    </p:spTree>
    <p:extLst>
      <p:ext uri="{BB962C8B-B14F-4D97-AF65-F5344CB8AC3E}">
        <p14:creationId xmlns:p14="http://schemas.microsoft.com/office/powerpoint/2010/main" val="2242676832"/>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מספר שקופית 1"/>
          <p:cNvSpPr>
            <a:spLocks noGrp="1"/>
          </p:cNvSpPr>
          <p:nvPr>
            <p:ph type="sldNum" sz="quarter" idx="12"/>
          </p:nvPr>
        </p:nvSpPr>
        <p:spPr/>
        <p:txBody>
          <a:bodyPr/>
          <a:lstStyle/>
          <a:p>
            <a:fld id="{C60840D6-4A80-4F4C-92AD-B99FC8A0C370}" type="slidenum">
              <a:rPr lang="he-IL" smtClean="0"/>
              <a:t>95</a:t>
            </a:fld>
            <a:endParaRPr lang="he-IL"/>
          </a:p>
        </p:txBody>
      </p:sp>
      <p:sp>
        <p:nvSpPr>
          <p:cNvPr id="3" name="TextBox 2"/>
          <p:cNvSpPr txBox="1"/>
          <p:nvPr/>
        </p:nvSpPr>
        <p:spPr>
          <a:xfrm>
            <a:off x="548680" y="827585"/>
            <a:ext cx="4862056" cy="5324535"/>
          </a:xfrm>
          <a:prstGeom prst="rect">
            <a:avLst/>
          </a:prstGeom>
          <a:noFill/>
        </p:spPr>
        <p:txBody>
          <a:bodyPr wrap="square" rtlCol="1">
            <a:spAutoFit/>
          </a:bodyPr>
          <a:lstStyle/>
          <a:p>
            <a:pPr>
              <a:lnSpc>
                <a:spcPct val="150000"/>
              </a:lnSpc>
            </a:pPr>
            <a:r>
              <a:rPr lang="he-IL" sz="2400" b="1" dirty="0">
                <a:solidFill>
                  <a:schemeClr val="accent6">
                    <a:lumMod val="75000"/>
                  </a:schemeClr>
                </a:solidFill>
                <a:latin typeface="Guttman Hatzvi" panose="02010401010101010101" pitchFamily="2" charset="-79"/>
                <a:cs typeface="Guttman Hatzvi" panose="02010401010101010101" pitchFamily="2" charset="-79"/>
              </a:rPr>
              <a:t>נְ</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נַצֵּל אֶת הַ</a:t>
            </a:r>
            <a:r>
              <a:rPr lang="he-IL" sz="2400" dirty="0">
                <a:solidFill>
                  <a:schemeClr val="accent6">
                    <a:lumMod val="75000"/>
                  </a:schemeClr>
                </a:solidFill>
                <a:latin typeface="Guttman Hatzvi" panose="02010401010101010101" pitchFamily="2" charset="-79"/>
                <a:cs typeface="Guttman Hatzvi" panose="02010401010101010101" pitchFamily="2" charset="-79"/>
              </a:rPr>
              <a:t>סְּ</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עוּדָה </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הַ</a:t>
            </a:r>
            <a:r>
              <a:rPr lang="he-IL" sz="2400" b="1" dirty="0" smtClean="0">
                <a:solidFill>
                  <a:schemeClr val="accent6">
                    <a:lumMod val="75000"/>
                  </a:schemeClr>
                </a:solidFill>
                <a:latin typeface="Guttman Hatzvi" panose="02010401010101010101" pitchFamily="2" charset="-79"/>
                <a:cs typeface="Guttman Hatzvi" panose="02010401010101010101" pitchFamily="2" charset="-79"/>
              </a:rPr>
              <a:t>מְּ</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שֻׁתֶּפֶת</a:t>
            </a:r>
            <a:endParaRPr lang="he-IL" sz="2400" dirty="0">
              <a:solidFill>
                <a:schemeClr val="tx1">
                  <a:lumMod val="75000"/>
                  <a:lumOff val="25000"/>
                </a:schemeClr>
              </a:solidFill>
              <a:latin typeface="Guttman Hatzvi" panose="02010401010101010101" pitchFamily="2" charset="-79"/>
              <a:cs typeface="Guttman Hatzvi" panose="02010401010101010101" pitchFamily="2" charset="-79"/>
            </a:endParaRPr>
          </a:p>
          <a:p>
            <a:pPr>
              <a:lnSpc>
                <a:spcPct val="150000"/>
              </a:lnSpc>
            </a:pPr>
            <a:r>
              <a:rPr lang="he-IL" sz="2400" dirty="0">
                <a:solidFill>
                  <a:schemeClr val="accent6">
                    <a:lumMod val="75000"/>
                  </a:schemeClr>
                </a:solidFill>
                <a:latin typeface="Guttman Hatzvi" panose="02010401010101010101" pitchFamily="2" charset="-79"/>
                <a:cs typeface="Guttman Hatzvi" panose="02010401010101010101" pitchFamily="2" charset="-79"/>
              </a:rPr>
              <a:t>לְ</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הֶכֵּרוּת </a:t>
            </a:r>
            <a:r>
              <a:rPr lang="he-IL" sz="2400" dirty="0">
                <a:solidFill>
                  <a:schemeClr val="accent6">
                    <a:lumMod val="75000"/>
                  </a:schemeClr>
                </a:solidFill>
                <a:latin typeface="Guttman Hatzvi" panose="02010401010101010101" pitchFamily="2" charset="-79"/>
                <a:cs typeface="Guttman Hatzvi" panose="02010401010101010101" pitchFamily="2" charset="-79"/>
              </a:rPr>
              <a:t>ק</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ְצַרְצָרָה נוֹסֶפֶת</a:t>
            </a:r>
          </a:p>
          <a:p>
            <a:pPr>
              <a:lnSpc>
                <a:spcPct val="150000"/>
              </a:lnSpc>
            </a:pP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עִם סִימַן הַנִּקּוּד שֶׁמִּ</a:t>
            </a:r>
            <a:r>
              <a:rPr lang="he-IL" sz="2400" b="1" dirty="0">
                <a:solidFill>
                  <a:schemeClr val="accent6">
                    <a:lumMod val="75000"/>
                  </a:schemeClr>
                </a:solidFill>
                <a:latin typeface="Guttman Hatzvi" panose="02010401010101010101" pitchFamily="2" charset="-79"/>
                <a:cs typeface="Guttman Hatzvi" panose="02010401010101010101" pitchFamily="2" charset="-79"/>
              </a:rPr>
              <a:t>זְּ</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מַן </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ל</a:t>
            </a:r>
            <a:r>
              <a:rPr lang="he-IL" sz="2400" dirty="0" smtClean="0">
                <a:solidFill>
                  <a:schemeClr val="accent6">
                    <a:lumMod val="75000"/>
                  </a:schemeClr>
                </a:solidFill>
                <a:latin typeface="Guttman Hatzvi" panose="02010401010101010101" pitchFamily="2" charset="-79"/>
                <a:cs typeface="Guttman Hatzvi" panose="02010401010101010101" pitchFamily="2" charset="-79"/>
              </a:rPr>
              <a:t>ִ</a:t>
            </a:r>
            <a:r>
              <a:rPr lang="he-IL" sz="2400" b="1" dirty="0" smtClean="0">
                <a:solidFill>
                  <a:schemeClr val="accent6">
                    <a:lumMod val="75000"/>
                  </a:schemeClr>
                </a:solidFill>
                <a:latin typeface="Guttman Hatzvi" panose="02010401010101010101" pitchFamily="2" charset="-79"/>
                <a:cs typeface="Guttman Hatzvi" panose="02010401010101010101" pitchFamily="2" charset="-79"/>
              </a:rPr>
              <a:t>ז</a:t>
            </a:r>
            <a:r>
              <a:rPr lang="he-IL" sz="2400" b="1" dirty="0" smtClean="0">
                <a:solidFill>
                  <a:schemeClr val="tx1">
                    <a:lumMod val="75000"/>
                    <a:lumOff val="25000"/>
                  </a:schemeClr>
                </a:solidFill>
                <a:latin typeface="Guttman Hatzvi" panose="02010401010101010101" pitchFamily="2" charset="-79"/>
                <a:cs typeface="Guttman Hatzvi" panose="02010401010101010101" pitchFamily="2" charset="-79"/>
              </a:rPr>
              <a:t>ְ</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מַן</a:t>
            </a:r>
            <a:endParaRPr lang="en-US" sz="2400" dirty="0" smtClean="0">
              <a:solidFill>
                <a:schemeClr val="tx1">
                  <a:lumMod val="75000"/>
                  <a:lumOff val="25000"/>
                </a:schemeClr>
              </a:solidFill>
              <a:latin typeface="Guttman Hatzvi" panose="02010401010101010101" pitchFamily="2" charset="-79"/>
              <a:cs typeface="Guttman Hatzvi" panose="02010401010101010101" pitchFamily="2" charset="-79"/>
            </a:endParaRPr>
          </a:p>
          <a:p>
            <a:pPr>
              <a:lnSpc>
                <a:spcPct val="150000"/>
              </a:lnSpc>
            </a:pP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נָח, נִ</a:t>
            </a:r>
            <a:r>
              <a:rPr lang="he-IL" sz="2400" b="1" dirty="0" smtClean="0">
                <a:solidFill>
                  <a:schemeClr val="accent6">
                    <a:lumMod val="75000"/>
                  </a:schemeClr>
                </a:solidFill>
                <a:latin typeface="Guttman Hatzvi" panose="02010401010101010101" pitchFamily="2" charset="-79"/>
                <a:cs typeface="Guttman Hatzvi" panose="02010401010101010101" pitchFamily="2" charset="-79"/>
              </a:rPr>
              <a:t>רְ</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דָּם</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 אוֹ </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נֶעֱלָם.</a:t>
            </a:r>
          </a:p>
          <a:p>
            <a:endParaRPr lang="he-IL" sz="2400" dirty="0">
              <a:solidFill>
                <a:schemeClr val="tx1">
                  <a:lumMod val="75000"/>
                  <a:lumOff val="25000"/>
                </a:schemeClr>
              </a:solidFill>
              <a:latin typeface="Guttman Hatzvi" panose="02010401010101010101" pitchFamily="2" charset="-79"/>
              <a:cs typeface="Guttman Hatzvi" panose="02010401010101010101" pitchFamily="2" charset="-79"/>
            </a:endParaRPr>
          </a:p>
          <a:p>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פַּתָּח </a:t>
            </a:r>
            <a:r>
              <a:rPr lang="he-IL" sz="2400" b="1" dirty="0" smtClean="0">
                <a:solidFill>
                  <a:schemeClr val="accent6">
                    <a:lumMod val="75000"/>
                  </a:schemeClr>
                </a:solidFill>
                <a:latin typeface="Guttman Hatzvi" panose="02010401010101010101" pitchFamily="2" charset="-79"/>
                <a:cs typeface="Guttman Hatzvi" panose="02010401010101010101" pitchFamily="2" charset="-79"/>
              </a:rPr>
              <a:t>וְ</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סֶגּוֹל רָצִים </a:t>
            </a:r>
            <a:r>
              <a:rPr lang="he-IL" sz="2400" b="1" dirty="0" smtClean="0">
                <a:solidFill>
                  <a:schemeClr val="accent6">
                    <a:lumMod val="75000"/>
                  </a:schemeClr>
                </a:solidFill>
                <a:latin typeface="Guttman Hatzvi" panose="02010401010101010101" pitchFamily="2" charset="-79"/>
                <a:cs typeface="Guttman Hatzvi" panose="02010401010101010101" pitchFamily="2" charset="-79"/>
              </a:rPr>
              <a:t>לְ</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חַ</a:t>
            </a:r>
            <a:r>
              <a:rPr lang="he-IL" sz="2400" b="1" dirty="0" smtClean="0">
                <a:solidFill>
                  <a:schemeClr val="accent6">
                    <a:lumMod val="75000"/>
                  </a:schemeClr>
                </a:solidFill>
                <a:latin typeface="Guttman Hatzvi" panose="02010401010101010101" pitchFamily="2" charset="-79"/>
                <a:cs typeface="Guttman Hatzvi" panose="02010401010101010101" pitchFamily="2" charset="-79"/>
              </a:rPr>
              <a:t>פְּ</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שׂו, </a:t>
            </a:r>
            <a:endParaRPr lang="en-US" sz="2400" dirty="0" smtClean="0">
              <a:solidFill>
                <a:schemeClr val="tx1">
                  <a:lumMod val="75000"/>
                  <a:lumOff val="25000"/>
                </a:schemeClr>
              </a:solidFill>
              <a:latin typeface="Guttman Hatzvi" panose="02010401010101010101" pitchFamily="2" charset="-79"/>
              <a:cs typeface="Guttman Hatzvi" panose="02010401010101010101" pitchFamily="2" charset="-79"/>
            </a:endParaRPr>
          </a:p>
          <a:p>
            <a:pPr>
              <a:lnSpc>
                <a:spcPct val="150000"/>
              </a:lnSpc>
            </a:pP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חוֹ</a:t>
            </a:r>
            <a:r>
              <a:rPr lang="he-IL" sz="2400" b="1" dirty="0" smtClean="0">
                <a:solidFill>
                  <a:schemeClr val="accent6">
                    <a:lumMod val="75000"/>
                  </a:schemeClr>
                </a:solidFill>
                <a:latin typeface="Guttman Hatzvi" panose="02010401010101010101" pitchFamily="2" charset="-79"/>
                <a:cs typeface="Guttman Hatzvi" panose="02010401010101010101" pitchFamily="2" charset="-79"/>
              </a:rPr>
              <a:t>טְ</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פִים אוֹתוֹ</a:t>
            </a:r>
            <a:r>
              <a:rPr lang="en-US" sz="2400" dirty="0" smtClean="0">
                <a:solidFill>
                  <a:schemeClr val="tx1">
                    <a:lumMod val="75000"/>
                    <a:lumOff val="25000"/>
                  </a:schemeClr>
                </a:solidFill>
                <a:latin typeface="Guttman Hatzvi" panose="02010401010101010101" pitchFamily="2" charset="-79"/>
                <a:cs typeface="Guttman Hatzvi" panose="02010401010101010101" pitchFamily="2" charset="-79"/>
              </a:rPr>
              <a:t> </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בִּ</a:t>
            </a:r>
            <a:r>
              <a:rPr lang="he-IL" sz="2400" b="1" dirty="0" smtClean="0">
                <a:solidFill>
                  <a:schemeClr val="accent6">
                    <a:lumMod val="75000"/>
                  </a:schemeClr>
                </a:solidFill>
                <a:latin typeface="Guttman Hatzvi" panose="02010401010101010101" pitchFamily="2" charset="-79"/>
                <a:cs typeface="Guttman Hatzvi" panose="02010401010101010101" pitchFamily="2" charset="-79"/>
              </a:rPr>
              <a:t>שְׁ</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נָתוֹ,</a:t>
            </a:r>
            <a:endParaRPr lang="he-IL" sz="2400" dirty="0">
              <a:solidFill>
                <a:schemeClr val="tx1">
                  <a:lumMod val="75000"/>
                  <a:lumOff val="25000"/>
                </a:schemeClr>
              </a:solidFill>
              <a:latin typeface="Guttman Hatzvi" panose="02010401010101010101" pitchFamily="2" charset="-79"/>
              <a:cs typeface="Guttman Hatzvi" panose="02010401010101010101" pitchFamily="2" charset="-79"/>
            </a:endParaRPr>
          </a:p>
          <a:p>
            <a:pPr>
              <a:lnSpc>
                <a:spcPct val="150000"/>
              </a:lnSpc>
            </a:pP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מַ</a:t>
            </a:r>
            <a:r>
              <a:rPr lang="he-IL" sz="2400" b="1" dirty="0" smtClean="0">
                <a:solidFill>
                  <a:schemeClr val="accent6">
                    <a:lumMod val="75000"/>
                  </a:schemeClr>
                </a:solidFill>
                <a:latin typeface="Guttman Hatzvi" panose="02010401010101010101" pitchFamily="2" charset="-79"/>
                <a:cs typeface="Guttman Hatzvi" panose="02010401010101010101" pitchFamily="2" charset="-79"/>
              </a:rPr>
              <a:t>דְ</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בִּיקִים </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לוֹ אֶת </a:t>
            </a:r>
            <a:r>
              <a:rPr lang="he-IL" sz="2400" b="1" dirty="0">
                <a:solidFill>
                  <a:schemeClr val="accent6">
                    <a:lumMod val="75000"/>
                  </a:schemeClr>
                </a:solidFill>
                <a:latin typeface="Guttman Hatzvi" panose="02010401010101010101" pitchFamily="2" charset="-79"/>
                <a:cs typeface="Guttman Hatzvi" panose="02010401010101010101" pitchFamily="2" charset="-79"/>
              </a:rPr>
              <a:t>תְּ</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נוּעוֹתֵיהֶם</a:t>
            </a:r>
          </a:p>
          <a:p>
            <a:pPr>
              <a:lnSpc>
                <a:spcPct val="150000"/>
              </a:lnSpc>
            </a:pPr>
            <a:r>
              <a:rPr lang="he-IL" sz="2400" b="1" dirty="0" smtClean="0">
                <a:solidFill>
                  <a:schemeClr val="accent6">
                    <a:lumMod val="75000"/>
                  </a:schemeClr>
                </a:solidFill>
                <a:latin typeface="Guttman Hatzvi" panose="02010401010101010101" pitchFamily="2" charset="-79"/>
                <a:cs typeface="Guttman Hatzvi" panose="02010401010101010101" pitchFamily="2" charset="-79"/>
              </a:rPr>
              <a:t>כְּ</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דֵי שֶׁהוּא לֹא יֵלֵךְ </a:t>
            </a:r>
            <a:r>
              <a:rPr lang="he-IL" sz="2400" b="1" dirty="0" smtClean="0">
                <a:solidFill>
                  <a:schemeClr val="accent6">
                    <a:lumMod val="75000"/>
                  </a:schemeClr>
                </a:solidFill>
                <a:latin typeface="Guttman Hatzvi" panose="02010401010101010101" pitchFamily="2" charset="-79"/>
                <a:cs typeface="Guttman Hatzvi" panose="02010401010101010101" pitchFamily="2" charset="-79"/>
              </a:rPr>
              <a:t>לְ</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אִבּוּד, </a:t>
            </a:r>
          </a:p>
          <a:p>
            <a:pPr>
              <a:lnSpc>
                <a:spcPct val="150000"/>
              </a:lnSpc>
            </a:pP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וּ</a:t>
            </a:r>
            <a:r>
              <a:rPr lang="he-IL" sz="2400" b="1" dirty="0" smtClean="0">
                <a:solidFill>
                  <a:schemeClr val="accent6">
                    <a:lumMod val="75000"/>
                  </a:schemeClr>
                </a:solidFill>
                <a:latin typeface="Guttman Hatzvi" panose="02010401010101010101" pitchFamily="2" charset="-79"/>
                <a:cs typeface="Guttman Hatzvi" panose="02010401010101010101" pitchFamily="2" charset="-79"/>
              </a:rPr>
              <a:t>מְ</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שִׁיבִים </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אוֹתוֹ </a:t>
            </a:r>
            <a:r>
              <a:rPr lang="he-IL" sz="2400" b="1" dirty="0">
                <a:solidFill>
                  <a:schemeClr val="accent6">
                    <a:lumMod val="75000"/>
                  </a:schemeClr>
                </a:solidFill>
                <a:latin typeface="Guttman Hatzvi" panose="02010401010101010101" pitchFamily="2" charset="-79"/>
                <a:cs typeface="Guttman Hatzvi" panose="02010401010101010101" pitchFamily="2" charset="-79"/>
              </a:rPr>
              <a:t>לְ</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אֶרֶץ הַנִּקּוּד.</a:t>
            </a:r>
          </a:p>
        </p:txBody>
      </p:sp>
      <p:pic>
        <p:nvPicPr>
          <p:cNvPr id="16" name="תמונה 1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3309" y="5995982"/>
            <a:ext cx="5089739" cy="2968506"/>
          </a:xfrm>
          <a:prstGeom prst="rect">
            <a:avLst/>
          </a:prstGeom>
        </p:spPr>
      </p:pic>
    </p:spTree>
    <p:extLst>
      <p:ext uri="{BB962C8B-B14F-4D97-AF65-F5344CB8AC3E}">
        <p14:creationId xmlns:p14="http://schemas.microsoft.com/office/powerpoint/2010/main" val="18415329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מספר שקופית 1"/>
          <p:cNvSpPr>
            <a:spLocks noGrp="1"/>
          </p:cNvSpPr>
          <p:nvPr>
            <p:ph type="sldNum" sz="quarter" idx="12"/>
          </p:nvPr>
        </p:nvSpPr>
        <p:spPr>
          <a:xfrm>
            <a:off x="6165304" y="8475137"/>
            <a:ext cx="1600200" cy="486833"/>
          </a:xfrm>
        </p:spPr>
        <p:txBody>
          <a:bodyPr/>
          <a:lstStyle/>
          <a:p>
            <a:fld id="{C60840D6-4A80-4F4C-92AD-B99FC8A0C370}" type="slidenum">
              <a:rPr lang="he-IL" smtClean="0"/>
              <a:t>96</a:t>
            </a:fld>
            <a:endParaRPr lang="he-IL" dirty="0"/>
          </a:p>
        </p:txBody>
      </p:sp>
      <p:sp>
        <p:nvSpPr>
          <p:cNvPr id="10" name="TextBox 9"/>
          <p:cNvSpPr txBox="1"/>
          <p:nvPr/>
        </p:nvSpPr>
        <p:spPr>
          <a:xfrm>
            <a:off x="1340769" y="986116"/>
            <a:ext cx="4632022" cy="8217634"/>
          </a:xfrm>
          <a:prstGeom prst="rect">
            <a:avLst/>
          </a:prstGeom>
          <a:noFill/>
        </p:spPr>
        <p:txBody>
          <a:bodyPr wrap="square" rtlCol="1">
            <a:spAutoFit/>
          </a:bodyPr>
          <a:lstStyle/>
          <a:p>
            <a:r>
              <a:rPr lang="he-IL" sz="2400" b="1" dirty="0">
                <a:solidFill>
                  <a:schemeClr val="accent6">
                    <a:lumMod val="75000"/>
                  </a:schemeClr>
                </a:solidFill>
                <a:latin typeface="Guttman Hatzvi" panose="02010401010101010101" pitchFamily="2" charset="-79"/>
                <a:cs typeface="Guttman Hatzvi" panose="02010401010101010101" pitchFamily="2" charset="-79"/>
              </a:rPr>
              <a:t>שְׁ</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מוֹ שֶׁל סִימַן הַנִּקּוּד</a:t>
            </a:r>
          </a:p>
          <a:p>
            <a:pPr>
              <a:lnSpc>
                <a:spcPct val="150000"/>
              </a:lnSpc>
            </a:pP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מִ</a:t>
            </a:r>
            <a:r>
              <a:rPr lang="he-IL" sz="2400" b="1" dirty="0">
                <a:solidFill>
                  <a:schemeClr val="accent6">
                    <a:lumMod val="75000"/>
                  </a:schemeClr>
                </a:solidFill>
                <a:latin typeface="Guttman Hatzvi" panose="02010401010101010101" pitchFamily="2" charset="-79"/>
                <a:cs typeface="Guttman Hatzvi" panose="02010401010101010101" pitchFamily="2" charset="-79"/>
              </a:rPr>
              <a:t>שְׁ</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תַּנֶּה </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בָּרֶגַע שֶׁהוּא </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נֶ</a:t>
            </a:r>
            <a:r>
              <a:rPr lang="he-IL" sz="2400" b="1" dirty="0">
                <a:solidFill>
                  <a:schemeClr val="accent6">
                    <a:lumMod val="75000"/>
                  </a:schemeClr>
                </a:solidFill>
                <a:latin typeface="Guttman Hatzvi" panose="02010401010101010101" pitchFamily="2" charset="-79"/>
                <a:cs typeface="Guttman Hatzvi" panose="02010401010101010101" pitchFamily="2" charset="-79"/>
              </a:rPr>
              <a:t>חְ</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טַף</a:t>
            </a:r>
          </a:p>
          <a:p>
            <a:pPr>
              <a:lnSpc>
                <a:spcPct val="150000"/>
              </a:lnSpc>
            </a:pP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לַ</a:t>
            </a:r>
            <a:r>
              <a:rPr lang="he-IL" sz="2400" dirty="0" smtClean="0">
                <a:solidFill>
                  <a:srgbClr val="7030A0"/>
                </a:solidFill>
                <a:latin typeface="Guttman Hatzvi" panose="02010401010101010101" pitchFamily="2" charset="-79"/>
                <a:cs typeface="Guttman Hatzvi" panose="02010401010101010101" pitchFamily="2" charset="-79"/>
              </a:rPr>
              <a:t>ח</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ֲטַף סֶגּוֹל </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אוֹ </a:t>
            </a:r>
            <a:r>
              <a:rPr lang="he-IL" sz="2400" dirty="0">
                <a:solidFill>
                  <a:srgbClr val="7030A0"/>
                </a:solidFill>
                <a:latin typeface="Guttman Hatzvi" panose="02010401010101010101" pitchFamily="2" charset="-79"/>
                <a:cs typeface="Guttman Hatzvi" panose="02010401010101010101" pitchFamily="2" charset="-79"/>
              </a:rPr>
              <a:t>חֲ</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טַף </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פַּתָּח.</a:t>
            </a:r>
            <a:endParaRPr lang="en-US" sz="2400" dirty="0" smtClean="0">
              <a:solidFill>
                <a:schemeClr val="tx1">
                  <a:lumMod val="75000"/>
                  <a:lumOff val="25000"/>
                </a:schemeClr>
              </a:solidFill>
              <a:latin typeface="Guttman Hatzvi" panose="02010401010101010101" pitchFamily="2" charset="-79"/>
              <a:cs typeface="Guttman Hatzvi" panose="02010401010101010101" pitchFamily="2" charset="-79"/>
            </a:endParaRPr>
          </a:p>
          <a:p>
            <a:endParaRPr lang="en-US" sz="2400" dirty="0">
              <a:solidFill>
                <a:schemeClr val="tx1">
                  <a:lumMod val="75000"/>
                  <a:lumOff val="25000"/>
                </a:schemeClr>
              </a:solidFill>
              <a:latin typeface="Guttman Hatzvi" panose="02010401010101010101" pitchFamily="2" charset="-79"/>
              <a:cs typeface="Guttman Hatzvi" panose="02010401010101010101" pitchFamily="2" charset="-79"/>
            </a:endParaRPr>
          </a:p>
          <a:p>
            <a:pPr lvl="0"/>
            <a:r>
              <a:rPr lang="he-IL" sz="2400" dirty="0">
                <a:solidFill>
                  <a:prstClr val="black">
                    <a:lumMod val="75000"/>
                    <a:lumOff val="25000"/>
                  </a:prstClr>
                </a:solidFill>
                <a:latin typeface="Guttman Hatzvi" panose="02010401010101010101" pitchFamily="2" charset="-79"/>
                <a:cs typeface="Guttman Hatzvi" panose="02010401010101010101" pitchFamily="2" charset="-79"/>
              </a:rPr>
              <a:t>בִּ</a:t>
            </a:r>
            <a:r>
              <a:rPr lang="he-IL" sz="2400" b="1" dirty="0">
                <a:solidFill>
                  <a:schemeClr val="accent6">
                    <a:lumMod val="75000"/>
                  </a:schemeClr>
                </a:solidFill>
                <a:latin typeface="Guttman Hatzvi" panose="02010401010101010101" pitchFamily="2" charset="-79"/>
                <a:cs typeface="Guttman Hatzvi" panose="02010401010101010101" pitchFamily="2" charset="-79"/>
              </a:rPr>
              <a:t>שְׁ</a:t>
            </a:r>
            <a:r>
              <a:rPr lang="he-IL" sz="2400" dirty="0">
                <a:solidFill>
                  <a:prstClr val="black">
                    <a:lumMod val="75000"/>
                    <a:lumOff val="25000"/>
                  </a:prstClr>
                </a:solidFill>
                <a:latin typeface="Guttman Hatzvi" panose="02010401010101010101" pitchFamily="2" charset="-79"/>
                <a:cs typeface="Guttman Hatzvi" panose="02010401010101010101" pitchFamily="2" charset="-79"/>
              </a:rPr>
              <a:t>עוֹת הַצָּ</a:t>
            </a:r>
            <a:r>
              <a:rPr lang="he-IL" sz="2400" dirty="0">
                <a:solidFill>
                  <a:srgbClr val="7030A0"/>
                </a:solidFill>
                <a:latin typeface="Guttman Hatzvi" panose="02010401010101010101" pitchFamily="2" charset="-79"/>
                <a:cs typeface="Guttman Hatzvi" panose="02010401010101010101" pitchFamily="2" charset="-79"/>
              </a:rPr>
              <a:t>הֳ</a:t>
            </a:r>
            <a:r>
              <a:rPr lang="he-IL" sz="2400" dirty="0">
                <a:solidFill>
                  <a:prstClr val="black">
                    <a:lumMod val="75000"/>
                    <a:lumOff val="25000"/>
                  </a:prstClr>
                </a:solidFill>
                <a:latin typeface="Guttman Hatzvi" panose="02010401010101010101" pitchFamily="2" charset="-79"/>
                <a:cs typeface="Guttman Hatzvi" panose="02010401010101010101" pitchFamily="2" charset="-79"/>
              </a:rPr>
              <a:t>רַיִם, </a:t>
            </a:r>
          </a:p>
          <a:p>
            <a:pPr lvl="0">
              <a:lnSpc>
                <a:spcPct val="150000"/>
              </a:lnSpc>
            </a:pPr>
            <a:r>
              <a:rPr lang="he-IL" sz="2400" dirty="0">
                <a:solidFill>
                  <a:prstClr val="black">
                    <a:lumMod val="75000"/>
                    <a:lumOff val="25000"/>
                  </a:prstClr>
                </a:solidFill>
                <a:latin typeface="Guttman Hatzvi" panose="02010401010101010101" pitchFamily="2" charset="-79"/>
                <a:cs typeface="Guttman Hatzvi" panose="02010401010101010101" pitchFamily="2" charset="-79"/>
              </a:rPr>
              <a:t>תַ</a:t>
            </a:r>
            <a:r>
              <a:rPr lang="he-IL" sz="2400" b="1" dirty="0">
                <a:solidFill>
                  <a:schemeClr val="accent6">
                    <a:lumMod val="75000"/>
                  </a:schemeClr>
                </a:solidFill>
                <a:latin typeface="Guttman Hatzvi" panose="02010401010101010101" pitchFamily="2" charset="-79"/>
                <a:cs typeface="Guttman Hatzvi" panose="02010401010101010101" pitchFamily="2" charset="-79"/>
              </a:rPr>
              <a:t>פְ</a:t>
            </a:r>
            <a:r>
              <a:rPr lang="he-IL" sz="2400" dirty="0">
                <a:solidFill>
                  <a:prstClr val="black">
                    <a:lumMod val="75000"/>
                    <a:lumOff val="25000"/>
                  </a:prstClr>
                </a:solidFill>
                <a:latin typeface="Guttman Hatzvi" panose="02010401010101010101" pitchFamily="2" charset="-79"/>
                <a:cs typeface="Guttman Hatzvi" panose="02010401010101010101" pitchFamily="2" charset="-79"/>
              </a:rPr>
              <a:t>קִיד הַ</a:t>
            </a:r>
            <a:r>
              <a:rPr lang="he-IL" sz="2400" dirty="0">
                <a:solidFill>
                  <a:srgbClr val="7030A0"/>
                </a:solidFill>
                <a:latin typeface="Guttman Hatzvi" panose="02010401010101010101" pitchFamily="2" charset="-79"/>
                <a:cs typeface="Guttman Hatzvi" panose="02010401010101010101" pitchFamily="2" charset="-79"/>
              </a:rPr>
              <a:t>חֲ</a:t>
            </a:r>
            <a:r>
              <a:rPr lang="he-IL" sz="2400" dirty="0">
                <a:solidFill>
                  <a:prstClr val="black">
                    <a:lumMod val="75000"/>
                    <a:lumOff val="25000"/>
                  </a:prstClr>
                </a:solidFill>
                <a:latin typeface="Guttman Hatzvi" panose="02010401010101010101" pitchFamily="2" charset="-79"/>
                <a:cs typeface="Guttman Hatzvi" panose="02010401010101010101" pitchFamily="2" charset="-79"/>
              </a:rPr>
              <a:t>טִיפָה</a:t>
            </a:r>
            <a:r>
              <a:rPr lang="en-US" sz="2400" dirty="0">
                <a:solidFill>
                  <a:prstClr val="black">
                    <a:lumMod val="75000"/>
                    <a:lumOff val="25000"/>
                  </a:prstClr>
                </a:solidFill>
                <a:latin typeface="Guttman Hatzvi" panose="02010401010101010101" pitchFamily="2" charset="-79"/>
                <a:cs typeface="Guttman Hatzvi" panose="02010401010101010101" pitchFamily="2" charset="-79"/>
              </a:rPr>
              <a:t> </a:t>
            </a:r>
            <a:r>
              <a:rPr lang="he-IL" sz="2400" dirty="0">
                <a:solidFill>
                  <a:prstClr val="black">
                    <a:lumMod val="75000"/>
                    <a:lumOff val="25000"/>
                  </a:prstClr>
                </a:solidFill>
                <a:latin typeface="Guttman Hatzvi" panose="02010401010101010101" pitchFamily="2" charset="-79"/>
                <a:cs typeface="Guttman Hatzvi" panose="02010401010101010101" pitchFamily="2" charset="-79"/>
              </a:rPr>
              <a:t>הַ</a:t>
            </a:r>
            <a:r>
              <a:rPr lang="he-IL" sz="2400" b="1" dirty="0">
                <a:solidFill>
                  <a:schemeClr val="accent6">
                    <a:lumMod val="75000"/>
                  </a:schemeClr>
                </a:solidFill>
                <a:latin typeface="Guttman Hatzvi" panose="02010401010101010101" pitchFamily="2" charset="-79"/>
                <a:cs typeface="Guttman Hatzvi" panose="02010401010101010101" pitchFamily="2" charset="-79"/>
              </a:rPr>
              <a:t>מּ</a:t>
            </a:r>
            <a:r>
              <a:rPr lang="he-IL" sz="2400" b="1" dirty="0">
                <a:solidFill>
                  <a:prstClr val="black">
                    <a:lumMod val="75000"/>
                    <a:lumOff val="25000"/>
                  </a:prstClr>
                </a:solidFill>
                <a:latin typeface="Guttman Hatzvi" panose="02010401010101010101" pitchFamily="2" charset="-79"/>
                <a:cs typeface="Guttman Hatzvi" panose="02010401010101010101" pitchFamily="2" charset="-79"/>
              </a:rPr>
              <a:t>ְ</a:t>
            </a:r>
            <a:r>
              <a:rPr lang="he-IL" sz="2400" dirty="0">
                <a:solidFill>
                  <a:prstClr val="black">
                    <a:lumMod val="75000"/>
                    <a:lumOff val="25000"/>
                  </a:prstClr>
                </a:solidFill>
                <a:latin typeface="Guttman Hatzvi" panose="02010401010101010101" pitchFamily="2" charset="-79"/>
                <a:cs typeface="Guttman Hatzvi" panose="02010401010101010101" pitchFamily="2" charset="-79"/>
              </a:rPr>
              <a:t>אֻמָּץ </a:t>
            </a:r>
          </a:p>
          <a:p>
            <a:pPr lvl="0">
              <a:lnSpc>
                <a:spcPct val="150000"/>
              </a:lnSpc>
            </a:pPr>
            <a:r>
              <a:rPr lang="he-IL" sz="2400" dirty="0">
                <a:solidFill>
                  <a:prstClr val="black">
                    <a:lumMod val="75000"/>
                    <a:lumOff val="25000"/>
                  </a:prstClr>
                </a:solidFill>
                <a:latin typeface="Guttman Hatzvi" panose="02010401010101010101" pitchFamily="2" charset="-79"/>
                <a:cs typeface="Guttman Hatzvi" panose="02010401010101010101" pitchFamily="2" charset="-79"/>
              </a:rPr>
              <a:t>מֻטָּל עַל קָמָץ,</a:t>
            </a:r>
          </a:p>
          <a:p>
            <a:pPr lvl="0">
              <a:lnSpc>
                <a:spcPct val="150000"/>
              </a:lnSpc>
            </a:pPr>
            <a:r>
              <a:rPr lang="he-IL" sz="2400" b="1" dirty="0">
                <a:solidFill>
                  <a:schemeClr val="accent6">
                    <a:lumMod val="75000"/>
                  </a:schemeClr>
                </a:solidFill>
                <a:latin typeface="Guttman Hatzvi" panose="02010401010101010101" pitchFamily="2" charset="-79"/>
                <a:cs typeface="Guttman Hatzvi" panose="02010401010101010101" pitchFamily="2" charset="-79"/>
              </a:rPr>
              <a:t>וְ</a:t>
            </a:r>
            <a:r>
              <a:rPr lang="he-IL" sz="2400" dirty="0">
                <a:solidFill>
                  <a:prstClr val="black">
                    <a:lumMod val="75000"/>
                    <a:lumOff val="25000"/>
                  </a:prstClr>
                </a:solidFill>
                <a:latin typeface="Guttman Hatzvi" panose="02010401010101010101" pitchFamily="2" charset="-79"/>
                <a:cs typeface="Guttman Hatzvi" panose="02010401010101010101" pitchFamily="2" charset="-79"/>
              </a:rPr>
              <a:t>הֶחָטוּף</a:t>
            </a:r>
            <a:r>
              <a:rPr lang="en-US" sz="2400" dirty="0">
                <a:solidFill>
                  <a:prstClr val="black">
                    <a:lumMod val="75000"/>
                    <a:lumOff val="25000"/>
                  </a:prstClr>
                </a:solidFill>
                <a:latin typeface="Guttman Hatzvi" panose="02010401010101010101" pitchFamily="2" charset="-79"/>
                <a:cs typeface="Guttman Hatzvi" panose="02010401010101010101" pitchFamily="2" charset="-79"/>
              </a:rPr>
              <a:t> </a:t>
            </a:r>
            <a:r>
              <a:rPr lang="he-IL" sz="2400" dirty="0">
                <a:solidFill>
                  <a:prstClr val="black">
                    <a:lumMod val="75000"/>
                    <a:lumOff val="25000"/>
                  </a:prstClr>
                </a:solidFill>
                <a:latin typeface="Guttman Hatzvi" panose="02010401010101010101" pitchFamily="2" charset="-79"/>
                <a:cs typeface="Guttman Hatzvi" panose="02010401010101010101" pitchFamily="2" charset="-79"/>
              </a:rPr>
              <a:t>נִ</a:t>
            </a:r>
            <a:r>
              <a:rPr lang="he-IL" sz="2400" b="1" dirty="0">
                <a:solidFill>
                  <a:schemeClr val="accent6">
                    <a:lumMod val="75000"/>
                  </a:schemeClr>
                </a:solidFill>
                <a:latin typeface="Guttman Hatzvi" panose="02010401010101010101" pitchFamily="2" charset="-79"/>
                <a:cs typeface="Guttman Hatzvi" panose="02010401010101010101" pitchFamily="2" charset="-79"/>
              </a:rPr>
              <a:t>ק</a:t>
            </a:r>
            <a:r>
              <a:rPr lang="he-IL" sz="2400" b="1" dirty="0">
                <a:solidFill>
                  <a:prstClr val="black">
                    <a:lumMod val="75000"/>
                    <a:lumOff val="25000"/>
                  </a:prstClr>
                </a:solidFill>
                <a:latin typeface="Guttman Hatzvi" panose="02010401010101010101" pitchFamily="2" charset="-79"/>
                <a:cs typeface="Guttman Hatzvi" panose="02010401010101010101" pitchFamily="2" charset="-79"/>
              </a:rPr>
              <a:t>ְ</a:t>
            </a:r>
            <a:r>
              <a:rPr lang="he-IL" sz="2400" dirty="0">
                <a:solidFill>
                  <a:prstClr val="black">
                    <a:lumMod val="75000"/>
                    <a:lumOff val="25000"/>
                  </a:prstClr>
                </a:solidFill>
                <a:latin typeface="Guttman Hatzvi" panose="02010401010101010101" pitchFamily="2" charset="-79"/>
                <a:cs typeface="Guttman Hatzvi" panose="02010401010101010101" pitchFamily="2" charset="-79"/>
              </a:rPr>
              <a:t>רָא: </a:t>
            </a:r>
            <a:r>
              <a:rPr lang="he-IL" sz="2400" dirty="0">
                <a:solidFill>
                  <a:srgbClr val="7030A0"/>
                </a:solidFill>
                <a:latin typeface="Guttman Hatzvi" panose="02010401010101010101" pitchFamily="2" charset="-79"/>
                <a:cs typeface="Guttman Hatzvi" panose="02010401010101010101" pitchFamily="2" charset="-79"/>
              </a:rPr>
              <a:t>חֲ</a:t>
            </a:r>
            <a:r>
              <a:rPr lang="he-IL" sz="2400" dirty="0">
                <a:solidFill>
                  <a:prstClr val="black">
                    <a:lumMod val="75000"/>
                    <a:lumOff val="25000"/>
                  </a:prstClr>
                </a:solidFill>
                <a:latin typeface="Guttman Hatzvi" panose="02010401010101010101" pitchFamily="2" charset="-79"/>
                <a:cs typeface="Guttman Hatzvi" panose="02010401010101010101" pitchFamily="2" charset="-79"/>
              </a:rPr>
              <a:t>טַף קָמָץ</a:t>
            </a:r>
            <a:r>
              <a:rPr lang="he-IL" sz="2400" dirty="0" smtClean="0">
                <a:solidFill>
                  <a:prstClr val="black">
                    <a:lumMod val="75000"/>
                    <a:lumOff val="25000"/>
                  </a:prstClr>
                </a:solidFill>
                <a:latin typeface="Guttman Hatzvi" panose="02010401010101010101" pitchFamily="2" charset="-79"/>
                <a:cs typeface="Guttman Hatzvi" panose="02010401010101010101" pitchFamily="2" charset="-79"/>
              </a:rPr>
              <a:t>.</a:t>
            </a:r>
            <a:endParaRPr lang="en-US" sz="2400" dirty="0" smtClean="0">
              <a:solidFill>
                <a:prstClr val="black">
                  <a:lumMod val="75000"/>
                  <a:lumOff val="25000"/>
                </a:prstClr>
              </a:solidFill>
              <a:latin typeface="Guttman Hatzvi" panose="02010401010101010101" pitchFamily="2" charset="-79"/>
              <a:cs typeface="Guttman Hatzvi" panose="02010401010101010101" pitchFamily="2" charset="-79"/>
            </a:endParaRPr>
          </a:p>
          <a:p>
            <a:pPr lvl="0"/>
            <a:endParaRPr lang="en-US" sz="2400" dirty="0">
              <a:solidFill>
                <a:prstClr val="black">
                  <a:lumMod val="75000"/>
                  <a:lumOff val="25000"/>
                </a:prstClr>
              </a:solidFill>
              <a:latin typeface="Guttman Hatzvi" panose="02010401010101010101" pitchFamily="2" charset="-79"/>
              <a:cs typeface="Guttman Hatzvi" panose="02010401010101010101" pitchFamily="2" charset="-79"/>
            </a:endParaRPr>
          </a:p>
          <a:p>
            <a:pPr lvl="0"/>
            <a:r>
              <a:rPr lang="he-IL" sz="2400" dirty="0" err="1">
                <a:solidFill>
                  <a:prstClr val="black">
                    <a:lumMod val="75000"/>
                    <a:lumOff val="25000"/>
                  </a:prstClr>
                </a:solidFill>
                <a:latin typeface="Guttman Hatzvi" panose="02010401010101010101" pitchFamily="2" charset="-79"/>
                <a:cs typeface="Guttman Hatzvi" panose="02010401010101010101" pitchFamily="2" charset="-79"/>
              </a:rPr>
              <a:t>מִכֵּיוָן</a:t>
            </a:r>
            <a:r>
              <a:rPr lang="he-IL" sz="2400" dirty="0">
                <a:solidFill>
                  <a:prstClr val="black">
                    <a:lumMod val="75000"/>
                    <a:lumOff val="25000"/>
                  </a:prstClr>
                </a:solidFill>
                <a:latin typeface="Guttman Hatzvi" panose="02010401010101010101" pitchFamily="2" charset="-79"/>
                <a:cs typeface="Guttman Hatzvi" panose="02010401010101010101" pitchFamily="2" charset="-79"/>
              </a:rPr>
              <a:t> שֶׁלִּ</a:t>
            </a:r>
            <a:r>
              <a:rPr lang="he-IL" sz="2400" b="1" dirty="0">
                <a:solidFill>
                  <a:schemeClr val="accent6">
                    <a:lumMod val="75000"/>
                  </a:schemeClr>
                </a:solidFill>
                <a:latin typeface="Guttman Hatzvi" panose="02010401010101010101" pitchFamily="2" charset="-79"/>
                <a:cs typeface="Guttman Hatzvi" panose="02010401010101010101" pitchFamily="2" charset="-79"/>
              </a:rPr>
              <a:t>פְ</a:t>
            </a:r>
            <a:r>
              <a:rPr lang="he-IL" sz="2400" dirty="0">
                <a:solidFill>
                  <a:prstClr val="black">
                    <a:lumMod val="75000"/>
                    <a:lumOff val="25000"/>
                  </a:prstClr>
                </a:solidFill>
                <a:latin typeface="Guttman Hatzvi" panose="02010401010101010101" pitchFamily="2" charset="-79"/>
                <a:cs typeface="Guttman Hatzvi" panose="02010401010101010101" pitchFamily="2" charset="-79"/>
              </a:rPr>
              <a:t>עָמִים קָמָץ קַ</a:t>
            </a:r>
            <a:r>
              <a:rPr lang="he-IL" sz="2400" b="1" dirty="0">
                <a:solidFill>
                  <a:schemeClr val="accent6">
                    <a:lumMod val="75000"/>
                  </a:schemeClr>
                </a:solidFill>
                <a:latin typeface="Guttman Hatzvi" panose="02010401010101010101" pitchFamily="2" charset="-79"/>
                <a:cs typeface="Guttman Hatzvi" panose="02010401010101010101" pitchFamily="2" charset="-79"/>
              </a:rPr>
              <a:t>מ</a:t>
            </a:r>
            <a:r>
              <a:rPr lang="he-IL" sz="2400" b="1" dirty="0">
                <a:solidFill>
                  <a:prstClr val="black">
                    <a:lumMod val="75000"/>
                    <a:lumOff val="25000"/>
                  </a:prstClr>
                </a:solidFill>
                <a:latin typeface="Guttman Hatzvi" panose="02010401010101010101" pitchFamily="2" charset="-79"/>
                <a:cs typeface="Guttman Hatzvi" panose="02010401010101010101" pitchFamily="2" charset="-79"/>
              </a:rPr>
              <a:t>ְ</a:t>
            </a:r>
            <a:r>
              <a:rPr lang="he-IL" sz="2400" dirty="0">
                <a:solidFill>
                  <a:prstClr val="black">
                    <a:lumMod val="75000"/>
                    <a:lumOff val="25000"/>
                  </a:prstClr>
                </a:solidFill>
                <a:latin typeface="Guttman Hatzvi" panose="02010401010101010101" pitchFamily="2" charset="-79"/>
                <a:cs typeface="Guttman Hatzvi" panose="02010401010101010101" pitchFamily="2" charset="-79"/>
              </a:rPr>
              <a:t>צָן</a:t>
            </a:r>
          </a:p>
          <a:p>
            <a:pPr lvl="0">
              <a:lnSpc>
                <a:spcPct val="150000"/>
              </a:lnSpc>
            </a:pPr>
            <a:r>
              <a:rPr lang="he-IL" sz="2400" dirty="0">
                <a:solidFill>
                  <a:prstClr val="black">
                    <a:lumMod val="75000"/>
                    <a:lumOff val="25000"/>
                  </a:prstClr>
                </a:solidFill>
                <a:latin typeface="Guttman Hatzvi" panose="02010401010101010101" pitchFamily="2" charset="-79"/>
                <a:cs typeface="Guttman Hatzvi" panose="02010401010101010101" pitchFamily="2" charset="-79"/>
              </a:rPr>
              <a:t>הוּא נוֹתֵן לֶחָטוּף וּ</a:t>
            </a:r>
            <a:r>
              <a:rPr lang="he-IL" sz="2400" b="1" dirty="0">
                <a:solidFill>
                  <a:schemeClr val="accent6">
                    <a:lumMod val="75000"/>
                  </a:schemeClr>
                </a:solidFill>
                <a:latin typeface="Guttman Hatzvi" panose="02010401010101010101" pitchFamily="2" charset="-79"/>
                <a:cs typeface="Guttman Hatzvi" panose="02010401010101010101" pitchFamily="2" charset="-79"/>
              </a:rPr>
              <a:t>לְ</a:t>
            </a:r>
            <a:r>
              <a:rPr lang="he-IL" sz="2400" dirty="0">
                <a:solidFill>
                  <a:prstClr val="black">
                    <a:lumMod val="75000"/>
                    <a:lumOff val="25000"/>
                  </a:prstClr>
                </a:solidFill>
                <a:latin typeface="Guttman Hatzvi" panose="02010401010101010101" pitchFamily="2" charset="-79"/>
                <a:cs typeface="Guttman Hatzvi" panose="02010401010101010101" pitchFamily="2" charset="-79"/>
              </a:rPr>
              <a:t>עַ</a:t>
            </a:r>
            <a:r>
              <a:rPr lang="he-IL" sz="2400" b="1" dirty="0">
                <a:solidFill>
                  <a:schemeClr val="accent6">
                    <a:lumMod val="75000"/>
                  </a:schemeClr>
                </a:solidFill>
                <a:latin typeface="Guttman Hatzvi" panose="02010401010101010101" pitchFamily="2" charset="-79"/>
                <a:cs typeface="Guttman Hatzvi" panose="02010401010101010101" pitchFamily="2" charset="-79"/>
              </a:rPr>
              <a:t>צְ</a:t>
            </a:r>
            <a:r>
              <a:rPr lang="he-IL" sz="2400" dirty="0">
                <a:solidFill>
                  <a:prstClr val="black">
                    <a:lumMod val="75000"/>
                    <a:lumOff val="25000"/>
                  </a:prstClr>
                </a:solidFill>
                <a:latin typeface="Guttman Hatzvi" panose="02010401010101010101" pitchFamily="2" charset="-79"/>
                <a:cs typeface="Guttman Hatzvi" panose="02010401010101010101" pitchFamily="2" charset="-79"/>
              </a:rPr>
              <a:t>מוֹ</a:t>
            </a:r>
          </a:p>
          <a:p>
            <a:pPr lvl="0">
              <a:lnSpc>
                <a:spcPct val="150000"/>
              </a:lnSpc>
            </a:pPr>
            <a:r>
              <a:rPr lang="he-IL" sz="2400" dirty="0">
                <a:solidFill>
                  <a:prstClr val="black">
                    <a:lumMod val="75000"/>
                    <a:lumOff val="25000"/>
                  </a:prstClr>
                </a:solidFill>
                <a:latin typeface="Guttman Hatzvi" panose="02010401010101010101" pitchFamily="2" charset="-79"/>
                <a:cs typeface="Guttman Hatzvi" panose="02010401010101010101" pitchFamily="2" charset="-79"/>
              </a:rPr>
              <a:t>אֶת </a:t>
            </a:r>
            <a:r>
              <a:rPr lang="he-IL" sz="2400" dirty="0">
                <a:solidFill>
                  <a:schemeClr val="accent6">
                    <a:lumMod val="75000"/>
                  </a:schemeClr>
                </a:solidFill>
                <a:latin typeface="Guttman Hatzvi" panose="02010401010101010101" pitchFamily="2" charset="-79"/>
                <a:cs typeface="Guttman Hatzvi" panose="02010401010101010101" pitchFamily="2" charset="-79"/>
              </a:rPr>
              <a:t>תְּ</a:t>
            </a:r>
            <a:r>
              <a:rPr lang="he-IL" sz="2400" dirty="0">
                <a:solidFill>
                  <a:prstClr val="black">
                    <a:lumMod val="75000"/>
                    <a:lumOff val="25000"/>
                  </a:prstClr>
                </a:solidFill>
                <a:latin typeface="Guttman Hatzvi" panose="02010401010101010101" pitchFamily="2" charset="-79"/>
                <a:cs typeface="Guttman Hatzvi" panose="02010401010101010101" pitchFamily="2" charset="-79"/>
              </a:rPr>
              <a:t>נוּעָתוֹ שֶׁל </a:t>
            </a:r>
            <a:r>
              <a:rPr lang="he-IL" sz="2400" dirty="0" smtClean="0">
                <a:solidFill>
                  <a:prstClr val="black">
                    <a:lumMod val="75000"/>
                    <a:lumOff val="25000"/>
                  </a:prstClr>
                </a:solidFill>
                <a:latin typeface="Guttman Hatzvi" panose="02010401010101010101" pitchFamily="2" charset="-79"/>
                <a:cs typeface="Guttman Hatzvi" panose="02010401010101010101" pitchFamily="2" charset="-79"/>
              </a:rPr>
              <a:t>חוֹלָם: </a:t>
            </a:r>
            <a:r>
              <a:rPr lang="he-IL" sz="2400" dirty="0">
                <a:solidFill>
                  <a:srgbClr val="0070C0"/>
                </a:solidFill>
                <a:latin typeface="Guttman Hatzvi" panose="02010401010101010101" pitchFamily="2" charset="-79"/>
                <a:cs typeface="Guttman Hatzvi" panose="02010401010101010101" pitchFamily="2" charset="-79"/>
              </a:rPr>
              <a:t>אוֹ </a:t>
            </a:r>
            <a:r>
              <a:rPr lang="he-IL" sz="2400" dirty="0" err="1" smtClean="0">
                <a:solidFill>
                  <a:srgbClr val="0070C0"/>
                </a:solidFill>
                <a:latin typeface="Guttman Hatzvi" panose="02010401010101010101" pitchFamily="2" charset="-79"/>
                <a:cs typeface="Guttman Hatzvi" panose="02010401010101010101" pitchFamily="2" charset="-79"/>
              </a:rPr>
              <a:t>אוֹ</a:t>
            </a:r>
            <a:r>
              <a:rPr lang="he-IL" sz="2400" dirty="0" smtClean="0">
                <a:solidFill>
                  <a:srgbClr val="0070C0"/>
                </a:solidFill>
                <a:latin typeface="Guttman Hatzvi" panose="02010401010101010101" pitchFamily="2" charset="-79"/>
                <a:cs typeface="Guttman Hatzvi" panose="02010401010101010101" pitchFamily="2" charset="-79"/>
              </a:rPr>
              <a:t>.</a:t>
            </a:r>
            <a:endParaRPr lang="he-IL" sz="2400" dirty="0">
              <a:solidFill>
                <a:srgbClr val="0070C0"/>
              </a:solidFill>
              <a:latin typeface="Guttman Hatzvi" panose="02010401010101010101" pitchFamily="2" charset="-79"/>
              <a:cs typeface="Guttman Hatzvi" panose="02010401010101010101" pitchFamily="2" charset="-79"/>
            </a:endParaRPr>
          </a:p>
          <a:p>
            <a:pPr>
              <a:lnSpc>
                <a:spcPct val="150000"/>
              </a:lnSpc>
            </a:pPr>
            <a:r>
              <a:rPr lang="he-IL" sz="2400" dirty="0">
                <a:solidFill>
                  <a:prstClr val="black">
                    <a:lumMod val="75000"/>
                    <a:lumOff val="25000"/>
                  </a:prstClr>
                </a:solidFill>
                <a:latin typeface="Guttman Hatzvi" panose="02010401010101010101" pitchFamily="2" charset="-79"/>
                <a:cs typeface="Guttman Hatzvi" panose="02010401010101010101" pitchFamily="2" charset="-79"/>
              </a:rPr>
              <a:t>כָּךְ קָמָץ זוֹכֶה </a:t>
            </a:r>
            <a:r>
              <a:rPr lang="he-IL" sz="2400" dirty="0" smtClean="0">
                <a:solidFill>
                  <a:prstClr val="black">
                    <a:lumMod val="75000"/>
                    <a:lumOff val="25000"/>
                  </a:prstClr>
                </a:solidFill>
                <a:latin typeface="Guttman Hatzvi" panose="02010401010101010101" pitchFamily="2" charset="-79"/>
                <a:cs typeface="Guttman Hatzvi" panose="02010401010101010101" pitchFamily="2" charset="-79"/>
              </a:rPr>
              <a:t>לִ</a:t>
            </a:r>
            <a:r>
              <a:rPr lang="he-IL" sz="2400" dirty="0" smtClean="0">
                <a:solidFill>
                  <a:schemeClr val="accent6">
                    <a:lumMod val="75000"/>
                  </a:schemeClr>
                </a:solidFill>
                <a:latin typeface="Guttman Hatzvi" panose="02010401010101010101" pitchFamily="2" charset="-79"/>
                <a:cs typeface="Guttman Hatzvi" panose="02010401010101010101" pitchFamily="2" charset="-79"/>
              </a:rPr>
              <a:t>ת</a:t>
            </a:r>
            <a:r>
              <a:rPr lang="he-IL" sz="2400" dirty="0">
                <a:solidFill>
                  <a:prstClr val="black">
                    <a:lumMod val="75000"/>
                    <a:lumOff val="25000"/>
                  </a:prstClr>
                </a:solidFill>
                <a:latin typeface="Guttman Hatzvi" panose="02010401010101010101" pitchFamily="2" charset="-79"/>
                <a:cs typeface="Guttman Hatzvi" panose="02010401010101010101" pitchFamily="2" charset="-79"/>
              </a:rPr>
              <a:t>ְ</a:t>
            </a:r>
            <a:r>
              <a:rPr lang="he-IL" sz="2400" dirty="0" smtClean="0">
                <a:solidFill>
                  <a:prstClr val="black">
                    <a:lumMod val="75000"/>
                    <a:lumOff val="25000"/>
                  </a:prstClr>
                </a:solidFill>
                <a:latin typeface="Guttman Hatzvi" panose="02010401010101010101" pitchFamily="2" charset="-79"/>
                <a:cs typeface="Guttman Hatzvi" panose="02010401010101010101" pitchFamily="2" charset="-79"/>
              </a:rPr>
              <a:t>נוּעוֹת </a:t>
            </a:r>
            <a:r>
              <a:rPr lang="he-IL" sz="2400" b="1" dirty="0">
                <a:solidFill>
                  <a:schemeClr val="accent6">
                    <a:lumMod val="75000"/>
                  </a:schemeClr>
                </a:solidFill>
                <a:latin typeface="Guttman Hatzvi" panose="02010401010101010101" pitchFamily="2" charset="-79"/>
                <a:cs typeface="Guttman Hatzvi" panose="02010401010101010101" pitchFamily="2" charset="-79"/>
              </a:rPr>
              <a:t>שׁ</a:t>
            </a:r>
            <a:r>
              <a:rPr lang="he-IL" sz="2400" b="1" dirty="0">
                <a:solidFill>
                  <a:prstClr val="black">
                    <a:lumMod val="75000"/>
                    <a:lumOff val="25000"/>
                  </a:prstClr>
                </a:solidFill>
                <a:latin typeface="Guttman Hatzvi" panose="02010401010101010101" pitchFamily="2" charset="-79"/>
                <a:cs typeface="Guttman Hatzvi" panose="02010401010101010101" pitchFamily="2" charset="-79"/>
              </a:rPr>
              <a:t>ְ</a:t>
            </a:r>
            <a:r>
              <a:rPr lang="he-IL" sz="2400" dirty="0">
                <a:solidFill>
                  <a:prstClr val="black">
                    <a:lumMod val="75000"/>
                    <a:lumOff val="25000"/>
                  </a:prstClr>
                </a:solidFill>
                <a:latin typeface="Guttman Hatzvi" panose="02010401010101010101" pitchFamily="2" charset="-79"/>
                <a:cs typeface="Guttman Hatzvi" panose="02010401010101010101" pitchFamily="2" charset="-79"/>
              </a:rPr>
              <a:t>תַּיִם.  </a:t>
            </a:r>
          </a:p>
          <a:p>
            <a:pPr lvl="0"/>
            <a:endParaRPr lang="en-US" sz="2400" dirty="0">
              <a:solidFill>
                <a:prstClr val="black">
                  <a:lumMod val="75000"/>
                  <a:lumOff val="25000"/>
                </a:prstClr>
              </a:solidFill>
              <a:latin typeface="Guttman Hatzvi" panose="02010401010101010101" pitchFamily="2" charset="-79"/>
              <a:cs typeface="Guttman Hatzvi" panose="02010401010101010101" pitchFamily="2" charset="-79"/>
            </a:endParaRPr>
          </a:p>
          <a:p>
            <a:pPr lvl="0"/>
            <a:r>
              <a:rPr lang="he-IL" sz="2400" dirty="0" err="1">
                <a:solidFill>
                  <a:prstClr val="black">
                    <a:lumMod val="75000"/>
                    <a:lumOff val="25000"/>
                  </a:prstClr>
                </a:solidFill>
                <a:latin typeface="Guttman Hatzvi" panose="02010401010101010101" pitchFamily="2" charset="-79"/>
                <a:cs typeface="Guttman Hatzvi" panose="02010401010101010101" pitchFamily="2" charset="-79"/>
              </a:rPr>
              <a:t>הַמַּ</a:t>
            </a:r>
            <a:r>
              <a:rPr lang="he-IL" sz="2400" dirty="0" err="1">
                <a:solidFill>
                  <a:srgbClr val="7030A0"/>
                </a:solidFill>
                <a:latin typeface="Guttman Hatzvi" panose="02010401010101010101" pitchFamily="2" charset="-79"/>
                <a:cs typeface="Guttman Hatzvi" panose="02010401010101010101" pitchFamily="2" charset="-79"/>
              </a:rPr>
              <a:t>עֲ</a:t>
            </a:r>
            <a:r>
              <a:rPr lang="he-IL" sz="2400" dirty="0" err="1">
                <a:solidFill>
                  <a:prstClr val="black">
                    <a:lumMod val="75000"/>
                    <a:lumOff val="25000"/>
                  </a:prstClr>
                </a:solidFill>
                <a:latin typeface="Guttman Hatzvi" panose="02010401010101010101" pitchFamily="2" charset="-79"/>
                <a:cs typeface="Guttman Hatzvi" panose="02010401010101010101" pitchFamily="2" charset="-79"/>
              </a:rPr>
              <a:t>שִׂיָּה</a:t>
            </a:r>
            <a:r>
              <a:rPr lang="he-IL" sz="2400" dirty="0">
                <a:solidFill>
                  <a:prstClr val="black">
                    <a:lumMod val="75000"/>
                    <a:lumOff val="25000"/>
                  </a:prstClr>
                </a:solidFill>
                <a:latin typeface="Guttman Hatzvi" panose="02010401010101010101" pitchFamily="2" charset="-79"/>
                <a:cs typeface="Guttman Hatzvi" panose="02010401010101010101" pitchFamily="2" charset="-79"/>
              </a:rPr>
              <a:t> הַזֹּאת מִ</a:t>
            </a:r>
            <a:r>
              <a:rPr lang="he-IL" sz="2400" b="1" dirty="0">
                <a:solidFill>
                  <a:schemeClr val="accent6">
                    <a:lumMod val="75000"/>
                  </a:schemeClr>
                </a:solidFill>
                <a:latin typeface="Guttman Hatzvi" panose="02010401010101010101" pitchFamily="2" charset="-79"/>
                <a:cs typeface="Guttman Hatzvi" panose="02010401010101010101" pitchFamily="2" charset="-79"/>
              </a:rPr>
              <a:t>תְ</a:t>
            </a:r>
            <a:r>
              <a:rPr lang="he-IL" sz="2400" dirty="0">
                <a:solidFill>
                  <a:prstClr val="black">
                    <a:lumMod val="75000"/>
                    <a:lumOff val="25000"/>
                  </a:prstClr>
                </a:solidFill>
                <a:latin typeface="Guttman Hatzvi" panose="02010401010101010101" pitchFamily="2" charset="-79"/>
                <a:cs typeface="Guttman Hatzvi" panose="02010401010101010101" pitchFamily="2" charset="-79"/>
              </a:rPr>
              <a:t>רַחֶשֶׁת... </a:t>
            </a:r>
          </a:p>
          <a:p>
            <a:pPr lvl="0">
              <a:lnSpc>
                <a:spcPct val="150000"/>
              </a:lnSpc>
            </a:pPr>
            <a:endParaRPr lang="he-IL" sz="2400" dirty="0">
              <a:solidFill>
                <a:prstClr val="black">
                  <a:lumMod val="75000"/>
                  <a:lumOff val="25000"/>
                </a:prstClr>
              </a:solidFill>
              <a:latin typeface="Guttman Hatzvi" panose="02010401010101010101" pitchFamily="2" charset="-79"/>
              <a:cs typeface="Guttman Hatzvi" panose="02010401010101010101" pitchFamily="2" charset="-79"/>
            </a:endParaRPr>
          </a:p>
          <a:p>
            <a:pPr>
              <a:lnSpc>
                <a:spcPct val="150000"/>
              </a:lnSpc>
            </a:pPr>
            <a:endParaRPr lang="he-IL" sz="2400" dirty="0">
              <a:solidFill>
                <a:schemeClr val="tx1">
                  <a:lumMod val="75000"/>
                  <a:lumOff val="25000"/>
                </a:schemeClr>
              </a:solidFill>
              <a:latin typeface="Guttman Hatzvi" panose="02010401010101010101" pitchFamily="2" charset="-79"/>
              <a:cs typeface="Guttman Hatzvi" panose="02010401010101010101" pitchFamily="2" charset="-79"/>
            </a:endParaRPr>
          </a:p>
        </p:txBody>
      </p:sp>
      <p:pic>
        <p:nvPicPr>
          <p:cNvPr id="5" name="תמונה 4"/>
          <p:cNvPicPr preferRelativeResize="0">
            <a:picLocks/>
          </p:cNvPicPr>
          <p:nvPr/>
        </p:nvPicPr>
        <p:blipFill rotWithShape="1">
          <a:blip r:embed="rId2">
            <a:extLst>
              <a:ext uri="{28A0092B-C50C-407E-A947-70E740481C1C}">
                <a14:useLocalDpi xmlns:a14="http://schemas.microsoft.com/office/drawing/2010/main" val="0"/>
              </a:ext>
            </a:extLst>
          </a:blip>
          <a:srcRect l="50952" r="1295"/>
          <a:stretch/>
        </p:blipFill>
        <p:spPr>
          <a:xfrm>
            <a:off x="0" y="1413571"/>
            <a:ext cx="1847850" cy="3420000"/>
          </a:xfrm>
          <a:prstGeom prst="rect">
            <a:avLst/>
          </a:prstGeom>
        </p:spPr>
      </p:pic>
      <p:pic>
        <p:nvPicPr>
          <p:cNvPr id="6" name="תמונה 5"/>
          <p:cNvPicPr>
            <a:picLocks noChangeAspect="1"/>
          </p:cNvPicPr>
          <p:nvPr/>
        </p:nvPicPr>
        <p:blipFill>
          <a:blip r:embed="rId3">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5642646" y="8451997"/>
            <a:ext cx="591691" cy="566513"/>
          </a:xfrm>
          <a:prstGeom prst="rect">
            <a:avLst/>
          </a:prstGeom>
        </p:spPr>
      </p:pic>
    </p:spTree>
    <p:extLst>
      <p:ext uri="{BB962C8B-B14F-4D97-AF65-F5344CB8AC3E}">
        <p14:creationId xmlns:p14="http://schemas.microsoft.com/office/powerpoint/2010/main" val="39778800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מספר שקופית 1"/>
          <p:cNvSpPr>
            <a:spLocks noGrp="1"/>
          </p:cNvSpPr>
          <p:nvPr>
            <p:ph type="sldNum" sz="quarter" idx="12"/>
          </p:nvPr>
        </p:nvSpPr>
        <p:spPr/>
        <p:txBody>
          <a:bodyPr/>
          <a:lstStyle/>
          <a:p>
            <a:fld id="{C60840D6-4A80-4F4C-92AD-B99FC8A0C370}" type="slidenum">
              <a:rPr lang="he-IL" smtClean="0"/>
              <a:t>97</a:t>
            </a:fld>
            <a:endParaRPr lang="he-IL"/>
          </a:p>
        </p:txBody>
      </p:sp>
      <p:sp>
        <p:nvSpPr>
          <p:cNvPr id="8" name="מלבן 7"/>
          <p:cNvSpPr/>
          <p:nvPr/>
        </p:nvSpPr>
        <p:spPr>
          <a:xfrm>
            <a:off x="692697" y="807166"/>
            <a:ext cx="3620566" cy="7201972"/>
          </a:xfrm>
          <a:prstGeom prst="rect">
            <a:avLst/>
          </a:prstGeom>
        </p:spPr>
        <p:txBody>
          <a:bodyPr wrap="square">
            <a:spAutoFit/>
          </a:bodyPr>
          <a:lstStyle/>
          <a:p>
            <a:pPr>
              <a:lnSpc>
                <a:spcPct val="150000"/>
              </a:lnSpc>
            </a:pPr>
            <a:r>
              <a:rPr lang="he-IL" sz="2400" dirty="0" smtClean="0">
                <a:solidFill>
                  <a:srgbClr val="0070C0"/>
                </a:solidFill>
                <a:latin typeface="Guttman Hatzvi" panose="02010401010101010101" pitchFamily="2" charset="-79"/>
                <a:cs typeface="Guttman Hatzvi" panose="02010401010101010101" pitchFamily="2" charset="-79"/>
              </a:rPr>
              <a:t>דַּי אוּף, מִי </a:t>
            </a:r>
            <a:r>
              <a:rPr lang="he-IL" sz="2400" dirty="0">
                <a:solidFill>
                  <a:srgbClr val="0070C0"/>
                </a:solidFill>
                <a:latin typeface="Guttman Hatzvi" panose="02010401010101010101" pitchFamily="2" charset="-79"/>
                <a:cs typeface="Guttman Hatzvi" panose="02010401010101010101" pitchFamily="2" charset="-79"/>
              </a:rPr>
              <a:t>הֶחָטוּף </a:t>
            </a:r>
          </a:p>
          <a:p>
            <a:pPr>
              <a:lnSpc>
                <a:spcPct val="150000"/>
              </a:lnSpc>
            </a:pPr>
            <a:r>
              <a:rPr lang="he-IL" sz="2400" dirty="0">
                <a:solidFill>
                  <a:srgbClr val="0070C0"/>
                </a:solidFill>
                <a:latin typeface="Guttman Hatzvi" panose="02010401010101010101" pitchFamily="2" charset="-79"/>
                <a:cs typeface="Guttman Hatzvi" panose="02010401010101010101" pitchFamily="2" charset="-79"/>
              </a:rPr>
              <a:t>שֶׁהוֹפֵךְ </a:t>
            </a:r>
            <a:r>
              <a:rPr lang="he-IL" sz="2400" dirty="0" smtClean="0">
                <a:solidFill>
                  <a:srgbClr val="0070C0"/>
                </a:solidFill>
                <a:latin typeface="Guttman Hatzvi" panose="02010401010101010101" pitchFamily="2" charset="-79"/>
                <a:cs typeface="Guttman Hatzvi" panose="02010401010101010101" pitchFamily="2" charset="-79"/>
              </a:rPr>
              <a:t>לִ</a:t>
            </a:r>
            <a:r>
              <a:rPr lang="he-IL" sz="2400" b="1" dirty="0" smtClean="0">
                <a:solidFill>
                  <a:schemeClr val="accent6">
                    <a:lumMod val="75000"/>
                  </a:schemeClr>
                </a:solidFill>
                <a:latin typeface="Guttman Hatzvi" panose="02010401010101010101" pitchFamily="2" charset="-79"/>
                <a:cs typeface="Guttman Hatzvi" panose="02010401010101010101" pitchFamily="2" charset="-79"/>
              </a:rPr>
              <a:t>הְ</a:t>
            </a:r>
            <a:r>
              <a:rPr lang="he-IL" sz="2400" dirty="0" smtClean="0">
                <a:solidFill>
                  <a:srgbClr val="0070C0"/>
                </a:solidFill>
                <a:latin typeface="Guttman Hatzvi" panose="02010401010101010101" pitchFamily="2" charset="-79"/>
                <a:cs typeface="Guttman Hatzvi" panose="02010401010101010101" pitchFamily="2" charset="-79"/>
              </a:rPr>
              <a:t>יוֹת </a:t>
            </a:r>
            <a:r>
              <a:rPr lang="he-IL" sz="2400" dirty="0" smtClean="0">
                <a:solidFill>
                  <a:srgbClr val="7030A0"/>
                </a:solidFill>
                <a:latin typeface="Guttman Hatzvi" panose="02010401010101010101" pitchFamily="2" charset="-79"/>
                <a:cs typeface="Guttman Hatzvi" panose="02010401010101010101" pitchFamily="2" charset="-79"/>
              </a:rPr>
              <a:t>חֲ</a:t>
            </a:r>
            <a:r>
              <a:rPr lang="he-IL" sz="2400" dirty="0" smtClean="0">
                <a:solidFill>
                  <a:srgbClr val="0070C0"/>
                </a:solidFill>
                <a:latin typeface="Guttman Hatzvi" panose="02010401010101010101" pitchFamily="2" charset="-79"/>
                <a:cs typeface="Guttman Hatzvi" panose="02010401010101010101" pitchFamily="2" charset="-79"/>
              </a:rPr>
              <a:t>טַף פַּתָּח</a:t>
            </a:r>
            <a:endParaRPr lang="he-IL" sz="2400" dirty="0">
              <a:solidFill>
                <a:srgbClr val="0070C0"/>
              </a:solidFill>
              <a:latin typeface="Guttman Hatzvi" panose="02010401010101010101" pitchFamily="2" charset="-79"/>
              <a:cs typeface="Guttman Hatzvi" panose="02010401010101010101" pitchFamily="2" charset="-79"/>
            </a:endParaRPr>
          </a:p>
          <a:p>
            <a:pPr>
              <a:lnSpc>
                <a:spcPct val="150000"/>
              </a:lnSpc>
            </a:pPr>
            <a:r>
              <a:rPr lang="he-IL" sz="2400" dirty="0">
                <a:solidFill>
                  <a:srgbClr val="7030A0"/>
                </a:solidFill>
                <a:latin typeface="Guttman Hatzvi" panose="02010401010101010101" pitchFamily="2" charset="-79"/>
                <a:cs typeface="Guttman Hatzvi" panose="02010401010101010101" pitchFamily="2" charset="-79"/>
              </a:rPr>
              <a:t>חֲ</a:t>
            </a:r>
            <a:r>
              <a:rPr lang="he-IL" sz="2400" dirty="0">
                <a:solidFill>
                  <a:srgbClr val="0070C0"/>
                </a:solidFill>
                <a:latin typeface="Guttman Hatzvi" panose="02010401010101010101" pitchFamily="2" charset="-79"/>
                <a:cs typeface="Guttman Hatzvi" panose="02010401010101010101" pitchFamily="2" charset="-79"/>
              </a:rPr>
              <a:t>טַף </a:t>
            </a:r>
            <a:r>
              <a:rPr lang="he-IL" sz="2400" dirty="0" smtClean="0">
                <a:solidFill>
                  <a:srgbClr val="0070C0"/>
                </a:solidFill>
                <a:latin typeface="Guttman Hatzvi" panose="02010401010101010101" pitchFamily="2" charset="-79"/>
                <a:cs typeface="Guttman Hatzvi" panose="02010401010101010101" pitchFamily="2" charset="-79"/>
              </a:rPr>
              <a:t>סֶגּוֹל וַ</a:t>
            </a:r>
            <a:r>
              <a:rPr lang="he-IL" sz="2400" dirty="0" smtClean="0">
                <a:solidFill>
                  <a:srgbClr val="7030A0"/>
                </a:solidFill>
                <a:latin typeface="Guttman Hatzvi" panose="02010401010101010101" pitchFamily="2" charset="-79"/>
                <a:cs typeface="Guttman Hatzvi" panose="02010401010101010101" pitchFamily="2" charset="-79"/>
              </a:rPr>
              <a:t>חֲ</a:t>
            </a:r>
            <a:r>
              <a:rPr lang="he-IL" sz="2400" dirty="0" smtClean="0">
                <a:solidFill>
                  <a:srgbClr val="0070C0"/>
                </a:solidFill>
                <a:latin typeface="Guttman Hatzvi" panose="02010401010101010101" pitchFamily="2" charset="-79"/>
                <a:cs typeface="Guttman Hatzvi" panose="02010401010101010101" pitchFamily="2" charset="-79"/>
              </a:rPr>
              <a:t>טַף </a:t>
            </a:r>
            <a:r>
              <a:rPr lang="he-IL" sz="2400" dirty="0">
                <a:solidFill>
                  <a:srgbClr val="0070C0"/>
                </a:solidFill>
                <a:latin typeface="Guttman Hatzvi" panose="02010401010101010101" pitchFamily="2" charset="-79"/>
                <a:cs typeface="Guttman Hatzvi" panose="02010401010101010101" pitchFamily="2" charset="-79"/>
              </a:rPr>
              <a:t>קָמָץ</a:t>
            </a:r>
            <a:r>
              <a:rPr lang="he-IL" sz="2400" dirty="0" smtClean="0">
                <a:solidFill>
                  <a:srgbClr val="0070C0"/>
                </a:solidFill>
                <a:latin typeface="Guttman Hatzvi" panose="02010401010101010101" pitchFamily="2" charset="-79"/>
                <a:cs typeface="Guttman Hatzvi" panose="02010401010101010101" pitchFamily="2" charset="-79"/>
              </a:rPr>
              <a:t>?</a:t>
            </a:r>
          </a:p>
          <a:p>
            <a:endParaRPr lang="he-IL" sz="2400" dirty="0">
              <a:solidFill>
                <a:srgbClr val="0070C0"/>
              </a:solidFill>
              <a:latin typeface="Guttman Hatzvi" panose="02010401010101010101" pitchFamily="2" charset="-79"/>
              <a:cs typeface="Guttman Hatzvi" panose="02010401010101010101" pitchFamily="2" charset="-79"/>
            </a:endParaRPr>
          </a:p>
          <a:p>
            <a:pPr lvl="0"/>
            <a:r>
              <a:rPr lang="he-IL" sz="2400" b="1" dirty="0" err="1">
                <a:solidFill>
                  <a:schemeClr val="accent6">
                    <a:lumMod val="75000"/>
                  </a:schemeClr>
                </a:solidFill>
                <a:latin typeface="Guttman Hatzvi" panose="02010401010101010101" pitchFamily="2" charset="-79"/>
                <a:cs typeface="Guttman Hatzvi" panose="02010401010101010101" pitchFamily="2" charset="-79"/>
              </a:rPr>
              <a:t>שׁ</a:t>
            </a:r>
            <a:r>
              <a:rPr lang="he-IL" sz="2400" b="1" dirty="0" err="1">
                <a:solidFill>
                  <a:prstClr val="black">
                    <a:lumMod val="75000"/>
                    <a:lumOff val="25000"/>
                  </a:prstClr>
                </a:solidFill>
                <a:latin typeface="Guttman Hatzvi" panose="02010401010101010101" pitchFamily="2" charset="-79"/>
                <a:cs typeface="Guttman Hatzvi" panose="02010401010101010101" pitchFamily="2" charset="-79"/>
              </a:rPr>
              <a:t>ְ</a:t>
            </a:r>
            <a:r>
              <a:rPr lang="he-IL" sz="2400" dirty="0" err="1">
                <a:solidFill>
                  <a:prstClr val="black">
                    <a:lumMod val="75000"/>
                    <a:lumOff val="25000"/>
                  </a:prstClr>
                </a:solidFill>
                <a:latin typeface="Guttman Hatzvi" panose="02010401010101010101" pitchFamily="2" charset="-79"/>
                <a:cs typeface="Guttman Hatzvi" panose="02010401010101010101" pitchFamily="2" charset="-79"/>
              </a:rPr>
              <a:t>וָא</a:t>
            </a:r>
            <a:r>
              <a:rPr lang="he-IL" sz="2400" dirty="0">
                <a:solidFill>
                  <a:prstClr val="black">
                    <a:lumMod val="75000"/>
                    <a:lumOff val="25000"/>
                  </a:prstClr>
                </a:solidFill>
                <a:latin typeface="Guttman Hatzvi" panose="02010401010101010101" pitchFamily="2" charset="-79"/>
                <a:cs typeface="Guttman Hatzvi" panose="02010401010101010101" pitchFamily="2" charset="-79"/>
              </a:rPr>
              <a:t> כַּמּוּבָן</a:t>
            </a:r>
          </a:p>
          <a:p>
            <a:pPr lvl="0">
              <a:lnSpc>
                <a:spcPct val="150000"/>
              </a:lnSpc>
            </a:pPr>
            <a:r>
              <a:rPr lang="he-IL" sz="2400" dirty="0">
                <a:solidFill>
                  <a:srgbClr val="0070C0"/>
                </a:solidFill>
                <a:latin typeface="Guttman Hatzvi" panose="02010401010101010101" pitchFamily="2" charset="-79"/>
                <a:cs typeface="Guttman Hatzvi" panose="02010401010101010101" pitchFamily="2" charset="-79"/>
              </a:rPr>
              <a:t>אֵיפֹה הוּא</a:t>
            </a:r>
            <a:r>
              <a:rPr lang="he-IL" sz="2400" dirty="0" smtClean="0">
                <a:solidFill>
                  <a:srgbClr val="0070C0"/>
                </a:solidFill>
                <a:latin typeface="Guttman Hatzvi" panose="02010401010101010101" pitchFamily="2" charset="-79"/>
                <a:cs typeface="Guttman Hatzvi" panose="02010401010101010101" pitchFamily="2" charset="-79"/>
              </a:rPr>
              <a:t>?</a:t>
            </a:r>
          </a:p>
          <a:p>
            <a:pPr lvl="0"/>
            <a:endParaRPr lang="he-IL" sz="2400" dirty="0">
              <a:solidFill>
                <a:srgbClr val="0070C0"/>
              </a:solidFill>
              <a:latin typeface="Guttman Hatzvi" panose="02010401010101010101" pitchFamily="2" charset="-79"/>
              <a:cs typeface="Guttman Hatzvi" panose="02010401010101010101" pitchFamily="2" charset="-79"/>
            </a:endParaRPr>
          </a:p>
          <a:p>
            <a:pPr lvl="0"/>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עַל </a:t>
            </a:r>
            <a:r>
              <a:rPr lang="he-IL" sz="2400" dirty="0" err="1">
                <a:solidFill>
                  <a:schemeClr val="tx1">
                    <a:lumMod val="75000"/>
                    <a:lumOff val="25000"/>
                  </a:schemeClr>
                </a:solidFill>
                <a:latin typeface="Guttman Hatzvi" panose="02010401010101010101" pitchFamily="2" charset="-79"/>
                <a:cs typeface="Guttman Hatzvi" panose="02010401010101010101" pitchFamily="2" charset="-79"/>
              </a:rPr>
              <a:t>הַשֻּׁ</a:t>
            </a:r>
            <a:r>
              <a:rPr lang="he-IL" sz="2400" b="1" dirty="0" err="1">
                <a:solidFill>
                  <a:schemeClr val="accent6">
                    <a:lumMod val="75000"/>
                  </a:schemeClr>
                </a:solidFill>
                <a:latin typeface="Guttman Hatzvi" panose="02010401010101010101" pitchFamily="2" charset="-79"/>
                <a:cs typeface="Guttman Hatzvi" panose="02010401010101010101" pitchFamily="2" charset="-79"/>
              </a:rPr>
              <a:t>לְ</a:t>
            </a:r>
            <a:r>
              <a:rPr lang="he-IL" sz="2400" dirty="0" err="1">
                <a:solidFill>
                  <a:schemeClr val="tx1">
                    <a:lumMod val="75000"/>
                    <a:lumOff val="25000"/>
                  </a:schemeClr>
                </a:solidFill>
                <a:latin typeface="Guttman Hatzvi" panose="02010401010101010101" pitchFamily="2" charset="-79"/>
                <a:cs typeface="Guttman Hatzvi" panose="02010401010101010101" pitchFamily="2" charset="-79"/>
              </a:rPr>
              <a:t>חָן</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 </a:t>
            </a:r>
          </a:p>
          <a:p>
            <a:pPr lvl="0">
              <a:lnSpc>
                <a:spcPct val="150000"/>
              </a:lnSpc>
            </a:pP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מֵצִיץ מִתּוֹ</a:t>
            </a:r>
            <a:r>
              <a:rPr lang="he-IL" sz="2400" b="1" dirty="0">
                <a:solidFill>
                  <a:schemeClr val="accent6">
                    <a:lumMod val="75000"/>
                  </a:schemeClr>
                </a:solidFill>
                <a:latin typeface="Guttman Hatzvi" panose="02010401010101010101" pitchFamily="2" charset="-79"/>
                <a:cs typeface="Guttman Hatzvi" panose="02010401010101010101" pitchFamily="2" charset="-79"/>
              </a:rPr>
              <a:t>ךְ</a:t>
            </a:r>
            <a:r>
              <a:rPr lang="he-IL" sz="2800" b="1" dirty="0">
                <a:solidFill>
                  <a:schemeClr val="tx1">
                    <a:lumMod val="75000"/>
                    <a:lumOff val="25000"/>
                  </a:schemeClr>
                </a:solidFill>
                <a:latin typeface="Guttman Hatzvi" panose="02010401010101010101" pitchFamily="2" charset="-79"/>
                <a:cs typeface="Guttman Hatzvi" panose="02010401010101010101" pitchFamily="2" charset="-79"/>
              </a:rPr>
              <a:t> </a:t>
            </a:r>
            <a:r>
              <a:rPr lang="he-IL" sz="2400" b="1" dirty="0">
                <a:solidFill>
                  <a:schemeClr val="accent6">
                    <a:lumMod val="75000"/>
                  </a:schemeClr>
                </a:solidFill>
                <a:latin typeface="Guttman Hatzvi" panose="02010401010101010101" pitchFamily="2" charset="-79"/>
                <a:cs typeface="Guttman Hatzvi" panose="02010401010101010101" pitchFamily="2" charset="-79"/>
              </a:rPr>
              <a:t>קְ</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צִיצָה -</a:t>
            </a:r>
            <a:endParaRPr lang="en-US" sz="2400" dirty="0">
              <a:solidFill>
                <a:schemeClr val="tx1">
                  <a:lumMod val="75000"/>
                  <a:lumOff val="25000"/>
                </a:schemeClr>
              </a:solidFill>
              <a:latin typeface="Guttman Hatzvi" panose="02010401010101010101" pitchFamily="2" charset="-79"/>
              <a:cs typeface="Guttman Hatzvi" panose="02010401010101010101" pitchFamily="2" charset="-79"/>
            </a:endParaRPr>
          </a:p>
          <a:p>
            <a:pPr lvl="0">
              <a:lnSpc>
                <a:spcPct val="150000"/>
              </a:lnSpc>
            </a:pP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הָאַ</a:t>
            </a:r>
            <a:r>
              <a:rPr lang="he-IL" sz="2400" dirty="0">
                <a:solidFill>
                  <a:srgbClr val="7030A0"/>
                </a:solidFill>
                <a:latin typeface="Guttman Hatzvi" panose="02010401010101010101" pitchFamily="2" charset="-79"/>
                <a:cs typeface="Guttman Hatzvi" panose="02010401010101010101" pitchFamily="2" charset="-79"/>
              </a:rPr>
              <a:t>חֲ</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רוֹנָה שֶׁנּוֹ</a:t>
            </a:r>
            <a:r>
              <a:rPr lang="he-IL" sz="2400" b="1" dirty="0">
                <a:solidFill>
                  <a:schemeClr val="accent6">
                    <a:lumMod val="75000"/>
                  </a:schemeClr>
                </a:solidFill>
                <a:latin typeface="Guttman Hatzvi" panose="02010401010101010101" pitchFamily="2" charset="-79"/>
                <a:cs typeface="Guttman Hatzvi" panose="02010401010101010101" pitchFamily="2" charset="-79"/>
              </a:rPr>
              <a:t>תְ</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רָה,</a:t>
            </a:r>
          </a:p>
          <a:p>
            <a:pPr lvl="0">
              <a:lnSpc>
                <a:spcPct val="150000"/>
              </a:lnSpc>
            </a:pPr>
            <a:r>
              <a:rPr lang="he-IL" sz="2400" b="1" dirty="0">
                <a:solidFill>
                  <a:schemeClr val="tx1">
                    <a:lumMod val="75000"/>
                    <a:lumOff val="25000"/>
                  </a:schemeClr>
                </a:solidFill>
                <a:latin typeface="Guttman Hatzvi" panose="02010401010101010101" pitchFamily="2" charset="-79"/>
                <a:cs typeface="Guttman Hatzvi" panose="02010401010101010101" pitchFamily="2" charset="-79"/>
              </a:rPr>
              <a:t>וּ</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מוֹנֶה אֶת הַמַּ</a:t>
            </a:r>
            <a:r>
              <a:rPr lang="he-IL" sz="2400" dirty="0">
                <a:solidFill>
                  <a:srgbClr val="7030A0"/>
                </a:solidFill>
                <a:latin typeface="Guttman Hatzvi" panose="02010401010101010101" pitchFamily="2" charset="-79"/>
                <a:cs typeface="Guttman Hatzvi" panose="02010401010101010101" pitchFamily="2" charset="-79"/>
              </a:rPr>
              <a:t>א</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ֲכָלִים </a:t>
            </a:r>
          </a:p>
          <a:p>
            <a:pPr lvl="0">
              <a:lnSpc>
                <a:spcPct val="150000"/>
              </a:lnSpc>
            </a:pP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שֶׁבָּהֶם הוּא נִ</a:t>
            </a:r>
            <a:r>
              <a:rPr lang="he-IL" sz="2400" b="1" dirty="0">
                <a:solidFill>
                  <a:schemeClr val="accent6">
                    <a:lumMod val="75000"/>
                  </a:schemeClr>
                </a:solidFill>
                <a:latin typeface="Guttman Hatzvi" panose="02010401010101010101" pitchFamily="2" charset="-79"/>
                <a:cs typeface="Guttman Hatzvi" panose="02010401010101010101" pitchFamily="2" charset="-79"/>
              </a:rPr>
              <a:t>מְ</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צָא.</a:t>
            </a:r>
          </a:p>
          <a:p>
            <a:pPr lvl="0">
              <a:lnSpc>
                <a:spcPct val="150000"/>
              </a:lnSpc>
            </a:pPr>
            <a:endParaRPr lang="he-IL" sz="2400" dirty="0">
              <a:solidFill>
                <a:srgbClr val="0070C0"/>
              </a:solidFill>
              <a:latin typeface="Guttman Hatzvi" panose="02010401010101010101" pitchFamily="2" charset="-79"/>
              <a:cs typeface="Guttman Hatzvi" panose="02010401010101010101" pitchFamily="2" charset="-79"/>
            </a:endParaRPr>
          </a:p>
          <a:p>
            <a:pPr>
              <a:lnSpc>
                <a:spcPct val="150000"/>
              </a:lnSpc>
            </a:pPr>
            <a:r>
              <a:rPr lang="he-IL" sz="2400" dirty="0" smtClean="0">
                <a:solidFill>
                  <a:srgbClr val="0070C0"/>
                </a:solidFill>
                <a:latin typeface="Guttman Hatzvi" panose="02010401010101010101" pitchFamily="2" charset="-79"/>
                <a:cs typeface="Guttman Hatzvi" panose="02010401010101010101" pitchFamily="2" charset="-79"/>
              </a:rPr>
              <a:t> </a:t>
            </a:r>
          </a:p>
        </p:txBody>
      </p:sp>
      <p:pic>
        <p:nvPicPr>
          <p:cNvPr id="25" name="תמונה 24"/>
          <p:cNvPicPr preferRelativeResize="0">
            <a:picLocks/>
          </p:cNvPicPr>
          <p:nvPr/>
        </p:nvPicPr>
        <p:blipFill rotWithShape="1">
          <a:blip r:embed="rId2">
            <a:extLst>
              <a:ext uri="{28A0092B-C50C-407E-A947-70E740481C1C}">
                <a14:useLocalDpi xmlns:a14="http://schemas.microsoft.com/office/drawing/2010/main" val="0"/>
              </a:ext>
            </a:extLst>
          </a:blip>
          <a:srcRect r="48825"/>
          <a:stretch/>
        </p:blipFill>
        <p:spPr>
          <a:xfrm>
            <a:off x="4877742" y="1413571"/>
            <a:ext cx="1980258" cy="3420000"/>
          </a:xfrm>
          <a:prstGeom prst="rect">
            <a:avLst/>
          </a:prstGeom>
        </p:spPr>
      </p:pic>
      <p:pic>
        <p:nvPicPr>
          <p:cNvPr id="27" name="תמונה 2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530" y="7164288"/>
            <a:ext cx="5034880" cy="1249577"/>
          </a:xfrm>
          <a:prstGeom prst="rect">
            <a:avLst/>
          </a:prstGeom>
        </p:spPr>
      </p:pic>
    </p:spTree>
    <p:extLst>
      <p:ext uri="{BB962C8B-B14F-4D97-AF65-F5344CB8AC3E}">
        <p14:creationId xmlns:p14="http://schemas.microsoft.com/office/powerpoint/2010/main" val="1174963577"/>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מספר שקופית 1"/>
          <p:cNvSpPr>
            <a:spLocks noGrp="1"/>
          </p:cNvSpPr>
          <p:nvPr>
            <p:ph type="sldNum" sz="quarter" idx="12"/>
          </p:nvPr>
        </p:nvSpPr>
        <p:spPr>
          <a:xfrm>
            <a:off x="6165304" y="8460432"/>
            <a:ext cx="1600200" cy="486833"/>
          </a:xfrm>
        </p:spPr>
        <p:txBody>
          <a:bodyPr/>
          <a:lstStyle/>
          <a:p>
            <a:fld id="{C60840D6-4A80-4F4C-92AD-B99FC8A0C370}" type="slidenum">
              <a:rPr lang="he-IL" smtClean="0"/>
              <a:t>98</a:t>
            </a:fld>
            <a:endParaRPr lang="he-IL" dirty="0"/>
          </a:p>
        </p:txBody>
      </p:sp>
      <p:sp>
        <p:nvSpPr>
          <p:cNvPr id="14" name="מלבן 13"/>
          <p:cNvSpPr/>
          <p:nvPr/>
        </p:nvSpPr>
        <p:spPr>
          <a:xfrm rot="21211101">
            <a:off x="2075781" y="1000771"/>
            <a:ext cx="3225428" cy="2677656"/>
          </a:xfrm>
          <a:prstGeom prst="rect">
            <a:avLst/>
          </a:prstGeom>
        </p:spPr>
        <p:txBody>
          <a:bodyPr wrap="square">
            <a:spAutoFit/>
          </a:bodyPr>
          <a:lstStyle/>
          <a:p>
            <a:pPr lvl="0">
              <a:lnSpc>
                <a:spcPct val="150000"/>
              </a:lnSpc>
            </a:pPr>
            <a:r>
              <a:rPr lang="he-IL" sz="2400" dirty="0" smtClean="0">
                <a:solidFill>
                  <a:schemeClr val="accent6">
                    <a:lumMod val="75000"/>
                  </a:schemeClr>
                </a:solidFill>
                <a:latin typeface="Guttman Hatzvi" panose="02010401010101010101" pitchFamily="2" charset="-79"/>
                <a:cs typeface="Guttman Hatzvi" panose="02010401010101010101" pitchFamily="2" charset="-79"/>
              </a:rPr>
              <a:t>שְׁ</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קֵדִים, </a:t>
            </a:r>
            <a:r>
              <a:rPr lang="he-IL" sz="2400" b="1" dirty="0" smtClean="0">
                <a:solidFill>
                  <a:schemeClr val="accent6">
                    <a:lumMod val="75000"/>
                  </a:schemeClr>
                </a:solidFill>
                <a:latin typeface="Guttman Hatzvi" panose="02010401010101010101" pitchFamily="2" charset="-79"/>
                <a:cs typeface="Guttman Hatzvi" panose="02010401010101010101" pitchFamily="2" charset="-79"/>
              </a:rPr>
              <a:t>ב</a:t>
            </a:r>
            <a:r>
              <a:rPr lang="he-IL" sz="2400" b="1" dirty="0" smtClean="0">
                <a:solidFill>
                  <a:schemeClr val="tx1">
                    <a:lumMod val="75000"/>
                    <a:lumOff val="25000"/>
                  </a:schemeClr>
                </a:solidFill>
                <a:latin typeface="Guttman Hatzvi" panose="02010401010101010101" pitchFamily="2" charset="-79"/>
                <a:cs typeface="Guttman Hatzvi" panose="02010401010101010101" pitchFamily="2" charset="-79"/>
              </a:rPr>
              <a:t>ְּ</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רוֹקוֹלִי,</a:t>
            </a:r>
          </a:p>
          <a:p>
            <a:pPr lvl="0">
              <a:lnSpc>
                <a:spcPct val="150000"/>
              </a:lnSpc>
            </a:pPr>
            <a:r>
              <a:rPr lang="he-IL" sz="2400" b="1" dirty="0" smtClean="0">
                <a:solidFill>
                  <a:schemeClr val="accent6">
                    <a:lumMod val="75000"/>
                  </a:schemeClr>
                </a:solidFill>
                <a:latin typeface="Guttman Hatzvi" panose="02010401010101010101" pitchFamily="2" charset="-79"/>
                <a:cs typeface="Guttman Hatzvi" panose="02010401010101010101" pitchFamily="2" charset="-79"/>
              </a:rPr>
              <a:t>פְּ</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תִיתִים, </a:t>
            </a:r>
            <a:r>
              <a:rPr lang="he-IL" sz="2400" b="1" dirty="0" smtClean="0">
                <a:solidFill>
                  <a:schemeClr val="accent6">
                    <a:lumMod val="75000"/>
                  </a:schemeClr>
                </a:solidFill>
                <a:latin typeface="Guttman Hatzvi" panose="02010401010101010101" pitchFamily="2" charset="-79"/>
                <a:cs typeface="Guttman Hatzvi" panose="02010401010101010101" pitchFamily="2" charset="-79"/>
              </a:rPr>
              <a:t>קְ</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צִיצָה,</a:t>
            </a:r>
          </a:p>
          <a:p>
            <a:pPr lvl="0">
              <a:lnSpc>
                <a:spcPct val="150000"/>
              </a:lnSpc>
            </a:pPr>
            <a:r>
              <a:rPr lang="he-IL" sz="2400" b="1" dirty="0" smtClean="0">
                <a:solidFill>
                  <a:schemeClr val="accent6">
                    <a:lumMod val="75000"/>
                  </a:schemeClr>
                </a:solidFill>
                <a:latin typeface="Guttman Hatzvi" panose="02010401010101010101" pitchFamily="2" charset="-79"/>
                <a:cs typeface="Guttman Hatzvi" panose="02010401010101010101" pitchFamily="2" charset="-79"/>
              </a:rPr>
              <a:t>מ</a:t>
            </a:r>
            <a:r>
              <a:rPr lang="he-IL" sz="2400" b="1" dirty="0" smtClean="0">
                <a:solidFill>
                  <a:schemeClr val="tx1">
                    <a:lumMod val="75000"/>
                    <a:lumOff val="25000"/>
                  </a:schemeClr>
                </a:solidFill>
                <a:latin typeface="Guttman Hatzvi" panose="02010401010101010101" pitchFamily="2" charset="-79"/>
                <a:cs typeface="Guttman Hatzvi" panose="02010401010101010101" pitchFamily="2" charset="-79"/>
              </a:rPr>
              <a:t>ְ</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לָפְפוֹן</a:t>
            </a:r>
            <a:r>
              <a:rPr lang="he-IL" sz="2400" dirty="0" smtClean="0">
                <a:latin typeface="Guttman Hatzvi" panose="02010401010101010101" pitchFamily="2" charset="-79"/>
                <a:cs typeface="Guttman Hatzvi" panose="02010401010101010101" pitchFamily="2" charset="-79"/>
              </a:rPr>
              <a:t>,</a:t>
            </a:r>
            <a:r>
              <a:rPr lang="en-US" sz="2400" dirty="0" smtClean="0">
                <a:latin typeface="Guttman Hatzvi" panose="02010401010101010101" pitchFamily="2" charset="-79"/>
                <a:cs typeface="Guttman Hatzvi" panose="02010401010101010101" pitchFamily="2" charset="-79"/>
              </a:rPr>
              <a:t> </a:t>
            </a:r>
            <a:r>
              <a:rPr lang="he-IL" sz="2400" b="1" dirty="0" smtClean="0">
                <a:solidFill>
                  <a:schemeClr val="accent6">
                    <a:lumMod val="75000"/>
                  </a:schemeClr>
                </a:solidFill>
                <a:latin typeface="Guttman Hatzvi" panose="02010401010101010101" pitchFamily="2" charset="-79"/>
                <a:cs typeface="Guttman Hatzvi" panose="02010401010101010101" pitchFamily="2" charset="-79"/>
              </a:rPr>
              <a:t>תּ</a:t>
            </a:r>
            <a:r>
              <a:rPr lang="he-IL" sz="2400" b="1" dirty="0" smtClean="0">
                <a:solidFill>
                  <a:schemeClr val="tx1">
                    <a:lumMod val="75000"/>
                    <a:lumOff val="25000"/>
                  </a:schemeClr>
                </a:solidFill>
                <a:latin typeface="Guttman Hatzvi" panose="02010401010101010101" pitchFamily="2" charset="-79"/>
                <a:cs typeface="Guttman Hatzvi" panose="02010401010101010101" pitchFamily="2" charset="-79"/>
              </a:rPr>
              <a:t>ְ</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מָרִים,</a:t>
            </a:r>
            <a:endParaRPr lang="en-US" sz="2400" dirty="0" smtClean="0">
              <a:solidFill>
                <a:schemeClr val="tx1">
                  <a:lumMod val="75000"/>
                  <a:lumOff val="25000"/>
                </a:schemeClr>
              </a:solidFill>
              <a:latin typeface="Aharoni" panose="02010803020104030203" pitchFamily="2" charset="-79"/>
              <a:cs typeface="Guttman Hatzvi" panose="02010401010101010101" pitchFamily="2" charset="-79"/>
            </a:endParaRPr>
          </a:p>
          <a:p>
            <a:pPr lvl="0">
              <a:lnSpc>
                <a:spcPct val="150000"/>
              </a:lnSpc>
            </a:pPr>
            <a:r>
              <a:rPr lang="he-IL" sz="2400" b="1" dirty="0" smtClean="0">
                <a:solidFill>
                  <a:schemeClr val="accent6">
                    <a:lumMod val="75000"/>
                  </a:schemeClr>
                </a:solidFill>
                <a:latin typeface="Guttman Hatzvi" panose="02010401010101010101" pitchFamily="2" charset="-79"/>
                <a:cs typeface="Guttman Hatzvi" panose="02010401010101010101" pitchFamily="2" charset="-79"/>
              </a:rPr>
              <a:t>דְּ</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בַשׁ, </a:t>
            </a:r>
            <a:r>
              <a:rPr lang="he-IL" sz="2400" b="1" dirty="0" smtClean="0">
                <a:solidFill>
                  <a:schemeClr val="accent6">
                    <a:lumMod val="75000"/>
                  </a:schemeClr>
                </a:solidFill>
                <a:latin typeface="Guttman Hatzvi" panose="02010401010101010101" pitchFamily="2" charset="-79"/>
                <a:cs typeface="Guttman Hatzvi" panose="02010401010101010101" pitchFamily="2" charset="-79"/>
              </a:rPr>
              <a:t>גְּ</a:t>
            </a:r>
            <a:r>
              <a:rPr lang="he-IL" sz="2400" dirty="0" smtClean="0">
                <a:solidFill>
                  <a:schemeClr val="tx1">
                    <a:lumMod val="75000"/>
                    <a:lumOff val="25000"/>
                  </a:schemeClr>
                </a:solidFill>
                <a:latin typeface="Guttman Hatzvi" panose="02010401010101010101" pitchFamily="2" charset="-79"/>
                <a:cs typeface="Guttman Hatzvi" panose="02010401010101010101" pitchFamily="2" charset="-79"/>
              </a:rPr>
              <a:t>לִידָה.</a:t>
            </a:r>
          </a:p>
          <a:p>
            <a:pPr lvl="0"/>
            <a:endParaRPr lang="he-IL" sz="2400" dirty="0">
              <a:solidFill>
                <a:schemeClr val="tx1">
                  <a:lumMod val="75000"/>
                  <a:lumOff val="25000"/>
                </a:schemeClr>
              </a:solidFill>
              <a:latin typeface="Guttman Hatzvi" panose="02010401010101010101" pitchFamily="2" charset="-79"/>
              <a:cs typeface="Guttman Hatzvi" panose="02010401010101010101" pitchFamily="2" charset="-79"/>
            </a:endParaRPr>
          </a:p>
        </p:txBody>
      </p:sp>
      <p:sp>
        <p:nvSpPr>
          <p:cNvPr id="15" name="מלבן 14"/>
          <p:cNvSpPr/>
          <p:nvPr/>
        </p:nvSpPr>
        <p:spPr>
          <a:xfrm rot="546529">
            <a:off x="1437111" y="4073635"/>
            <a:ext cx="3936378" cy="1200329"/>
          </a:xfrm>
          <a:prstGeom prst="rect">
            <a:avLst/>
          </a:prstGeom>
        </p:spPr>
        <p:txBody>
          <a:bodyPr wrap="square">
            <a:spAutoFit/>
          </a:bodyPr>
          <a:lstStyle/>
          <a:p>
            <a:pPr lvl="0">
              <a:lnSpc>
                <a:spcPct val="150000"/>
              </a:lnSpc>
            </a:pPr>
            <a:r>
              <a:rPr lang="he-IL" sz="2400" dirty="0">
                <a:solidFill>
                  <a:srgbClr val="0070C0"/>
                </a:solidFill>
                <a:latin typeface="Guttman Hatzvi" panose="02010401010101010101" pitchFamily="2" charset="-79"/>
                <a:cs typeface="Guttman Hatzvi" panose="02010401010101010101" pitchFamily="2" charset="-79"/>
              </a:rPr>
              <a:t>אֶבֶן </a:t>
            </a:r>
            <a:r>
              <a:rPr lang="he-IL" sz="2400" b="1" dirty="0">
                <a:solidFill>
                  <a:schemeClr val="accent6">
                    <a:lumMod val="75000"/>
                  </a:schemeClr>
                </a:solidFill>
                <a:latin typeface="Guttman Hatzvi" panose="02010401010101010101" pitchFamily="2" charset="-79"/>
                <a:cs typeface="Guttman Hatzvi" panose="02010401010101010101" pitchFamily="2" charset="-79"/>
              </a:rPr>
              <a:t>נְ</a:t>
            </a:r>
            <a:r>
              <a:rPr lang="he-IL" sz="2400" dirty="0">
                <a:solidFill>
                  <a:srgbClr val="0070C0"/>
                </a:solidFill>
                <a:latin typeface="Guttman Hatzvi" panose="02010401010101010101" pitchFamily="2" charset="-79"/>
                <a:cs typeface="Guttman Hatzvi" panose="02010401010101010101" pitchFamily="2" charset="-79"/>
              </a:rPr>
              <a:t>יָר וּמִ</a:t>
            </a:r>
            <a:r>
              <a:rPr lang="he-IL" sz="2400" b="1" dirty="0">
                <a:solidFill>
                  <a:schemeClr val="accent6">
                    <a:lumMod val="75000"/>
                  </a:schemeClr>
                </a:solidFill>
                <a:latin typeface="Guttman Hatzvi" panose="02010401010101010101" pitchFamily="2" charset="-79"/>
                <a:cs typeface="Guttman Hatzvi" panose="02010401010101010101" pitchFamily="2" charset="-79"/>
              </a:rPr>
              <a:t>סְ</a:t>
            </a:r>
            <a:r>
              <a:rPr lang="he-IL" sz="2400" dirty="0">
                <a:solidFill>
                  <a:srgbClr val="0070C0"/>
                </a:solidFill>
                <a:latin typeface="Guttman Hatzvi" panose="02010401010101010101" pitchFamily="2" charset="-79"/>
                <a:cs typeface="Guttman Hatzvi" panose="02010401010101010101" pitchFamily="2" charset="-79"/>
              </a:rPr>
              <a:t>פָּרַיִם, </a:t>
            </a:r>
            <a:endParaRPr lang="en-US" sz="2400" dirty="0">
              <a:solidFill>
                <a:srgbClr val="0070C0"/>
              </a:solidFill>
              <a:latin typeface="Guttman Hatzvi" panose="02010401010101010101" pitchFamily="2" charset="-79"/>
              <a:cs typeface="Guttman Hatzvi" panose="02010401010101010101" pitchFamily="2" charset="-79"/>
            </a:endParaRPr>
          </a:p>
          <a:p>
            <a:pPr lvl="0">
              <a:lnSpc>
                <a:spcPct val="150000"/>
              </a:lnSpc>
            </a:pPr>
            <a:r>
              <a:rPr lang="he-IL" sz="2400" dirty="0">
                <a:solidFill>
                  <a:srgbClr val="0070C0"/>
                </a:solidFill>
                <a:latin typeface="Guttman Hatzvi" panose="02010401010101010101" pitchFamily="2" charset="-79"/>
                <a:cs typeface="Guttman Hatzvi" panose="02010401010101010101" pitchFamily="2" charset="-79"/>
              </a:rPr>
              <a:t>אַחַת, </a:t>
            </a:r>
            <a:r>
              <a:rPr lang="he-IL" sz="2400" b="1" dirty="0">
                <a:solidFill>
                  <a:schemeClr val="accent6">
                    <a:lumMod val="75000"/>
                  </a:schemeClr>
                </a:solidFill>
                <a:latin typeface="Guttman Hatzvi" panose="02010401010101010101" pitchFamily="2" charset="-79"/>
                <a:cs typeface="Guttman Hatzvi" panose="02010401010101010101" pitchFamily="2" charset="-79"/>
              </a:rPr>
              <a:t>שְׁ</a:t>
            </a:r>
            <a:r>
              <a:rPr lang="he-IL" sz="2400" dirty="0">
                <a:solidFill>
                  <a:srgbClr val="0070C0"/>
                </a:solidFill>
                <a:latin typeface="Guttman Hatzvi" panose="02010401010101010101" pitchFamily="2" charset="-79"/>
                <a:cs typeface="Guttman Hatzvi" panose="02010401010101010101" pitchFamily="2" charset="-79"/>
              </a:rPr>
              <a:t>תַּיִם,</a:t>
            </a:r>
            <a:r>
              <a:rPr lang="en-US" sz="2400" dirty="0">
                <a:solidFill>
                  <a:srgbClr val="0070C0"/>
                </a:solidFill>
                <a:latin typeface="Guttman Hatzvi" panose="02010401010101010101" pitchFamily="2" charset="-79"/>
                <a:cs typeface="Guttman Hatzvi" panose="02010401010101010101" pitchFamily="2" charset="-79"/>
              </a:rPr>
              <a:t> </a:t>
            </a:r>
            <a:r>
              <a:rPr lang="he-IL" sz="2400" dirty="0">
                <a:solidFill>
                  <a:srgbClr val="0070C0"/>
                </a:solidFill>
                <a:latin typeface="Guttman Hatzvi" panose="02010401010101010101" pitchFamily="2" charset="-79"/>
                <a:cs typeface="Guttman Hatzvi" panose="02010401010101010101" pitchFamily="2" charset="-79"/>
              </a:rPr>
              <a:t>שָׁלוֹשׁ</a:t>
            </a:r>
            <a:r>
              <a:rPr lang="he-IL" sz="2400" dirty="0" smtClean="0">
                <a:solidFill>
                  <a:srgbClr val="0070C0"/>
                </a:solidFill>
                <a:latin typeface="Guttman Hatzvi" panose="02010401010101010101" pitchFamily="2" charset="-79"/>
                <a:cs typeface="Guttman Hatzvi" panose="02010401010101010101" pitchFamily="2" charset="-79"/>
              </a:rPr>
              <a:t>!</a:t>
            </a:r>
            <a:endParaRPr lang="en-US" sz="2400" dirty="0">
              <a:solidFill>
                <a:srgbClr val="0070C0"/>
              </a:solidFill>
              <a:latin typeface="Guttman Hatzvi" panose="02010401010101010101" pitchFamily="2" charset="-79"/>
              <a:cs typeface="Guttman Hatzvi" panose="02010401010101010101" pitchFamily="2" charset="-79"/>
            </a:endParaRPr>
          </a:p>
        </p:txBody>
      </p:sp>
      <p:pic>
        <p:nvPicPr>
          <p:cNvPr id="20" name="תמונה 19"/>
          <p:cNvPicPr>
            <a:picLocks noChangeAspect="1"/>
          </p:cNvPicPr>
          <p:nvPr/>
        </p:nvPicPr>
        <p:blipFill rotWithShape="1">
          <a:blip r:embed="rId3" cstate="print">
            <a:extLst>
              <a:ext uri="{28A0092B-C50C-407E-A947-70E740481C1C}">
                <a14:useLocalDpi xmlns:a14="http://schemas.microsoft.com/office/drawing/2010/main" val="0"/>
              </a:ext>
            </a:extLst>
          </a:blip>
          <a:srcRect l="6911" t="6000" r="25123"/>
          <a:stretch/>
        </p:blipFill>
        <p:spPr>
          <a:xfrm flipH="1">
            <a:off x="0" y="3450639"/>
            <a:ext cx="1733550" cy="1332000"/>
          </a:xfrm>
          <a:prstGeom prst="rect">
            <a:avLst/>
          </a:prstGeom>
        </p:spPr>
      </p:pic>
      <p:pic>
        <p:nvPicPr>
          <p:cNvPr id="7" name="תמונה 6"/>
          <p:cNvPicPr>
            <a:picLocks noChangeAspect="1"/>
          </p:cNvPicPr>
          <p:nvPr/>
        </p:nvPicPr>
        <p:blipFill rotWithShape="1">
          <a:blip r:embed="rId4" cstate="print">
            <a:extLst>
              <a:ext uri="{28A0092B-C50C-407E-A947-70E740481C1C}">
                <a14:useLocalDpi xmlns:a14="http://schemas.microsoft.com/office/drawing/2010/main" val="0"/>
              </a:ext>
            </a:extLst>
          </a:blip>
          <a:srcRect l="53056" t="4408" r="10278" b="62241"/>
          <a:stretch/>
        </p:blipFill>
        <p:spPr>
          <a:xfrm>
            <a:off x="5443682" y="323276"/>
            <a:ext cx="1108201" cy="1008000"/>
          </a:xfrm>
          <a:prstGeom prst="rect">
            <a:avLst/>
          </a:prstGeom>
        </p:spPr>
      </p:pic>
      <p:pic>
        <p:nvPicPr>
          <p:cNvPr id="8" name="תמונה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406" y="4826131"/>
            <a:ext cx="4230274" cy="4144937"/>
          </a:xfrm>
          <a:prstGeom prst="rect">
            <a:avLst/>
          </a:prstGeom>
        </p:spPr>
      </p:pic>
      <p:pic>
        <p:nvPicPr>
          <p:cNvPr id="9" name="תמונה 8"/>
          <p:cNvPicPr>
            <a:picLocks noChangeAspect="1"/>
          </p:cNvPicPr>
          <p:nvPr/>
        </p:nvPicPr>
        <p:blipFill>
          <a:blip r:embed="rId6">
            <a:duotone>
              <a:prstClr val="black"/>
              <a:schemeClr val="accent5">
                <a:tint val="45000"/>
                <a:satMod val="400000"/>
              </a:schemeClr>
            </a:duotone>
            <a:extLst>
              <a:ext uri="{BEBA8EAE-BF5A-486C-A8C5-ECC9F3942E4B}">
                <a14:imgProps xmlns:a14="http://schemas.microsoft.com/office/drawing/2010/main">
                  <a14:imgLayer r:embed="rId7">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5642646" y="8451997"/>
            <a:ext cx="591691" cy="566513"/>
          </a:xfrm>
          <a:prstGeom prst="rect">
            <a:avLst/>
          </a:prstGeom>
        </p:spPr>
      </p:pic>
      <p:sp>
        <p:nvSpPr>
          <p:cNvPr id="11" name="TextBox 10"/>
          <p:cNvSpPr txBox="1"/>
          <p:nvPr/>
        </p:nvSpPr>
        <p:spPr>
          <a:xfrm>
            <a:off x="72052" y="499482"/>
            <a:ext cx="2015295" cy="400110"/>
          </a:xfrm>
          <a:prstGeom prst="rect">
            <a:avLst/>
          </a:prstGeom>
          <a:noFill/>
        </p:spPr>
        <p:txBody>
          <a:bodyPr wrap="none" rtlCol="1">
            <a:spAutoFit/>
          </a:bodyPr>
          <a:lstStyle/>
          <a:p>
            <a:r>
              <a:rPr lang="he-IL" sz="2000" b="1" dirty="0" smtClean="0">
                <a:solidFill>
                  <a:schemeClr val="accent6">
                    <a:lumMod val="50000"/>
                  </a:schemeClr>
                </a:solidFill>
                <a:latin typeface="Guttman Hatzvi" panose="02010401010101010101" pitchFamily="2" charset="-79"/>
                <a:cs typeface="Guttman Hatzvi" panose="02010401010101010101" pitchFamily="2" charset="-79"/>
              </a:rPr>
              <a:t>שִׁ י </a:t>
            </a:r>
            <a:r>
              <a:rPr lang="he-IL" sz="2000" b="1" dirty="0" smtClean="0">
                <a:solidFill>
                  <a:schemeClr val="accent6">
                    <a:lumMod val="50000"/>
                  </a:schemeClr>
                </a:solidFill>
                <a:latin typeface="Guttman Hatzvi" panose="02010401010101010101" pitchFamily="2" charset="-79"/>
                <a:cs typeface="Guttman Hatzvi" panose="02010401010101010101" pitchFamily="2" charset="-79"/>
              </a:rPr>
              <a:t>ר  </a:t>
            </a:r>
            <a:r>
              <a:rPr lang="he-IL" sz="2000" b="1" dirty="0" smtClean="0">
                <a:solidFill>
                  <a:schemeClr val="accent6">
                    <a:lumMod val="50000"/>
                  </a:schemeClr>
                </a:solidFill>
                <a:latin typeface="Guttman Hatzvi" panose="02010401010101010101" pitchFamily="2" charset="-79"/>
                <a:cs typeface="Guttman Hatzvi" panose="02010401010101010101" pitchFamily="2" charset="-79"/>
              </a:rPr>
              <a:t>מַ אַ כְ לֵ י</a:t>
            </a:r>
            <a:endParaRPr lang="he-IL" b="1" dirty="0">
              <a:solidFill>
                <a:schemeClr val="accent6">
                  <a:lumMod val="50000"/>
                </a:schemeClr>
              </a:solidFill>
              <a:latin typeface="Guttman Hatzvi" panose="02010401010101010101" pitchFamily="2" charset="-79"/>
              <a:cs typeface="Guttman Hatzvi" panose="02010401010101010101" pitchFamily="2" charset="-79"/>
            </a:endParaRPr>
          </a:p>
        </p:txBody>
      </p:sp>
    </p:spTree>
    <p:extLst>
      <p:ext uri="{BB962C8B-B14F-4D97-AF65-F5344CB8AC3E}">
        <p14:creationId xmlns:p14="http://schemas.microsoft.com/office/powerpoint/2010/main" val="26116032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מציין מיקום של מספר שקופית 3"/>
          <p:cNvSpPr>
            <a:spLocks noGrp="1"/>
          </p:cNvSpPr>
          <p:nvPr>
            <p:ph type="sldNum" sz="quarter" idx="12"/>
          </p:nvPr>
        </p:nvSpPr>
        <p:spPr/>
        <p:txBody>
          <a:bodyPr/>
          <a:lstStyle/>
          <a:p>
            <a:fld id="{C60840D6-4A80-4F4C-92AD-B99FC8A0C370}" type="slidenum">
              <a:rPr lang="he-IL" smtClean="0"/>
              <a:t>99</a:t>
            </a:fld>
            <a:endParaRPr lang="he-IL"/>
          </a:p>
        </p:txBody>
      </p:sp>
      <p:sp>
        <p:nvSpPr>
          <p:cNvPr id="2" name="מלבן 1"/>
          <p:cNvSpPr/>
          <p:nvPr/>
        </p:nvSpPr>
        <p:spPr>
          <a:xfrm rot="417074">
            <a:off x="2576357" y="910539"/>
            <a:ext cx="3461988" cy="2308324"/>
          </a:xfrm>
          <a:prstGeom prst="rect">
            <a:avLst/>
          </a:prstGeom>
        </p:spPr>
        <p:txBody>
          <a:bodyPr wrap="square">
            <a:spAutoFit/>
          </a:bodyPr>
          <a:lstStyle/>
          <a:p>
            <a:pPr lvl="0">
              <a:lnSpc>
                <a:spcPct val="150000"/>
              </a:lnSpc>
            </a:pPr>
            <a:r>
              <a:rPr lang="he-IL" sz="2400" b="1" dirty="0">
                <a:solidFill>
                  <a:schemeClr val="accent6">
                    <a:lumMod val="75000"/>
                  </a:schemeClr>
                </a:solidFill>
                <a:latin typeface="Guttman Hatzvi" panose="02010401010101010101" pitchFamily="2" charset="-79"/>
                <a:cs typeface="Guttman Hatzvi" panose="02010401010101010101" pitchFamily="2" charset="-79"/>
              </a:rPr>
              <a:t>שׁ</a:t>
            </a:r>
            <a:r>
              <a:rPr lang="he-IL" sz="2400" b="1" dirty="0">
                <a:solidFill>
                  <a:srgbClr val="0070C0"/>
                </a:solidFill>
                <a:latin typeface="Guttman Hatzvi" panose="02010401010101010101" pitchFamily="2" charset="-79"/>
                <a:cs typeface="Guttman Hatzvi" panose="02010401010101010101" pitchFamily="2" charset="-79"/>
              </a:rPr>
              <a:t>ְ</a:t>
            </a:r>
            <a:r>
              <a:rPr lang="he-IL" sz="2400" dirty="0">
                <a:solidFill>
                  <a:srgbClr val="0070C0"/>
                </a:solidFill>
                <a:latin typeface="Guttman Hatzvi" panose="02010401010101010101" pitchFamily="2" charset="-79"/>
                <a:cs typeface="Guttman Hatzvi" panose="02010401010101010101" pitchFamily="2" charset="-79"/>
              </a:rPr>
              <a:t>קֵדִים, </a:t>
            </a:r>
            <a:r>
              <a:rPr lang="he-IL" sz="2400" b="1" dirty="0">
                <a:solidFill>
                  <a:schemeClr val="accent6">
                    <a:lumMod val="75000"/>
                  </a:schemeClr>
                </a:solidFill>
                <a:latin typeface="Guttman Hatzvi" panose="02010401010101010101" pitchFamily="2" charset="-79"/>
                <a:cs typeface="Guttman Hatzvi" panose="02010401010101010101" pitchFamily="2" charset="-79"/>
              </a:rPr>
              <a:t>בּ</a:t>
            </a:r>
            <a:r>
              <a:rPr lang="he-IL" sz="2400" b="1" dirty="0">
                <a:solidFill>
                  <a:srgbClr val="0070C0"/>
                </a:solidFill>
                <a:latin typeface="Guttman Hatzvi" panose="02010401010101010101" pitchFamily="2" charset="-79"/>
                <a:cs typeface="Guttman Hatzvi" panose="02010401010101010101" pitchFamily="2" charset="-79"/>
              </a:rPr>
              <a:t>ְ</a:t>
            </a:r>
            <a:r>
              <a:rPr lang="he-IL" sz="2400" dirty="0">
                <a:solidFill>
                  <a:srgbClr val="0070C0"/>
                </a:solidFill>
                <a:latin typeface="Guttman Hatzvi" panose="02010401010101010101" pitchFamily="2" charset="-79"/>
                <a:cs typeface="Guttman Hatzvi" panose="02010401010101010101" pitchFamily="2" charset="-79"/>
              </a:rPr>
              <a:t>רוֹקוֹלִי,</a:t>
            </a:r>
          </a:p>
          <a:p>
            <a:pPr lvl="0">
              <a:lnSpc>
                <a:spcPct val="150000"/>
              </a:lnSpc>
            </a:pPr>
            <a:r>
              <a:rPr lang="he-IL" sz="2400" b="1" dirty="0">
                <a:solidFill>
                  <a:schemeClr val="accent6">
                    <a:lumMod val="75000"/>
                  </a:schemeClr>
                </a:solidFill>
                <a:latin typeface="Guttman Hatzvi" panose="02010401010101010101" pitchFamily="2" charset="-79"/>
                <a:cs typeface="Guttman Hatzvi" panose="02010401010101010101" pitchFamily="2" charset="-79"/>
              </a:rPr>
              <a:t>פְּ</a:t>
            </a:r>
            <a:r>
              <a:rPr lang="he-IL" sz="2400" dirty="0">
                <a:solidFill>
                  <a:srgbClr val="0070C0"/>
                </a:solidFill>
                <a:latin typeface="Guttman Hatzvi" panose="02010401010101010101" pitchFamily="2" charset="-79"/>
                <a:cs typeface="Guttman Hatzvi" panose="02010401010101010101" pitchFamily="2" charset="-79"/>
              </a:rPr>
              <a:t>תִיתִים, </a:t>
            </a:r>
            <a:r>
              <a:rPr lang="he-IL" sz="2400" b="1" dirty="0">
                <a:solidFill>
                  <a:schemeClr val="accent6">
                    <a:lumMod val="75000"/>
                  </a:schemeClr>
                </a:solidFill>
                <a:latin typeface="Guttman Hatzvi" panose="02010401010101010101" pitchFamily="2" charset="-79"/>
                <a:cs typeface="Guttman Hatzvi" panose="02010401010101010101" pitchFamily="2" charset="-79"/>
              </a:rPr>
              <a:t>קְ</a:t>
            </a:r>
            <a:r>
              <a:rPr lang="he-IL" sz="2400" dirty="0">
                <a:solidFill>
                  <a:srgbClr val="0070C0"/>
                </a:solidFill>
                <a:latin typeface="Guttman Hatzvi" panose="02010401010101010101" pitchFamily="2" charset="-79"/>
                <a:cs typeface="Guttman Hatzvi" panose="02010401010101010101" pitchFamily="2" charset="-79"/>
              </a:rPr>
              <a:t>צִיצָה,</a:t>
            </a:r>
          </a:p>
          <a:p>
            <a:pPr lvl="0">
              <a:lnSpc>
                <a:spcPct val="150000"/>
              </a:lnSpc>
            </a:pPr>
            <a:r>
              <a:rPr lang="he-IL" sz="2400" b="1" dirty="0">
                <a:solidFill>
                  <a:schemeClr val="accent6">
                    <a:lumMod val="75000"/>
                  </a:schemeClr>
                </a:solidFill>
                <a:latin typeface="Guttman Hatzvi" panose="02010401010101010101" pitchFamily="2" charset="-79"/>
                <a:cs typeface="Guttman Hatzvi" panose="02010401010101010101" pitchFamily="2" charset="-79"/>
              </a:rPr>
              <a:t>מְ</a:t>
            </a:r>
            <a:r>
              <a:rPr lang="he-IL" sz="2400" dirty="0">
                <a:solidFill>
                  <a:srgbClr val="0070C0"/>
                </a:solidFill>
                <a:latin typeface="Guttman Hatzvi" panose="02010401010101010101" pitchFamily="2" charset="-79"/>
                <a:cs typeface="Guttman Hatzvi" panose="02010401010101010101" pitchFamily="2" charset="-79"/>
              </a:rPr>
              <a:t>לָפְפוֹן,</a:t>
            </a:r>
            <a:r>
              <a:rPr lang="en-US" sz="2400" dirty="0">
                <a:solidFill>
                  <a:srgbClr val="0070C0"/>
                </a:solidFill>
                <a:latin typeface="Guttman Hatzvi" panose="02010401010101010101" pitchFamily="2" charset="-79"/>
                <a:cs typeface="Guttman Hatzvi" panose="02010401010101010101" pitchFamily="2" charset="-79"/>
              </a:rPr>
              <a:t> </a:t>
            </a:r>
            <a:r>
              <a:rPr lang="he-IL" sz="2400" b="1" dirty="0">
                <a:solidFill>
                  <a:schemeClr val="accent6">
                    <a:lumMod val="75000"/>
                  </a:schemeClr>
                </a:solidFill>
                <a:latin typeface="Guttman Hatzvi" panose="02010401010101010101" pitchFamily="2" charset="-79"/>
                <a:cs typeface="Guttman Hatzvi" panose="02010401010101010101" pitchFamily="2" charset="-79"/>
              </a:rPr>
              <a:t>תּ</a:t>
            </a:r>
            <a:r>
              <a:rPr lang="he-IL" sz="2400" b="1" dirty="0">
                <a:solidFill>
                  <a:srgbClr val="0070C0"/>
                </a:solidFill>
                <a:latin typeface="Guttman Hatzvi" panose="02010401010101010101" pitchFamily="2" charset="-79"/>
                <a:cs typeface="Guttman Hatzvi" panose="02010401010101010101" pitchFamily="2" charset="-79"/>
              </a:rPr>
              <a:t>ְ</a:t>
            </a:r>
            <a:r>
              <a:rPr lang="he-IL" sz="2400" dirty="0">
                <a:solidFill>
                  <a:srgbClr val="0070C0"/>
                </a:solidFill>
                <a:latin typeface="Guttman Hatzvi" panose="02010401010101010101" pitchFamily="2" charset="-79"/>
                <a:cs typeface="Guttman Hatzvi" panose="02010401010101010101" pitchFamily="2" charset="-79"/>
              </a:rPr>
              <a:t>מָרִים,</a:t>
            </a:r>
            <a:endParaRPr lang="en-US" sz="2400" dirty="0">
              <a:solidFill>
                <a:srgbClr val="0070C0"/>
              </a:solidFill>
              <a:latin typeface="Aharoni" panose="02010803020104030203" pitchFamily="2" charset="-79"/>
              <a:cs typeface="Guttman Hatzvi" panose="02010401010101010101" pitchFamily="2" charset="-79"/>
            </a:endParaRPr>
          </a:p>
          <a:p>
            <a:pPr lvl="0">
              <a:lnSpc>
                <a:spcPct val="150000"/>
              </a:lnSpc>
            </a:pPr>
            <a:r>
              <a:rPr lang="he-IL" sz="2400" b="1" dirty="0">
                <a:solidFill>
                  <a:schemeClr val="accent6">
                    <a:lumMod val="75000"/>
                  </a:schemeClr>
                </a:solidFill>
                <a:latin typeface="Guttman Hatzvi" panose="02010401010101010101" pitchFamily="2" charset="-79"/>
                <a:cs typeface="Guttman Hatzvi" panose="02010401010101010101" pitchFamily="2" charset="-79"/>
              </a:rPr>
              <a:t>ד</a:t>
            </a:r>
            <a:r>
              <a:rPr lang="he-IL" sz="2400" b="1" dirty="0">
                <a:solidFill>
                  <a:srgbClr val="0070C0"/>
                </a:solidFill>
                <a:latin typeface="Guttman Hatzvi" panose="02010401010101010101" pitchFamily="2" charset="-79"/>
                <a:cs typeface="Guttman Hatzvi" panose="02010401010101010101" pitchFamily="2" charset="-79"/>
              </a:rPr>
              <a:t>ְּ</a:t>
            </a:r>
            <a:r>
              <a:rPr lang="he-IL" sz="2400" dirty="0">
                <a:solidFill>
                  <a:srgbClr val="0070C0"/>
                </a:solidFill>
                <a:latin typeface="Guttman Hatzvi" panose="02010401010101010101" pitchFamily="2" charset="-79"/>
                <a:cs typeface="Guttman Hatzvi" panose="02010401010101010101" pitchFamily="2" charset="-79"/>
              </a:rPr>
              <a:t>בַשׁ, </a:t>
            </a:r>
            <a:r>
              <a:rPr lang="he-IL" sz="2400" b="1" dirty="0">
                <a:solidFill>
                  <a:schemeClr val="accent6">
                    <a:lumMod val="75000"/>
                  </a:schemeClr>
                </a:solidFill>
                <a:latin typeface="Guttman Hatzvi" panose="02010401010101010101" pitchFamily="2" charset="-79"/>
                <a:cs typeface="Guttman Hatzvi" panose="02010401010101010101" pitchFamily="2" charset="-79"/>
              </a:rPr>
              <a:t>גְּ</a:t>
            </a:r>
            <a:r>
              <a:rPr lang="he-IL" sz="2400" dirty="0">
                <a:solidFill>
                  <a:srgbClr val="0070C0"/>
                </a:solidFill>
                <a:latin typeface="Guttman Hatzvi" panose="02010401010101010101" pitchFamily="2" charset="-79"/>
                <a:cs typeface="Guttman Hatzvi" panose="02010401010101010101" pitchFamily="2" charset="-79"/>
              </a:rPr>
              <a:t>לִידָה.</a:t>
            </a:r>
          </a:p>
        </p:txBody>
      </p:sp>
      <p:sp>
        <p:nvSpPr>
          <p:cNvPr id="3" name="מלבן 2"/>
          <p:cNvSpPr/>
          <p:nvPr/>
        </p:nvSpPr>
        <p:spPr>
          <a:xfrm>
            <a:off x="-633064" y="2939625"/>
            <a:ext cx="4062064" cy="1200329"/>
          </a:xfrm>
          <a:prstGeom prst="rect">
            <a:avLst/>
          </a:prstGeom>
        </p:spPr>
        <p:txBody>
          <a:bodyPr wrap="square">
            <a:spAutoFit/>
          </a:bodyPr>
          <a:lstStyle/>
          <a:p>
            <a:pPr lvl="0">
              <a:lnSpc>
                <a:spcPct val="150000"/>
              </a:lnSpc>
            </a:pP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אֶת מִי תִּ</a:t>
            </a:r>
            <a:r>
              <a:rPr lang="he-IL" sz="2400" b="1" dirty="0">
                <a:solidFill>
                  <a:schemeClr val="tx1">
                    <a:lumMod val="75000"/>
                    <a:lumOff val="25000"/>
                  </a:schemeClr>
                </a:solidFill>
                <a:latin typeface="Guttman Hatzvi" panose="02010401010101010101" pitchFamily="2" charset="-79"/>
                <a:cs typeface="Guttman Hatzvi" panose="02010401010101010101" pitchFamily="2" charset="-79"/>
              </a:rPr>
              <a:t>רְ</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צוּ </a:t>
            </a:r>
            <a:r>
              <a:rPr lang="he-IL" sz="2400" dirty="0" err="1">
                <a:solidFill>
                  <a:schemeClr val="tx1">
                    <a:lumMod val="75000"/>
                    <a:lumOff val="25000"/>
                  </a:schemeClr>
                </a:solidFill>
                <a:latin typeface="Guttman Hatzvi" panose="02010401010101010101" pitchFamily="2" charset="-79"/>
                <a:cs typeface="Guttman Hatzvi" panose="02010401010101010101" pitchFamily="2" charset="-79"/>
              </a:rPr>
              <a:t>לִ</a:t>
            </a:r>
            <a:r>
              <a:rPr lang="he-IL" sz="2400" b="1" dirty="0" err="1">
                <a:solidFill>
                  <a:schemeClr val="accent6">
                    <a:lumMod val="75000"/>
                  </a:schemeClr>
                </a:solidFill>
                <a:latin typeface="Guttman Hatzvi" panose="02010401010101010101" pitchFamily="2" charset="-79"/>
                <a:cs typeface="Guttman Hatzvi" panose="02010401010101010101" pitchFamily="2" charset="-79"/>
              </a:rPr>
              <a:t>פ</a:t>
            </a:r>
            <a:r>
              <a:rPr lang="he-IL" sz="2400" b="1" dirty="0" err="1">
                <a:solidFill>
                  <a:schemeClr val="tx1">
                    <a:lumMod val="75000"/>
                    <a:lumOff val="25000"/>
                  </a:schemeClr>
                </a:solidFill>
                <a:latin typeface="Guttman Hatzvi" panose="02010401010101010101" pitchFamily="2" charset="-79"/>
                <a:cs typeface="Guttman Hatzvi" panose="02010401010101010101" pitchFamily="2" charset="-79"/>
              </a:rPr>
              <a:t>ְ</a:t>
            </a:r>
            <a:r>
              <a:rPr lang="he-IL" sz="2400" dirty="0" err="1">
                <a:solidFill>
                  <a:schemeClr val="tx1">
                    <a:lumMod val="75000"/>
                    <a:lumOff val="25000"/>
                  </a:schemeClr>
                </a:solidFill>
                <a:latin typeface="Guttman Hatzvi" panose="02010401010101010101" pitchFamily="2" charset="-79"/>
                <a:cs typeface="Guttman Hatzvi" panose="02010401010101010101" pitchFamily="2" charset="-79"/>
              </a:rPr>
              <a:t>גֹּש</a:t>
            </a:r>
            <a:r>
              <a:rPr lang="he-IL" sz="2400" dirty="0">
                <a:solidFill>
                  <a:schemeClr val="tx1">
                    <a:lumMod val="75000"/>
                    <a:lumOff val="25000"/>
                  </a:schemeClr>
                </a:solidFill>
                <a:latin typeface="Guttman Hatzvi" panose="02010401010101010101" pitchFamily="2" charset="-79"/>
                <a:cs typeface="Guttman Hatzvi" panose="02010401010101010101" pitchFamily="2" charset="-79"/>
              </a:rPr>
              <a:t>ׁ?</a:t>
            </a:r>
          </a:p>
          <a:p>
            <a:pPr lvl="0">
              <a:lnSpc>
                <a:spcPct val="150000"/>
              </a:lnSpc>
            </a:pPr>
            <a:r>
              <a:rPr lang="he-IL" sz="2400" dirty="0">
                <a:solidFill>
                  <a:srgbClr val="0070C0"/>
                </a:solidFill>
                <a:latin typeface="Guttman Hatzvi" panose="02010401010101010101" pitchFamily="2" charset="-79"/>
                <a:cs typeface="Guttman Hatzvi" panose="02010401010101010101" pitchFamily="2" charset="-79"/>
              </a:rPr>
              <a:t>אֶת </a:t>
            </a:r>
            <a:r>
              <a:rPr lang="he-IL" sz="2400" b="1" dirty="0" err="1" smtClean="0">
                <a:solidFill>
                  <a:schemeClr val="accent6">
                    <a:lumMod val="75000"/>
                  </a:schemeClr>
                </a:solidFill>
                <a:latin typeface="Guttman Hatzvi" panose="02010401010101010101" pitchFamily="2" charset="-79"/>
                <a:cs typeface="Guttman Hatzvi" panose="02010401010101010101" pitchFamily="2" charset="-79"/>
              </a:rPr>
              <a:t>שׁ</a:t>
            </a:r>
            <a:r>
              <a:rPr lang="he-IL" sz="2400" b="1" dirty="0" err="1" smtClean="0">
                <a:solidFill>
                  <a:srgbClr val="0070C0"/>
                </a:solidFill>
                <a:latin typeface="Guttman Hatzvi" panose="02010401010101010101" pitchFamily="2" charset="-79"/>
                <a:cs typeface="Guttman Hatzvi" panose="02010401010101010101" pitchFamily="2" charset="-79"/>
              </a:rPr>
              <a:t>ְ</a:t>
            </a:r>
            <a:r>
              <a:rPr lang="he-IL" sz="2400" dirty="0" err="1" smtClean="0">
                <a:solidFill>
                  <a:srgbClr val="0070C0"/>
                </a:solidFill>
                <a:latin typeface="Guttman Hatzvi" panose="02010401010101010101" pitchFamily="2" charset="-79"/>
                <a:cs typeface="Guttman Hatzvi" panose="02010401010101010101" pitchFamily="2" charset="-79"/>
              </a:rPr>
              <a:t>וָא</a:t>
            </a:r>
            <a:r>
              <a:rPr lang="he-IL" sz="2400" dirty="0">
                <a:solidFill>
                  <a:srgbClr val="0070C0"/>
                </a:solidFill>
                <a:latin typeface="Guttman Hatzvi" panose="02010401010101010101" pitchFamily="2" charset="-79"/>
                <a:cs typeface="Guttman Hatzvi" panose="02010401010101010101" pitchFamily="2" charset="-79"/>
              </a:rPr>
              <a:t> </a:t>
            </a:r>
            <a:r>
              <a:rPr lang="he-IL" sz="2400" b="1" dirty="0">
                <a:solidFill>
                  <a:schemeClr val="accent6">
                    <a:lumMod val="75000"/>
                  </a:schemeClr>
                </a:solidFill>
                <a:latin typeface="Guttman Hatzvi" panose="02010401010101010101" pitchFamily="2" charset="-79"/>
                <a:cs typeface="Guttman Hatzvi" panose="02010401010101010101" pitchFamily="2" charset="-79"/>
              </a:rPr>
              <a:t>וְ</a:t>
            </a:r>
            <a:r>
              <a:rPr lang="he-IL" sz="2400" dirty="0">
                <a:solidFill>
                  <a:srgbClr val="0070C0"/>
                </a:solidFill>
                <a:latin typeface="Guttman Hatzvi" panose="02010401010101010101" pitchFamily="2" charset="-79"/>
                <a:cs typeface="Guttman Hatzvi" panose="02010401010101010101" pitchFamily="2" charset="-79"/>
              </a:rPr>
              <a:t>אֶת חוֹ</a:t>
            </a:r>
            <a:r>
              <a:rPr lang="he-IL" sz="2400" b="1" dirty="0">
                <a:solidFill>
                  <a:schemeClr val="accent6">
                    <a:lumMod val="75000"/>
                  </a:schemeClr>
                </a:solidFill>
                <a:latin typeface="Guttman Hatzvi" panose="02010401010101010101" pitchFamily="2" charset="-79"/>
                <a:cs typeface="Guttman Hatzvi" panose="02010401010101010101" pitchFamily="2" charset="-79"/>
              </a:rPr>
              <a:t>ט</a:t>
            </a:r>
            <a:r>
              <a:rPr lang="he-IL" sz="2400" b="1" dirty="0">
                <a:solidFill>
                  <a:srgbClr val="0070C0"/>
                </a:solidFill>
                <a:latin typeface="Guttman Hatzvi" panose="02010401010101010101" pitchFamily="2" charset="-79"/>
                <a:cs typeface="Guttman Hatzvi" panose="02010401010101010101" pitchFamily="2" charset="-79"/>
              </a:rPr>
              <a:t>ְ</a:t>
            </a:r>
            <a:r>
              <a:rPr lang="he-IL" sz="2400" dirty="0">
                <a:solidFill>
                  <a:srgbClr val="0070C0"/>
                </a:solidFill>
                <a:latin typeface="Guttman Hatzvi" panose="02010401010101010101" pitchFamily="2" charset="-79"/>
                <a:cs typeface="Guttman Hatzvi" panose="02010401010101010101" pitchFamily="2" charset="-79"/>
              </a:rPr>
              <a:t>פָיו!</a:t>
            </a:r>
          </a:p>
        </p:txBody>
      </p:sp>
      <p:sp>
        <p:nvSpPr>
          <p:cNvPr id="6" name="מלבן 5"/>
          <p:cNvSpPr/>
          <p:nvPr/>
        </p:nvSpPr>
        <p:spPr>
          <a:xfrm rot="20697127">
            <a:off x="2068590" y="4414344"/>
            <a:ext cx="3936378" cy="1200329"/>
          </a:xfrm>
          <a:prstGeom prst="rect">
            <a:avLst/>
          </a:prstGeom>
        </p:spPr>
        <p:txBody>
          <a:bodyPr wrap="square">
            <a:spAutoFit/>
          </a:bodyPr>
          <a:lstStyle/>
          <a:p>
            <a:pPr lvl="0">
              <a:lnSpc>
                <a:spcPct val="150000"/>
              </a:lnSpc>
            </a:pPr>
            <a:r>
              <a:rPr lang="he-IL" sz="2400" dirty="0">
                <a:solidFill>
                  <a:srgbClr val="0070C0"/>
                </a:solidFill>
                <a:latin typeface="Guttman Hatzvi" panose="02010401010101010101" pitchFamily="2" charset="-79"/>
                <a:cs typeface="Guttman Hatzvi" panose="02010401010101010101" pitchFamily="2" charset="-79"/>
              </a:rPr>
              <a:t>אֶבֶן </a:t>
            </a:r>
            <a:r>
              <a:rPr lang="he-IL" sz="2400" b="1" dirty="0">
                <a:solidFill>
                  <a:schemeClr val="accent6">
                    <a:lumMod val="75000"/>
                  </a:schemeClr>
                </a:solidFill>
                <a:latin typeface="Guttman Hatzvi" panose="02010401010101010101" pitchFamily="2" charset="-79"/>
                <a:cs typeface="Guttman Hatzvi" panose="02010401010101010101" pitchFamily="2" charset="-79"/>
              </a:rPr>
              <a:t>נְ</a:t>
            </a:r>
            <a:r>
              <a:rPr lang="he-IL" sz="2400" dirty="0">
                <a:solidFill>
                  <a:srgbClr val="0070C0"/>
                </a:solidFill>
                <a:latin typeface="Guttman Hatzvi" panose="02010401010101010101" pitchFamily="2" charset="-79"/>
                <a:cs typeface="Guttman Hatzvi" panose="02010401010101010101" pitchFamily="2" charset="-79"/>
              </a:rPr>
              <a:t>יָר וּמִ</a:t>
            </a:r>
            <a:r>
              <a:rPr lang="he-IL" sz="2400" b="1" dirty="0">
                <a:solidFill>
                  <a:schemeClr val="accent6">
                    <a:lumMod val="75000"/>
                  </a:schemeClr>
                </a:solidFill>
                <a:latin typeface="Guttman Hatzvi" panose="02010401010101010101" pitchFamily="2" charset="-79"/>
                <a:cs typeface="Guttman Hatzvi" panose="02010401010101010101" pitchFamily="2" charset="-79"/>
              </a:rPr>
              <a:t>ס</a:t>
            </a:r>
            <a:r>
              <a:rPr lang="he-IL" sz="2400" b="1" dirty="0">
                <a:solidFill>
                  <a:srgbClr val="0070C0"/>
                </a:solidFill>
                <a:latin typeface="Guttman Hatzvi" panose="02010401010101010101" pitchFamily="2" charset="-79"/>
                <a:cs typeface="Guttman Hatzvi" panose="02010401010101010101" pitchFamily="2" charset="-79"/>
              </a:rPr>
              <a:t>ְ</a:t>
            </a:r>
            <a:r>
              <a:rPr lang="he-IL" sz="2400" dirty="0">
                <a:solidFill>
                  <a:srgbClr val="0070C0"/>
                </a:solidFill>
                <a:latin typeface="Guttman Hatzvi" panose="02010401010101010101" pitchFamily="2" charset="-79"/>
                <a:cs typeface="Guttman Hatzvi" panose="02010401010101010101" pitchFamily="2" charset="-79"/>
              </a:rPr>
              <a:t>פָּרַיִם, </a:t>
            </a:r>
            <a:endParaRPr lang="en-US" sz="2400" dirty="0">
              <a:solidFill>
                <a:srgbClr val="0070C0"/>
              </a:solidFill>
              <a:latin typeface="Guttman Hatzvi" panose="02010401010101010101" pitchFamily="2" charset="-79"/>
              <a:cs typeface="Guttman Hatzvi" panose="02010401010101010101" pitchFamily="2" charset="-79"/>
            </a:endParaRPr>
          </a:p>
          <a:p>
            <a:pPr lvl="0">
              <a:lnSpc>
                <a:spcPct val="150000"/>
              </a:lnSpc>
            </a:pPr>
            <a:r>
              <a:rPr lang="he-IL" sz="2400" dirty="0">
                <a:solidFill>
                  <a:srgbClr val="0070C0"/>
                </a:solidFill>
                <a:latin typeface="Guttman Hatzvi" panose="02010401010101010101" pitchFamily="2" charset="-79"/>
                <a:cs typeface="Guttman Hatzvi" panose="02010401010101010101" pitchFamily="2" charset="-79"/>
              </a:rPr>
              <a:t>אַחַת, </a:t>
            </a:r>
            <a:r>
              <a:rPr lang="he-IL" sz="2400" b="1" dirty="0">
                <a:solidFill>
                  <a:schemeClr val="accent6">
                    <a:lumMod val="75000"/>
                  </a:schemeClr>
                </a:solidFill>
                <a:latin typeface="Guttman Hatzvi" panose="02010401010101010101" pitchFamily="2" charset="-79"/>
                <a:cs typeface="Guttman Hatzvi" panose="02010401010101010101" pitchFamily="2" charset="-79"/>
              </a:rPr>
              <a:t>שׁ</a:t>
            </a:r>
            <a:r>
              <a:rPr lang="he-IL" sz="2400" b="1" dirty="0">
                <a:solidFill>
                  <a:srgbClr val="0070C0"/>
                </a:solidFill>
                <a:latin typeface="Guttman Hatzvi" panose="02010401010101010101" pitchFamily="2" charset="-79"/>
                <a:cs typeface="Guttman Hatzvi" panose="02010401010101010101" pitchFamily="2" charset="-79"/>
              </a:rPr>
              <a:t>ְ</a:t>
            </a:r>
            <a:r>
              <a:rPr lang="he-IL" sz="2400" dirty="0">
                <a:solidFill>
                  <a:srgbClr val="0070C0"/>
                </a:solidFill>
                <a:latin typeface="Guttman Hatzvi" panose="02010401010101010101" pitchFamily="2" charset="-79"/>
                <a:cs typeface="Guttman Hatzvi" panose="02010401010101010101" pitchFamily="2" charset="-79"/>
              </a:rPr>
              <a:t>תַּיִם,</a:t>
            </a:r>
            <a:r>
              <a:rPr lang="en-US" sz="2400" dirty="0">
                <a:solidFill>
                  <a:srgbClr val="0070C0"/>
                </a:solidFill>
                <a:latin typeface="Guttman Hatzvi" panose="02010401010101010101" pitchFamily="2" charset="-79"/>
                <a:cs typeface="Guttman Hatzvi" panose="02010401010101010101" pitchFamily="2" charset="-79"/>
              </a:rPr>
              <a:t> </a:t>
            </a:r>
            <a:r>
              <a:rPr lang="he-IL" sz="2400" dirty="0">
                <a:solidFill>
                  <a:srgbClr val="0070C0"/>
                </a:solidFill>
                <a:latin typeface="Guttman Hatzvi" panose="02010401010101010101" pitchFamily="2" charset="-79"/>
                <a:cs typeface="Guttman Hatzvi" panose="02010401010101010101" pitchFamily="2" charset="-79"/>
              </a:rPr>
              <a:t>שָׁלוֹשׁ</a:t>
            </a:r>
            <a:r>
              <a:rPr lang="he-IL" sz="2400" dirty="0" smtClean="0">
                <a:solidFill>
                  <a:srgbClr val="0070C0"/>
                </a:solidFill>
                <a:latin typeface="Guttman Hatzvi" panose="02010401010101010101" pitchFamily="2" charset="-79"/>
                <a:cs typeface="Guttman Hatzvi" panose="02010401010101010101" pitchFamily="2" charset="-79"/>
              </a:rPr>
              <a:t>!</a:t>
            </a:r>
            <a:endParaRPr lang="en-US" sz="2400" dirty="0">
              <a:solidFill>
                <a:srgbClr val="0070C0"/>
              </a:solidFill>
              <a:latin typeface="Guttman Hatzvi" panose="02010401010101010101" pitchFamily="2" charset="-79"/>
              <a:cs typeface="Guttman Hatzvi" panose="02010401010101010101" pitchFamily="2" charset="-79"/>
            </a:endParaRPr>
          </a:p>
        </p:txBody>
      </p:sp>
      <p:pic>
        <p:nvPicPr>
          <p:cNvPr id="8" name="תמונה 7"/>
          <p:cNvPicPr>
            <a:picLocks noChangeAspect="1"/>
          </p:cNvPicPr>
          <p:nvPr/>
        </p:nvPicPr>
        <p:blipFill rotWithShape="1">
          <a:blip r:embed="rId2" cstate="print">
            <a:extLst>
              <a:ext uri="{28A0092B-C50C-407E-A947-70E740481C1C}">
                <a14:useLocalDpi xmlns:a14="http://schemas.microsoft.com/office/drawing/2010/main" val="0"/>
              </a:ext>
            </a:extLst>
          </a:blip>
          <a:srcRect l="50612" t="20705" r="3489" b="25572"/>
          <a:stretch/>
        </p:blipFill>
        <p:spPr>
          <a:xfrm flipH="1">
            <a:off x="2614455" y="5415173"/>
            <a:ext cx="4243546" cy="3549315"/>
          </a:xfrm>
          <a:prstGeom prst="rect">
            <a:avLst/>
          </a:prstGeom>
        </p:spPr>
      </p:pic>
      <p:pic>
        <p:nvPicPr>
          <p:cNvPr id="10" name="תמונה 9"/>
          <p:cNvPicPr>
            <a:picLocks noChangeAspect="1"/>
          </p:cNvPicPr>
          <p:nvPr/>
        </p:nvPicPr>
        <p:blipFill rotWithShape="1">
          <a:blip r:embed="rId3" cstate="print">
            <a:extLst>
              <a:ext uri="{28A0092B-C50C-407E-A947-70E740481C1C}">
                <a14:useLocalDpi xmlns:a14="http://schemas.microsoft.com/office/drawing/2010/main" val="0"/>
              </a:ext>
            </a:extLst>
          </a:blip>
          <a:srcRect l="75549" t="6000" r="4285"/>
          <a:stretch/>
        </p:blipFill>
        <p:spPr>
          <a:xfrm flipH="1">
            <a:off x="6343650" y="3450639"/>
            <a:ext cx="514350" cy="1332000"/>
          </a:xfrm>
          <a:prstGeom prst="rect">
            <a:avLst/>
          </a:prstGeom>
        </p:spPr>
      </p:pic>
      <p:pic>
        <p:nvPicPr>
          <p:cNvPr id="5" name="תמונה 4"/>
          <p:cNvPicPr>
            <a:picLocks noChangeAspect="1"/>
          </p:cNvPicPr>
          <p:nvPr/>
        </p:nvPicPr>
        <p:blipFill rotWithShape="1">
          <a:blip r:embed="rId4" cstate="print">
            <a:extLst>
              <a:ext uri="{28A0092B-C50C-407E-A947-70E740481C1C}">
                <a14:useLocalDpi xmlns:a14="http://schemas.microsoft.com/office/drawing/2010/main" val="0"/>
              </a:ext>
            </a:extLst>
          </a:blip>
          <a:srcRect l="4443" t="34025" r="71126" b="-3192"/>
          <a:stretch/>
        </p:blipFill>
        <p:spPr>
          <a:xfrm rot="20239113">
            <a:off x="1192487" y="586172"/>
            <a:ext cx="559482" cy="1584000"/>
          </a:xfrm>
          <a:prstGeom prst="rect">
            <a:avLst/>
          </a:prstGeom>
        </p:spPr>
      </p:pic>
      <p:pic>
        <p:nvPicPr>
          <p:cNvPr id="7" name="תמונה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8633086">
            <a:off x="1445742" y="105364"/>
            <a:ext cx="564541" cy="1208328"/>
          </a:xfrm>
          <a:prstGeom prst="rect">
            <a:avLst/>
          </a:prstGeom>
        </p:spPr>
      </p:pic>
      <p:pic>
        <p:nvPicPr>
          <p:cNvPr id="9" name="תמונה 8"/>
          <p:cNvPicPr>
            <a:picLocks noChangeAspect="1"/>
          </p:cNvPicPr>
          <p:nvPr/>
        </p:nvPicPr>
        <p:blipFill rotWithShape="1">
          <a:blip r:embed="rId6" cstate="print">
            <a:extLst>
              <a:ext uri="{28A0092B-C50C-407E-A947-70E740481C1C}">
                <a14:useLocalDpi xmlns:a14="http://schemas.microsoft.com/office/drawing/2010/main" val="0"/>
              </a:ext>
            </a:extLst>
          </a:blip>
          <a:srcRect l="3000" t="38660" r="68520" b="42257"/>
          <a:stretch/>
        </p:blipFill>
        <p:spPr>
          <a:xfrm>
            <a:off x="118324" y="668789"/>
            <a:ext cx="967119" cy="648000"/>
          </a:xfrm>
          <a:prstGeom prst="rect">
            <a:avLst/>
          </a:prstGeom>
        </p:spPr>
      </p:pic>
      <p:sp>
        <p:nvSpPr>
          <p:cNvPr id="12" name="TextBox 11"/>
          <p:cNvSpPr txBox="1"/>
          <p:nvPr/>
        </p:nvSpPr>
        <p:spPr>
          <a:xfrm>
            <a:off x="5922781" y="499482"/>
            <a:ext cx="3050835" cy="400110"/>
          </a:xfrm>
          <a:prstGeom prst="rect">
            <a:avLst/>
          </a:prstGeom>
          <a:noFill/>
        </p:spPr>
        <p:txBody>
          <a:bodyPr wrap="none" rtlCol="1">
            <a:spAutoFit/>
          </a:bodyPr>
          <a:lstStyle/>
          <a:p>
            <a:r>
              <a:rPr lang="he-IL" sz="2000" b="1" dirty="0" smtClean="0">
                <a:solidFill>
                  <a:schemeClr val="accent6">
                    <a:lumMod val="50000"/>
                  </a:schemeClr>
                </a:solidFill>
                <a:latin typeface="Guttman Hatzvi" panose="02010401010101010101" pitchFamily="2" charset="-79"/>
                <a:cs typeface="Guttman Hatzvi" panose="02010401010101010101" pitchFamily="2" charset="-79"/>
              </a:rPr>
              <a:t>שִׁ י </a:t>
            </a:r>
            <a:r>
              <a:rPr lang="he-IL" sz="2000" b="1" dirty="0" smtClean="0">
                <a:solidFill>
                  <a:schemeClr val="accent6">
                    <a:lumMod val="50000"/>
                  </a:schemeClr>
                </a:solidFill>
                <a:latin typeface="Guttman Hatzvi" panose="02010401010101010101" pitchFamily="2" charset="-79"/>
                <a:cs typeface="Guttman Hatzvi" panose="02010401010101010101" pitchFamily="2" charset="-79"/>
              </a:rPr>
              <a:t>ר  </a:t>
            </a:r>
            <a:r>
              <a:rPr lang="he-IL" sz="2000" b="1" dirty="0" smtClean="0">
                <a:solidFill>
                  <a:schemeClr val="accent6">
                    <a:lumMod val="50000"/>
                  </a:schemeClr>
                </a:solidFill>
                <a:latin typeface="Guttman Hatzvi" panose="02010401010101010101" pitchFamily="2" charset="-79"/>
                <a:cs typeface="Guttman Hatzvi" panose="02010401010101010101" pitchFamily="2" charset="-79"/>
              </a:rPr>
              <a:t>מַ אַ כְ לֵ י   שְׁ וָ א</a:t>
            </a:r>
            <a:r>
              <a:rPr lang="en-US" sz="2000" b="1" dirty="0" smtClean="0">
                <a:solidFill>
                  <a:schemeClr val="accent6">
                    <a:lumMod val="50000"/>
                  </a:schemeClr>
                </a:solidFill>
                <a:latin typeface="Guttman Hatzvi" panose="02010401010101010101" pitchFamily="2" charset="-79"/>
                <a:cs typeface="Guttman Hatzvi" panose="02010401010101010101" pitchFamily="2" charset="-79"/>
              </a:rPr>
              <a:t> </a:t>
            </a:r>
            <a:endParaRPr lang="he-IL" b="1" dirty="0">
              <a:solidFill>
                <a:schemeClr val="accent6">
                  <a:lumMod val="50000"/>
                </a:schemeClr>
              </a:solidFill>
              <a:latin typeface="Guttman Hatzvi" panose="02010401010101010101" pitchFamily="2" charset="-79"/>
              <a:cs typeface="Guttman Hatzvi" panose="02010401010101010101" pitchFamily="2" charset="-79"/>
            </a:endParaRPr>
          </a:p>
        </p:txBody>
      </p:sp>
    </p:spTree>
    <p:extLst>
      <p:ext uri="{BB962C8B-B14F-4D97-AF65-F5344CB8AC3E}">
        <p14:creationId xmlns:p14="http://schemas.microsoft.com/office/powerpoint/2010/main" val="1401579385"/>
      </p:ext>
    </p:extLst>
  </p:cSld>
  <p:clrMapOvr>
    <a:masterClrMapping/>
  </p:clrMapOvr>
  <p:timing>
    <p:tnLst>
      <p:par>
        <p:cTn id="1" dur="indefinite" restart="never" nodeType="tmRoot"/>
      </p:par>
    </p:tnLst>
  </p:timing>
</p:sld>
</file>

<file path=ppt/theme/theme1.xml><?xml version="1.0" encoding="utf-8"?>
<a:theme xmlns:a="http://schemas.openxmlformats.org/drawingml/2006/main" name="ערכת נושא Office">
  <a:themeElements>
    <a:clrScheme name="בית יציקה">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ערכת נושא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ערכת נושא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ערכת נושא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294171</TotalTime>
  <Words>4585</Words>
  <Application>Microsoft Office PowerPoint</Application>
  <PresentationFormat>‫הצגה על המסך (4:3)</PresentationFormat>
  <Paragraphs>1444</Paragraphs>
  <Slides>153</Slides>
  <Notes>47</Notes>
  <HiddenSlides>1</HiddenSlides>
  <MMClips>0</MMClips>
  <ScaleCrop>false</ScaleCrop>
  <HeadingPairs>
    <vt:vector size="6" baseType="variant">
      <vt:variant>
        <vt:lpstr>גופנים בשימוש</vt:lpstr>
      </vt:variant>
      <vt:variant>
        <vt:i4>10</vt:i4>
      </vt:variant>
      <vt:variant>
        <vt:lpstr>ערכת נושא</vt:lpstr>
      </vt:variant>
      <vt:variant>
        <vt:i4>2</vt:i4>
      </vt:variant>
      <vt:variant>
        <vt:lpstr>כותרות שקופיות</vt:lpstr>
      </vt:variant>
      <vt:variant>
        <vt:i4>153</vt:i4>
      </vt:variant>
    </vt:vector>
  </HeadingPairs>
  <TitlesOfParts>
    <vt:vector size="165" baseType="lpstr">
      <vt:lpstr>Arial</vt:lpstr>
      <vt:lpstr>Calibri</vt:lpstr>
      <vt:lpstr>Tahoma</vt:lpstr>
      <vt:lpstr>Aharoni</vt:lpstr>
      <vt:lpstr>Times New Roman</vt:lpstr>
      <vt:lpstr>Guttman Hatzvi</vt:lpstr>
      <vt:lpstr>Guttman Drogolin</vt:lpstr>
      <vt:lpstr>David</vt:lpstr>
      <vt:lpstr>Guttman Hodes</vt:lpstr>
      <vt:lpstr>Guttman David</vt:lpstr>
      <vt:lpstr>ערכת נושא Office</vt:lpstr>
      <vt:lpstr>1_ערכת נושא Office</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מצגת של PowerPoint</dc:title>
  <dc:creator>IRIT</dc:creator>
  <cp:lastModifiedBy>IRIT</cp:lastModifiedBy>
  <cp:revision>9068</cp:revision>
  <cp:lastPrinted>2020-11-16T17:16:00Z</cp:lastPrinted>
  <dcterms:created xsi:type="dcterms:W3CDTF">2019-02-05T21:26:39Z</dcterms:created>
  <dcterms:modified xsi:type="dcterms:W3CDTF">2021-04-14T08:08:42Z</dcterms:modified>
</cp:coreProperties>
</file>